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63"/>
  </p:notesMasterIdLst>
  <p:sldIdLst>
    <p:sldId id="4218" r:id="rId4"/>
    <p:sldId id="4546" r:id="rId5"/>
    <p:sldId id="4549" r:id="rId6"/>
    <p:sldId id="4551" r:id="rId7"/>
    <p:sldId id="4552" r:id="rId8"/>
    <p:sldId id="4536" r:id="rId9"/>
    <p:sldId id="4537" r:id="rId10"/>
    <p:sldId id="4538" r:id="rId11"/>
    <p:sldId id="4540" r:id="rId12"/>
    <p:sldId id="4541" r:id="rId13"/>
    <p:sldId id="4597" r:id="rId14"/>
    <p:sldId id="4615" r:id="rId15"/>
    <p:sldId id="4598" r:id="rId16"/>
    <p:sldId id="4617" r:id="rId17"/>
    <p:sldId id="4774" r:id="rId18"/>
    <p:sldId id="4786" r:id="rId19"/>
    <p:sldId id="4787" r:id="rId20"/>
    <p:sldId id="4625" r:id="rId21"/>
    <p:sldId id="4789" r:id="rId22"/>
    <p:sldId id="4790" r:id="rId23"/>
    <p:sldId id="4754" r:id="rId24"/>
    <p:sldId id="4792" r:id="rId25"/>
    <p:sldId id="4793" r:id="rId26"/>
    <p:sldId id="4635" r:id="rId27"/>
    <p:sldId id="514" r:id="rId28"/>
    <p:sldId id="4642" r:id="rId29"/>
    <p:sldId id="4646" r:id="rId30"/>
    <p:sldId id="4643" r:id="rId31"/>
    <p:sldId id="4644" r:id="rId32"/>
    <p:sldId id="4756" r:id="rId33"/>
    <p:sldId id="4757" r:id="rId34"/>
    <p:sldId id="4670" r:id="rId35"/>
    <p:sldId id="4681" r:id="rId36"/>
    <p:sldId id="4767" r:id="rId37"/>
    <p:sldId id="4682" r:id="rId38"/>
    <p:sldId id="4684" r:id="rId39"/>
    <p:sldId id="4685" r:id="rId40"/>
    <p:sldId id="4769" r:id="rId41"/>
    <p:sldId id="4687" r:id="rId42"/>
    <p:sldId id="2087" r:id="rId43"/>
    <p:sldId id="2097" r:id="rId44"/>
    <p:sldId id="2098" r:id="rId45"/>
    <p:sldId id="2099" r:id="rId46"/>
    <p:sldId id="2100" r:id="rId47"/>
    <p:sldId id="2112" r:id="rId48"/>
    <p:sldId id="499" r:id="rId49"/>
    <p:sldId id="500" r:id="rId50"/>
    <p:sldId id="501" r:id="rId51"/>
    <p:sldId id="502" r:id="rId52"/>
    <p:sldId id="503" r:id="rId53"/>
    <p:sldId id="505" r:id="rId54"/>
    <p:sldId id="504" r:id="rId55"/>
    <p:sldId id="4763" r:id="rId56"/>
    <p:sldId id="2277" r:id="rId57"/>
    <p:sldId id="2279" r:id="rId58"/>
    <p:sldId id="2278" r:id="rId59"/>
    <p:sldId id="2281" r:id="rId60"/>
    <p:sldId id="4812" r:id="rId61"/>
    <p:sldId id="4813"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81" autoAdjust="0"/>
  </p:normalViewPr>
  <p:slideViewPr>
    <p:cSldViewPr snapToGrid="0">
      <p:cViewPr varScale="1">
        <p:scale>
          <a:sx n="83" d="100"/>
          <a:sy n="83" d="100"/>
        </p:scale>
        <p:origin x="6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B136F-C86D-4B08-82B2-EA028306B35D}" type="datetimeFigureOut">
              <a:rPr lang="zh-CN" altLang="en-US" smtClean="0"/>
              <a:t>2022/6/21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887DBF-E38D-4EFD-B211-4F2A1EADAD65}" type="slidenum">
              <a:rPr lang="zh-CN" altLang="en-US" smtClean="0"/>
              <a:t>‹#›</a:t>
            </a:fld>
            <a:endParaRPr lang="zh-CN" altLang="en-US"/>
          </a:p>
        </p:txBody>
      </p:sp>
    </p:spTree>
    <p:extLst>
      <p:ext uri="{BB962C8B-B14F-4D97-AF65-F5344CB8AC3E}">
        <p14:creationId xmlns:p14="http://schemas.microsoft.com/office/powerpoint/2010/main" val="2705416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41425"/>
            <a:ext cx="5956300" cy="3349625"/>
          </a:xfrm>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98854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下面我们来看看组相联映射的具体逻辑实现，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行，每个数据块包括四个字，采用</a:t>
            </a:r>
            <a:r>
              <a:rPr lang="en-US" altLang="zh-CN" dirty="0"/>
              <a:t>2</a:t>
            </a:r>
            <a:r>
              <a:rPr lang="zh-CN" altLang="en-US" dirty="0"/>
              <a:t>路组相联，查找表共</a:t>
            </a:r>
            <a:r>
              <a:rPr lang="en-US" altLang="zh-CN" dirty="0"/>
              <a:t>8</a:t>
            </a:r>
            <a:r>
              <a:rPr lang="zh-CN" altLang="en-US" dirty="0"/>
              <a:t>项，查找表包括</a:t>
            </a:r>
            <a:r>
              <a:rPr lang="en-US" altLang="zh-CN" dirty="0"/>
              <a:t>valid</a:t>
            </a:r>
            <a:r>
              <a:rPr lang="zh-CN" altLang="en-US" dirty="0"/>
              <a:t>和主存块地址标记字段，</a:t>
            </a:r>
            <a:r>
              <a:rPr lang="en-US" altLang="zh-CN" dirty="0" err="1"/>
              <a:t>dirthy</a:t>
            </a:r>
            <a:r>
              <a:rPr lang="zh-CN" altLang="en-US" dirty="0"/>
              <a:t>等</a:t>
            </a:r>
            <a:endParaRPr lang="en-US" altLang="zh-CN" dirty="0"/>
          </a:p>
          <a:p>
            <a:endParaRPr lang="en-US" altLang="zh-CN" dirty="0"/>
          </a:p>
          <a:p>
            <a:r>
              <a:rPr lang="zh-CN" altLang="en-US" dirty="0"/>
              <a:t>给出一个主存地址，可细分为标记、组索引，字偏移地址</a:t>
            </a:r>
            <a:r>
              <a:rPr lang="en-US" altLang="zh-CN" dirty="0"/>
              <a:t>3</a:t>
            </a:r>
            <a:r>
              <a:rPr lang="zh-CN" altLang="en-US" dirty="0"/>
              <a:t>部分</a:t>
            </a:r>
            <a:endParaRPr lang="en-US" altLang="zh-CN" dirty="0"/>
          </a:p>
          <a:p>
            <a:endParaRPr lang="en-US" altLang="zh-CN" dirty="0"/>
          </a:p>
          <a:p>
            <a:r>
              <a:rPr lang="en-US" altLang="zh-CN" dirty="0"/>
              <a:t>Cache</a:t>
            </a:r>
            <a:r>
              <a:rPr lang="zh-CN" altLang="en-US" dirty="0"/>
              <a:t>首先需要实现数据查找的功能，对于组相联映射，由于一个主存块只能对应到</a:t>
            </a:r>
            <a:r>
              <a:rPr lang="en-US" altLang="zh-CN" dirty="0"/>
              <a:t>cache</a:t>
            </a:r>
            <a:r>
              <a:rPr lang="zh-CN" altLang="en-US" dirty="0"/>
              <a:t>中的特定组</a:t>
            </a:r>
            <a:endParaRPr lang="en-US" altLang="zh-CN" dirty="0"/>
          </a:p>
          <a:p>
            <a:endParaRPr lang="en-US" altLang="zh-CN" dirty="0"/>
          </a:p>
          <a:p>
            <a:r>
              <a:rPr lang="zh-CN" altLang="en-US" dirty="0"/>
              <a:t>从硬件逻辑的角度，只需要将组索引字段</a:t>
            </a:r>
            <a:r>
              <a:rPr lang="en-US" altLang="zh-CN" dirty="0"/>
              <a:t>index</a:t>
            </a:r>
            <a:r>
              <a:rPr lang="zh-CN" altLang="en-US" dirty="0"/>
              <a:t>送入到一个组索引译码器，这里可以用</a:t>
            </a:r>
            <a:r>
              <a:rPr lang="en-US" altLang="zh-CN" dirty="0"/>
              <a:t>24</a:t>
            </a:r>
            <a:r>
              <a:rPr lang="zh-CN" altLang="en-US" dirty="0"/>
              <a:t>译码器，得到</a:t>
            </a:r>
            <a:r>
              <a:rPr lang="en-US" altLang="zh-CN" dirty="0"/>
              <a:t>4</a:t>
            </a:r>
            <a:r>
              <a:rPr lang="zh-CN" altLang="en-US" dirty="0"/>
              <a:t>个组译码输出</a:t>
            </a:r>
            <a:r>
              <a:rPr lang="en-US" altLang="zh-CN" dirty="0"/>
              <a:t>G0-G3</a:t>
            </a:r>
            <a:r>
              <a:rPr lang="zh-CN" altLang="en-US" dirty="0"/>
              <a:t>，其中输出为高电平的那一组就是指定的组，利用</a:t>
            </a:r>
            <a:r>
              <a:rPr lang="en-US" altLang="zh-CN" dirty="0"/>
              <a:t>4</a:t>
            </a:r>
            <a:r>
              <a:rPr lang="zh-CN" altLang="en-US" dirty="0"/>
              <a:t>个组译码信号控制</a:t>
            </a:r>
            <a:r>
              <a:rPr lang="en-US" altLang="zh-CN" dirty="0"/>
              <a:t>4</a:t>
            </a:r>
            <a:r>
              <a:rPr lang="zh-CN" altLang="en-US" dirty="0"/>
              <a:t>组三态门将对应组所有行的有效位和标记字段输出到多路比较器，注意这里几路组相联就有几个比较器，</a:t>
            </a:r>
            <a:endParaRPr lang="en-US" altLang="zh-CN" dirty="0"/>
          </a:p>
          <a:p>
            <a:endParaRPr lang="en-US" altLang="zh-CN" dirty="0"/>
          </a:p>
          <a:p>
            <a:r>
              <a:rPr lang="zh-CN" altLang="en-US" dirty="0"/>
              <a:t>注意比较时除了比较标记字段还要比较</a:t>
            </a:r>
            <a:r>
              <a:rPr lang="en-US" altLang="zh-CN" dirty="0"/>
              <a:t>valid</a:t>
            </a:r>
            <a:r>
              <a:rPr lang="zh-CN" altLang="en-US" dirty="0"/>
              <a:t>字段为</a:t>
            </a:r>
            <a:r>
              <a:rPr lang="en-US" altLang="zh-CN" dirty="0"/>
              <a:t>1,2</a:t>
            </a:r>
            <a:r>
              <a:rPr lang="zh-CN" altLang="en-US" dirty="0"/>
              <a:t>路比较的结果送入行译码信号逻辑，与</a:t>
            </a:r>
            <a:r>
              <a:rPr lang="en-US" altLang="zh-CN" dirty="0"/>
              <a:t>4</a:t>
            </a:r>
            <a:r>
              <a:rPr lang="zh-CN" altLang="en-US" dirty="0"/>
              <a:t>个组译码输出组合逻辑与后得到行命中信号</a:t>
            </a:r>
            <a:r>
              <a:rPr lang="en-US" altLang="zh-CN" dirty="0"/>
              <a:t>L0-L7</a:t>
            </a:r>
            <a:r>
              <a:rPr lang="zh-CN" altLang="en-US" dirty="0"/>
              <a:t>，同时生成命中信号。   </a:t>
            </a:r>
            <a:r>
              <a:rPr lang="en-US" altLang="zh-CN" dirty="0"/>
              <a:t>L0</a:t>
            </a:r>
            <a:r>
              <a:rPr lang="zh-CN" altLang="en-US" dirty="0"/>
              <a:t>，</a:t>
            </a:r>
            <a:r>
              <a:rPr lang="en-US" altLang="zh-CN" dirty="0"/>
              <a:t>L7</a:t>
            </a:r>
            <a:r>
              <a:rPr lang="zh-CN" altLang="en-US" dirty="0"/>
              <a:t>信号会控制对应的三态门输出命中行的数据，有字偏移选中具体的字进行输出。这部分逻辑和其他映射方式相同。</a:t>
            </a:r>
            <a:endParaRPr lang="en-US" altLang="zh-CN" dirty="0"/>
          </a:p>
          <a:p>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95504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刚刚介绍了组相联映射的数据查找和访问逻辑，下面我们来进一步看看组全相联映射的数据载入逻辑</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根，块大小</a:t>
            </a:r>
            <a:r>
              <a:rPr lang="en-US" altLang="zh-CN" dirty="0"/>
              <a:t>4</a:t>
            </a:r>
            <a:r>
              <a:rPr lang="zh-CN" altLang="en-US" dirty="0"/>
              <a:t>字，所以主存地址中字偏移为</a:t>
            </a:r>
            <a:r>
              <a:rPr lang="en-US" altLang="zh-CN" dirty="0"/>
              <a:t>2</a:t>
            </a:r>
            <a:r>
              <a:rPr lang="zh-CN" altLang="en-US" dirty="0"/>
              <a:t>位，</a:t>
            </a:r>
            <a:r>
              <a:rPr lang="en-US" altLang="zh-CN" dirty="0"/>
              <a:t>cache4</a:t>
            </a:r>
            <a:r>
              <a:rPr lang="zh-CN" altLang="en-US" dirty="0"/>
              <a:t>组，所以组索引字段</a:t>
            </a:r>
            <a:r>
              <a:rPr lang="en-US" altLang="zh-CN" dirty="0"/>
              <a:t>2</a:t>
            </a:r>
            <a:r>
              <a:rPr lang="zh-CN" altLang="en-US" dirty="0"/>
              <a:t>位，剩余</a:t>
            </a:r>
            <a:r>
              <a:rPr lang="en-US" altLang="zh-CN" dirty="0"/>
              <a:t>5</a:t>
            </a:r>
            <a:r>
              <a:rPr lang="zh-CN" altLang="en-US" dirty="0"/>
              <a:t>位为区地址，</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r>
              <a:rPr lang="zh-CN" altLang="en-US" baseline="0" dirty="0"/>
              <a:t>  </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左侧给出了实际的主存访问序列，</a:t>
            </a:r>
            <a:r>
              <a:rPr lang="en-US" altLang="zh-CN" dirty="0"/>
              <a:t>CPU</a:t>
            </a:r>
            <a:r>
              <a:rPr lang="zh-CN" altLang="en-US" dirty="0"/>
              <a:t>首先访问</a:t>
            </a:r>
            <a:r>
              <a:rPr lang="en-US" altLang="zh-CN" dirty="0"/>
              <a:t>1F</a:t>
            </a:r>
            <a:r>
              <a:rPr lang="zh-CN" altLang="en-US" dirty="0"/>
              <a:t>，二进制为</a:t>
            </a:r>
            <a:r>
              <a:rPr lang="en-US" altLang="zh-CN" dirty="0"/>
              <a:t>000011111</a:t>
            </a:r>
            <a:r>
              <a:rPr lang="zh-CN" altLang="en-US" dirty="0"/>
              <a:t>，此时系统将组索引</a:t>
            </a:r>
            <a:r>
              <a:rPr lang="en-US" altLang="zh-CN" dirty="0"/>
              <a:t>011</a:t>
            </a:r>
            <a:r>
              <a:rPr lang="zh-CN" altLang="en-US" dirty="0"/>
              <a:t>送组索引译码器，选中第</a:t>
            </a:r>
            <a:r>
              <a:rPr lang="en-US" altLang="zh-CN" dirty="0"/>
              <a:t>3</a:t>
            </a:r>
            <a:r>
              <a:rPr lang="zh-CN" altLang="en-US" dirty="0"/>
              <a:t>组，</a:t>
            </a:r>
            <a:r>
              <a:rPr lang="en-US" altLang="zh-CN" dirty="0"/>
              <a:t>S3</a:t>
            </a:r>
            <a:r>
              <a:rPr lang="zh-CN" altLang="en-US" dirty="0"/>
              <a:t>信号为高电平，控制第</a:t>
            </a:r>
            <a:r>
              <a:rPr lang="en-US" altLang="zh-CN" dirty="0"/>
              <a:t>3</a:t>
            </a:r>
            <a:r>
              <a:rPr lang="zh-CN" altLang="en-US" dirty="0"/>
              <a:t>组的所有行的有效位和标记位通过三态门输出到</a:t>
            </a:r>
            <a:r>
              <a:rPr lang="en-US" altLang="zh-CN" dirty="0"/>
              <a:t>k</a:t>
            </a:r>
            <a:r>
              <a:rPr lang="zh-CN" altLang="en-US" dirty="0"/>
              <a:t>路比较器，与主存地址中的标记字段和有效位</a:t>
            </a:r>
            <a:r>
              <a:rPr lang="en-US" altLang="zh-CN" dirty="0"/>
              <a:t>1</a:t>
            </a:r>
            <a:r>
              <a:rPr lang="zh-CN" altLang="en-US" dirty="0"/>
              <a:t>进行并发比较，比较结果如都不相等，数据缺失，此时需要从二级存储器内存中载入</a:t>
            </a:r>
            <a:r>
              <a:rPr lang="en-US" altLang="zh-CN" dirty="0"/>
              <a:t>1F</a:t>
            </a:r>
            <a:r>
              <a:rPr lang="zh-CN" altLang="en-US" dirty="0"/>
              <a:t>地址所在的数据块到当前组。</a:t>
            </a:r>
            <a:endParaRPr lang="en-US" altLang="zh-CN" dirty="0"/>
          </a:p>
          <a:p>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数据块会加载到当前</a:t>
            </a:r>
            <a:r>
              <a:rPr lang="en-US" altLang="zh-CN" dirty="0"/>
              <a:t>cache</a:t>
            </a:r>
            <a:r>
              <a:rPr lang="zh-CN" altLang="en-US" dirty="0"/>
              <a:t>组的第一个空行，这里有两个空行，所以会载入到第</a:t>
            </a:r>
            <a:r>
              <a:rPr lang="en-US" altLang="zh-CN" dirty="0"/>
              <a:t>3</a:t>
            </a:r>
            <a:r>
              <a:rPr lang="zh-CN" altLang="en-US" dirty="0"/>
              <a:t>组第</a:t>
            </a:r>
            <a:r>
              <a:rPr lang="en-US" altLang="zh-CN" dirty="0"/>
              <a:t>0</a:t>
            </a:r>
            <a:r>
              <a:rPr lang="zh-CN" altLang="en-US" dirty="0"/>
              <a:t>行，其中数据分别是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同时需要设置对应行的有效位位</a:t>
            </a:r>
            <a:r>
              <a:rPr lang="en-US" altLang="zh-CN" dirty="0"/>
              <a:t>1,</a:t>
            </a:r>
            <a:r>
              <a:rPr lang="zh-CN" altLang="en-US" dirty="0"/>
              <a:t>标记位位</a:t>
            </a:r>
            <a:r>
              <a:rPr lang="en-US" altLang="zh-CN" dirty="0"/>
              <a:t>00001</a:t>
            </a:r>
            <a:r>
              <a:rPr lang="zh-CN" altLang="en-US" dirty="0"/>
              <a:t>，此时</a:t>
            </a:r>
            <a:r>
              <a:rPr lang="en-US" altLang="zh-CN" dirty="0"/>
              <a:t>S3=1</a:t>
            </a:r>
            <a:r>
              <a:rPr lang="zh-CN" altLang="en-US" dirty="0"/>
              <a:t>，</a:t>
            </a:r>
            <a:r>
              <a:rPr lang="en-US" altLang="zh-CN" dirty="0"/>
              <a:t>k</a:t>
            </a:r>
            <a:r>
              <a:rPr lang="zh-CN" altLang="en-US" dirty="0"/>
              <a:t>路并发比较的第一个比较信号</a:t>
            </a:r>
            <a:r>
              <a:rPr lang="en-US" altLang="zh-CN" dirty="0"/>
              <a:t>K0</a:t>
            </a:r>
            <a:r>
              <a:rPr lang="zh-CN" altLang="en-US" dirty="0"/>
              <a:t>输出为</a:t>
            </a:r>
            <a:r>
              <a:rPr lang="en-US" altLang="zh-CN" dirty="0"/>
              <a:t>1</a:t>
            </a:r>
            <a:r>
              <a:rPr lang="zh-CN" altLang="en-US" dirty="0"/>
              <a:t>，经过行译码信号逻辑后</a:t>
            </a:r>
            <a:r>
              <a:rPr lang="en-US" altLang="zh-CN" dirty="0"/>
              <a:t>L6=1</a:t>
            </a:r>
            <a:r>
              <a:rPr lang="zh-CN" altLang="en-US" dirty="0"/>
              <a:t>，第</a:t>
            </a:r>
            <a:r>
              <a:rPr lang="en-US" altLang="zh-CN" dirty="0"/>
              <a:t>6</a:t>
            </a:r>
            <a:r>
              <a:rPr lang="zh-CN" altLang="en-US" dirty="0"/>
              <a:t>行数据，</a:t>
            </a:r>
            <a:r>
              <a:rPr lang="en-US" altLang="zh-CN" dirty="0"/>
              <a:t>L6</a:t>
            </a:r>
            <a:r>
              <a:rPr lang="zh-CN" altLang="en-US" dirty="0"/>
              <a:t>会控制三态门将第</a:t>
            </a:r>
            <a:r>
              <a:rPr lang="en-US" altLang="zh-CN" dirty="0"/>
              <a:t>6</a:t>
            </a:r>
            <a:r>
              <a:rPr lang="zh-CN" altLang="en-US" dirty="0"/>
              <a:t>行数据输出到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，组索引字段位</a:t>
            </a:r>
            <a:r>
              <a:rPr lang="en-US" altLang="zh-CN" dirty="0"/>
              <a:t>00</a:t>
            </a:r>
            <a:r>
              <a:rPr lang="zh-CN" altLang="en-US" dirty="0"/>
              <a:t>，显然根据先前的查找逻辑，第</a:t>
            </a:r>
            <a:r>
              <a:rPr lang="en-US" altLang="zh-CN" dirty="0"/>
              <a:t>0</a:t>
            </a:r>
            <a:r>
              <a:rPr lang="zh-CN" altLang="en-US" dirty="0"/>
              <a:t>组两行数据有效位都是零，数据缺失，需要载入</a:t>
            </a:r>
            <a:r>
              <a:rPr lang="en-US" altLang="zh-CN" dirty="0"/>
              <a:t>20</a:t>
            </a:r>
            <a:r>
              <a:rPr lang="zh-CN" altLang="en-US" dirty="0"/>
              <a:t>号单元所在的数据块到第一个空行，也就是第</a:t>
            </a:r>
            <a:r>
              <a:rPr lang="en-US" altLang="zh-CN" dirty="0"/>
              <a:t>0</a:t>
            </a:r>
            <a:r>
              <a:rPr lang="zh-CN" altLang="en-US" dirty="0"/>
              <a:t>行</a:t>
            </a:r>
            <a:endParaRPr lang="en-US" altLang="zh-CN" dirty="0"/>
          </a:p>
          <a:p>
            <a:endParaRPr lang="en-US" altLang="zh-CN" dirty="0"/>
          </a:p>
          <a:p>
            <a:r>
              <a:rPr lang="zh-CN" altLang="en-US" dirty="0"/>
              <a:t>同理再访问</a:t>
            </a:r>
            <a:r>
              <a:rPr lang="en-US" altLang="zh-CN" dirty="0"/>
              <a:t>24</a:t>
            </a:r>
            <a:r>
              <a:rPr lang="zh-CN" altLang="en-US" dirty="0"/>
              <a:t>，也是缺失，载入数据块第一组第</a:t>
            </a:r>
            <a:r>
              <a:rPr lang="en-US" altLang="zh-CN" dirty="0"/>
              <a:t>0</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，根据组索引地址输出第</a:t>
            </a:r>
            <a:r>
              <a:rPr lang="en-US" altLang="zh-CN" dirty="0"/>
              <a:t>3</a:t>
            </a:r>
            <a:r>
              <a:rPr lang="zh-CN" altLang="en-US" dirty="0"/>
              <a:t>组的所有有效位和标记位与主要地址标记位进行比较发现，数据命中，访问第</a:t>
            </a:r>
            <a:r>
              <a:rPr lang="en-US" altLang="zh-CN" dirty="0"/>
              <a:t>3</a:t>
            </a:r>
            <a:r>
              <a:rPr lang="zh-CN" altLang="en-US" dirty="0"/>
              <a:t>组第</a:t>
            </a:r>
            <a:r>
              <a:rPr lang="en-US" altLang="zh-CN" dirty="0"/>
              <a:t>0</a:t>
            </a:r>
            <a:r>
              <a:rPr lang="zh-CN" altLang="en-US" dirty="0"/>
              <a:t>行的数据，也就是整个</a:t>
            </a:r>
            <a:r>
              <a:rPr lang="en-US" altLang="zh-CN" dirty="0"/>
              <a:t>cache</a:t>
            </a:r>
            <a:r>
              <a:rPr lang="zh-CN" altLang="en-US" dirty="0"/>
              <a:t>的第</a:t>
            </a:r>
            <a:r>
              <a:rPr lang="en-US" altLang="zh-CN" dirty="0"/>
              <a:t>6</a:t>
            </a:r>
            <a:r>
              <a:rPr lang="zh-CN" altLang="en-US" dirty="0"/>
              <a:t>行即可获得数据，</a:t>
            </a:r>
            <a:endParaRPr lang="en-US" altLang="zh-CN" dirty="0"/>
          </a:p>
          <a:p>
            <a:endParaRPr lang="en-US" altLang="zh-CN" dirty="0"/>
          </a:p>
          <a:p>
            <a:r>
              <a:rPr lang="zh-CN" altLang="en-US" dirty="0"/>
              <a:t>后续访问</a:t>
            </a:r>
            <a:r>
              <a:rPr lang="en-US" altLang="zh-CN" dirty="0"/>
              <a:t>48,</a:t>
            </a:r>
            <a:r>
              <a:rPr lang="zh-CN" altLang="en-US" dirty="0"/>
              <a:t>缺失，载入第</a:t>
            </a:r>
            <a:r>
              <a:rPr lang="en-US" altLang="zh-CN" dirty="0"/>
              <a:t>2</a:t>
            </a:r>
            <a:r>
              <a:rPr lang="zh-CN" altLang="en-US" dirty="0"/>
              <a:t>组第</a:t>
            </a:r>
            <a:r>
              <a:rPr lang="en-US" altLang="zh-CN" dirty="0"/>
              <a:t>0</a:t>
            </a:r>
            <a:r>
              <a:rPr lang="zh-CN" altLang="en-US" dirty="0"/>
              <a:t>行</a:t>
            </a:r>
            <a:endParaRPr lang="en-US" altLang="zh-CN" dirty="0"/>
          </a:p>
          <a:p>
            <a:endParaRPr lang="en-US" altLang="zh-CN" dirty="0"/>
          </a:p>
          <a:p>
            <a:r>
              <a:rPr lang="en-US" altLang="zh-CN" dirty="0"/>
              <a:t>54</a:t>
            </a:r>
            <a:r>
              <a:rPr lang="zh-CN" altLang="en-US" dirty="0"/>
              <a:t>，缺失，载入第</a:t>
            </a:r>
            <a:r>
              <a:rPr lang="en-US" altLang="zh-CN" dirty="0"/>
              <a:t>1</a:t>
            </a:r>
            <a:r>
              <a:rPr lang="zh-CN" altLang="en-US" dirty="0"/>
              <a:t>组第</a:t>
            </a:r>
            <a:r>
              <a:rPr lang="en-US" altLang="zh-CN" dirty="0"/>
              <a:t>1</a:t>
            </a:r>
            <a:r>
              <a:rPr lang="zh-CN" altLang="en-US" dirty="0"/>
              <a:t>行</a:t>
            </a:r>
            <a:endParaRPr lang="en-US" altLang="zh-CN" dirty="0"/>
          </a:p>
          <a:p>
            <a:endParaRPr lang="en-US" altLang="zh-CN" dirty="0"/>
          </a:p>
          <a:p>
            <a:r>
              <a:rPr lang="zh-CN" altLang="en-US" dirty="0"/>
              <a:t>最后访问</a:t>
            </a:r>
            <a:r>
              <a:rPr lang="en-US" altLang="zh-CN" dirty="0"/>
              <a:t>107</a:t>
            </a:r>
            <a:r>
              <a:rPr lang="zh-CN" altLang="en-US" dirty="0"/>
              <a:t>都是缺失，</a:t>
            </a:r>
            <a:r>
              <a:rPr lang="en-US" altLang="zh-CN" dirty="0"/>
              <a:t>107</a:t>
            </a:r>
            <a:r>
              <a:rPr lang="zh-CN" altLang="en-US" dirty="0"/>
              <a:t>的组索引页是</a:t>
            </a:r>
            <a:r>
              <a:rPr lang="en-US" altLang="zh-CN" dirty="0"/>
              <a:t>01</a:t>
            </a:r>
            <a:r>
              <a:rPr lang="zh-CN" altLang="en-US" dirty="0"/>
              <a:t>，将第一组所有有效位和标记位送到</a:t>
            </a:r>
            <a:r>
              <a:rPr lang="en-US" altLang="zh-CN" dirty="0"/>
              <a:t>k</a:t>
            </a:r>
            <a:r>
              <a:rPr lang="zh-CN" altLang="en-US" dirty="0"/>
              <a:t>路比较器比较发现，都不相符，当前组没有空行，需要进行数据淘汰，这里数据载入后淘汰了第</a:t>
            </a:r>
            <a:r>
              <a:rPr lang="en-US" altLang="zh-CN" dirty="0"/>
              <a:t>0</a:t>
            </a:r>
            <a:r>
              <a:rPr lang="zh-CN" altLang="en-US" dirty="0"/>
              <a:t>行的数据</a:t>
            </a:r>
            <a:endParaRPr lang="en-US" altLang="zh-CN" dirty="0"/>
          </a:p>
          <a:p>
            <a:endParaRPr lang="en-US" altLang="zh-CN" dirty="0"/>
          </a:p>
          <a:p>
            <a:r>
              <a:rPr lang="zh-CN" altLang="en-US" dirty="0"/>
              <a:t>你会发现，组相连映射在</a:t>
            </a:r>
            <a:r>
              <a:rPr lang="en-US" altLang="zh-CN" dirty="0"/>
              <a:t>cache</a:t>
            </a:r>
            <a:r>
              <a:rPr lang="zh-CN" altLang="en-US" dirty="0"/>
              <a:t>没有满之前，也是有可能会发生淘汰的。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50478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xfrm>
            <a:off x="420688" y="1241425"/>
            <a:ext cx="5956300" cy="3349625"/>
          </a:xfrm>
          <a:ln/>
        </p:spPr>
      </p:sp>
      <p:sp>
        <p:nvSpPr>
          <p:cNvPr id="336898" name="备注占位符 2"/>
          <p:cNvSpPr>
            <a:spLocks noGrp="1"/>
          </p:cNvSpPr>
          <p:nvPr>
            <p:ph type="body" idx="1"/>
          </p:nvPr>
        </p:nvSpPr>
        <p:spPr>
          <a:noFill/>
          <a:ln/>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33</a:t>
            </a:fld>
            <a:endParaRPr lang="en-US" altLang="zh-CN"/>
          </a:p>
        </p:txBody>
      </p:sp>
    </p:spTree>
    <p:extLst>
      <p:ext uri="{BB962C8B-B14F-4D97-AF65-F5344CB8AC3E}">
        <p14:creationId xmlns:p14="http://schemas.microsoft.com/office/powerpoint/2010/main" val="2856932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xfrm>
            <a:off x="420688" y="1241425"/>
            <a:ext cx="5956300" cy="3349625"/>
          </a:xfrm>
          <a:ln/>
        </p:spPr>
      </p:sp>
      <p:sp>
        <p:nvSpPr>
          <p:cNvPr id="336898" name="备注占位符 2"/>
          <p:cNvSpPr>
            <a:spLocks noGrp="1"/>
          </p:cNvSpPr>
          <p:nvPr>
            <p:ph type="body" idx="1"/>
          </p:nvPr>
        </p:nvSpPr>
        <p:spPr>
          <a:noFill/>
          <a:ln/>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34</a:t>
            </a:fld>
            <a:endParaRPr lang="en-US" altLang="zh-CN"/>
          </a:p>
        </p:txBody>
      </p:sp>
    </p:spTree>
    <p:extLst>
      <p:ext uri="{BB962C8B-B14F-4D97-AF65-F5344CB8AC3E}">
        <p14:creationId xmlns:p14="http://schemas.microsoft.com/office/powerpoint/2010/main" val="2845509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41425"/>
            <a:ext cx="5956300" cy="3349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37</a:t>
            </a:fld>
            <a:endParaRPr lang="zh-CN" altLang="en-US"/>
          </a:p>
        </p:txBody>
      </p:sp>
    </p:spTree>
    <p:extLst>
      <p:ext uri="{BB962C8B-B14F-4D97-AF65-F5344CB8AC3E}">
        <p14:creationId xmlns:p14="http://schemas.microsoft.com/office/powerpoint/2010/main" val="705499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41425"/>
            <a:ext cx="5956300" cy="3349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38</a:t>
            </a:fld>
            <a:endParaRPr lang="zh-CN" altLang="en-US"/>
          </a:p>
        </p:txBody>
      </p:sp>
    </p:spTree>
    <p:extLst>
      <p:ext uri="{BB962C8B-B14F-4D97-AF65-F5344CB8AC3E}">
        <p14:creationId xmlns:p14="http://schemas.microsoft.com/office/powerpoint/2010/main" val="1030461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40</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五条指令粉笔是访存指令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46</a:t>
            </a:fld>
            <a:endParaRPr lang="zh-CN" altLang="en-US"/>
          </a:p>
        </p:txBody>
      </p:sp>
    </p:spTree>
    <p:extLst>
      <p:ext uri="{BB962C8B-B14F-4D97-AF65-F5344CB8AC3E}">
        <p14:creationId xmlns:p14="http://schemas.microsoft.com/office/powerpoint/2010/main" val="2496744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首先我们来看看取指令如何完成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在前面我们反复强调过了</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取指令的过程是以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a:t>
            </a:r>
            <a:r>
              <a:rPr lang="zh-CN" altLang="en-US" sz="1200" kern="1200">
                <a:solidFill>
                  <a:schemeClr val="tx1"/>
                </a:solidFill>
                <a:effectLst/>
                <a:latin typeface="+mn-lt"/>
                <a:ea typeface="+mn-ea"/>
                <a:cs typeface="+mn-cs"/>
              </a:rPr>
              <a:t>主存，</a:t>
            </a:r>
            <a:r>
              <a:rPr lang="zh-CN" altLang="zh-CN" sz="1200" kern="1200">
                <a:solidFill>
                  <a:schemeClr val="tx1"/>
                </a:solidFill>
                <a:effectLst/>
                <a:latin typeface="+mn-lt"/>
                <a:ea typeface="+mn-ea"/>
                <a:cs typeface="+mn-cs"/>
              </a:rPr>
              <a:t>将指令从主存取出送到指令寄存器</a:t>
            </a:r>
            <a:r>
              <a:rPr lang="en-US" altLang="zh-CN" sz="1200" kern="1200">
                <a:solidFill>
                  <a:schemeClr val="tx1"/>
                </a:solidFill>
                <a:effectLst/>
                <a:latin typeface="+mn-lt"/>
                <a:ea typeface="+mn-ea"/>
                <a:cs typeface="+mn-cs"/>
              </a:rPr>
              <a:t>IR</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然后再将</a:t>
            </a:r>
            <a:r>
              <a:rPr lang="en-US" altLang="zh-CN" sz="1200" kern="1200">
                <a:solidFill>
                  <a:schemeClr val="tx1"/>
                </a:solidFill>
                <a:effectLst/>
                <a:latin typeface="+mn-lt"/>
                <a:ea typeface="+mn-ea"/>
                <a:cs typeface="+mn-cs"/>
              </a:rPr>
              <a:t>PC++</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的意思是</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加上指令的字节长度，如果是</a:t>
            </a:r>
            <a:r>
              <a:rPr lang="en-US" altLang="zh-CN" sz="1200" kern="1200">
                <a:solidFill>
                  <a:schemeClr val="tx1"/>
                </a:solidFill>
                <a:effectLst/>
                <a:latin typeface="+mn-lt"/>
                <a:ea typeface="+mn-ea"/>
                <a:cs typeface="+mn-cs"/>
              </a:rPr>
              <a:t>MIPS</a:t>
            </a:r>
            <a:r>
              <a:rPr lang="zh-CN" altLang="en-US" sz="1200" kern="1200">
                <a:solidFill>
                  <a:schemeClr val="tx1"/>
                </a:solidFill>
                <a:effectLst/>
                <a:latin typeface="+mn-lt"/>
                <a:ea typeface="+mn-ea"/>
                <a:cs typeface="+mn-cs"/>
              </a:rPr>
              <a:t>指令，由于指令长度为</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，所以</a:t>
            </a:r>
            <a:r>
              <a:rPr lang="en-US" altLang="zh-CN" sz="1200" kern="1200">
                <a:solidFill>
                  <a:schemeClr val="tx1"/>
                </a:solidFill>
                <a:effectLst/>
                <a:latin typeface="+mn-lt"/>
                <a:ea typeface="+mn-ea"/>
                <a:cs typeface="+mn-cs"/>
              </a:rPr>
              <a:t>PC=PC+4</a:t>
            </a:r>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在这样一个</a:t>
            </a:r>
            <a:r>
              <a:rPr lang="zh-CN" altLang="en-US" sz="1200" kern="1200">
                <a:solidFill>
                  <a:schemeClr val="tx1"/>
                </a:solidFill>
                <a:effectLst/>
                <a:latin typeface="+mn-lt"/>
                <a:ea typeface="+mn-ea"/>
                <a:cs typeface="+mn-cs"/>
              </a:rPr>
              <a:t>单总线</a:t>
            </a:r>
            <a:r>
              <a:rPr lang="zh-CN" altLang="zh-CN" sz="1200" kern="1200">
                <a:solidFill>
                  <a:schemeClr val="tx1"/>
                </a:solidFill>
                <a:effectLst/>
                <a:latin typeface="+mn-lt"/>
                <a:ea typeface="+mn-ea"/>
                <a:cs typeface="+mn-cs"/>
              </a:rPr>
              <a:t>主机架构里面</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要完成取指令的通路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必须要通过</a:t>
            </a:r>
            <a:r>
              <a:rPr lang="zh-CN" altLang="en-US" sz="1200" kern="1200">
                <a:solidFill>
                  <a:schemeClr val="tx1"/>
                </a:solidFill>
                <a:effectLst/>
                <a:latin typeface="+mn-lt"/>
                <a:ea typeface="+mn-ea"/>
                <a:cs typeface="+mn-cs"/>
              </a:rPr>
              <a:t>内部</a:t>
            </a:r>
            <a:r>
              <a:rPr lang="zh-CN" altLang="zh-CN" sz="1200" kern="1200">
                <a:solidFill>
                  <a:schemeClr val="tx1"/>
                </a:solidFill>
                <a:effectLst/>
                <a:latin typeface="+mn-lt"/>
                <a:ea typeface="+mn-ea"/>
                <a:cs typeface="+mn-cs"/>
              </a:rPr>
              <a:t>总线反复的进行数据的传递</a:t>
            </a:r>
            <a:r>
              <a:rPr lang="zh-CN" altLang="en-US" sz="1200" kern="1200">
                <a:solidFill>
                  <a:schemeClr val="tx1"/>
                </a:solidFill>
                <a:effectLst/>
                <a:latin typeface="+mn-lt"/>
                <a:ea typeface="+mn-ea"/>
                <a:cs typeface="+mn-cs"/>
              </a:rPr>
              <a:t>，我们来看一看具体的过程。</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首先以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为地址访问主存</a:t>
            </a:r>
            <a:r>
              <a:rPr lang="zh-CN" altLang="en-US" sz="1200" kern="1200">
                <a:solidFill>
                  <a:schemeClr val="tx1"/>
                </a:solidFill>
                <a:effectLst/>
                <a:latin typeface="+mn-lt"/>
                <a:ea typeface="+mn-ea"/>
                <a:cs typeface="+mn-cs"/>
              </a:rPr>
              <a:t>，访问主存的接口是</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寄存器，访存必须</a:t>
            </a:r>
            <a:r>
              <a:rPr lang="zh-CN" altLang="zh-CN" sz="1200" kern="1200">
                <a:solidFill>
                  <a:schemeClr val="tx1"/>
                </a:solidFill>
                <a:effectLst/>
                <a:latin typeface="+mn-lt"/>
                <a:ea typeface="+mn-ea"/>
                <a:cs typeface="+mn-cs"/>
              </a:rPr>
              <a:t>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另外</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还要</a:t>
            </a:r>
            <a:r>
              <a:rPr lang="en-US" altLang="zh-CN" sz="1200" kern="1200">
                <a:solidFill>
                  <a:schemeClr val="tx1"/>
                </a:solidFill>
                <a:effectLst/>
                <a:latin typeface="+mn-lt"/>
                <a:ea typeface="+mn-ea"/>
                <a:cs typeface="+mn-cs"/>
              </a:rPr>
              <a:t>+4</a:t>
            </a:r>
            <a:endParaRPr lang="zh-CN"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所</a:t>
            </a:r>
            <a:r>
              <a:rPr lang="zh-CN" altLang="zh-CN" sz="1200" kern="1200">
                <a:solidFill>
                  <a:schemeClr val="tx1"/>
                </a:solidFill>
                <a:effectLst/>
                <a:latin typeface="+mn-lt"/>
                <a:ea typeface="+mn-ea"/>
                <a:cs typeface="+mn-cs"/>
              </a:rPr>
              <a:t>以我们还要将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的值送到</a:t>
            </a:r>
            <a:r>
              <a:rPr lang="en-US" altLang="zh-CN" sz="1200" kern="1200">
                <a:solidFill>
                  <a:schemeClr val="tx1"/>
                </a:solidFill>
                <a:effectLst/>
                <a:latin typeface="+mn-lt"/>
                <a:ea typeface="+mn-ea"/>
                <a:cs typeface="+mn-cs"/>
              </a:rPr>
              <a:t>ALU</a:t>
            </a:r>
            <a:r>
              <a:rPr lang="zh-CN" altLang="zh-CN" sz="1200" kern="1200">
                <a:solidFill>
                  <a:schemeClr val="tx1"/>
                </a:solidFill>
                <a:effectLst/>
                <a:latin typeface="+mn-lt"/>
                <a:ea typeface="+mn-ea"/>
                <a:cs typeface="+mn-cs"/>
              </a:rPr>
              <a:t>一个输入</a:t>
            </a:r>
            <a:r>
              <a:rPr lang="zh-CN" altLang="en-US" sz="1200" kern="1200">
                <a:solidFill>
                  <a:schemeClr val="tx1"/>
                </a:solidFill>
                <a:effectLst/>
                <a:latin typeface="+mn-lt"/>
                <a:ea typeface="+mn-ea"/>
                <a:cs typeface="+mn-cs"/>
              </a:rPr>
              <a:t>暂存器</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进行加</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的动作，也就是要建立</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的数据通路，</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要建立</a:t>
            </a:r>
            <a:r>
              <a:rPr lang="zh-CN" altLang="zh-CN" sz="1200" kern="1200">
                <a:solidFill>
                  <a:schemeClr val="tx1"/>
                </a:solidFill>
                <a:effectLst/>
                <a:latin typeface="+mn-lt"/>
                <a:ea typeface="+mn-ea"/>
                <a:cs typeface="+mn-cs"/>
              </a:rPr>
              <a:t>这个</a:t>
            </a:r>
            <a:r>
              <a:rPr lang="zh-CN" altLang="en-US" sz="1200" kern="1200">
                <a:solidFill>
                  <a:schemeClr val="tx1"/>
                </a:solidFill>
                <a:effectLst/>
                <a:latin typeface="+mn-lt"/>
                <a:ea typeface="+mn-ea"/>
                <a:cs typeface="+mn-cs"/>
              </a:rPr>
              <a:t>通路我们需要给出</a:t>
            </a: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个控制信号，注意这里给出控制信号的意思就是当前信号值为</a:t>
            </a:r>
            <a:r>
              <a:rPr lang="en-US" altLang="zh-CN" sz="1200" kern="1200">
                <a:solidFill>
                  <a:schemeClr val="tx1"/>
                </a:solidFill>
                <a:effectLst/>
                <a:latin typeface="+mn-lt"/>
                <a:ea typeface="+mn-ea"/>
                <a:cs typeface="+mn-cs"/>
              </a:rPr>
              <a:t>1</a:t>
            </a:r>
          </a:p>
          <a:p>
            <a:r>
              <a:rPr lang="zh-CN" altLang="en-US" sz="1200" kern="1200">
                <a:solidFill>
                  <a:schemeClr val="tx1"/>
                </a:solidFill>
                <a:effectLst/>
                <a:latin typeface="+mn-lt"/>
                <a:ea typeface="+mn-ea"/>
                <a:cs typeface="+mn-cs"/>
              </a:rPr>
              <a:t>首先给出</a:t>
            </a:r>
            <a:r>
              <a:rPr lang="en-US" altLang="zh-CN" sz="1200" kern="1200">
                <a:solidFill>
                  <a:schemeClr val="tx1"/>
                </a:solidFill>
                <a:effectLst/>
                <a:latin typeface="+mn-lt"/>
                <a:ea typeface="+mn-ea"/>
                <a:cs typeface="+mn-cs"/>
              </a:rPr>
              <a:t>Pcout</a:t>
            </a:r>
            <a:r>
              <a:rPr lang="zh-CN" altLang="en-US" sz="1200" kern="1200">
                <a:solidFill>
                  <a:schemeClr val="tx1"/>
                </a:solidFill>
                <a:effectLst/>
                <a:latin typeface="+mn-lt"/>
                <a:ea typeface="+mn-ea"/>
                <a:cs typeface="+mn-cs"/>
              </a:rPr>
              <a:t>信号，</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值将经内总线传输到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的输入端，给出</a:t>
            </a:r>
            <a:r>
              <a:rPr lang="en-US" altLang="zh-CN" sz="1200" kern="1200">
                <a:solidFill>
                  <a:schemeClr val="tx1"/>
                </a:solidFill>
                <a:effectLst/>
                <a:latin typeface="+mn-lt"/>
                <a:ea typeface="+mn-ea"/>
                <a:cs typeface="+mn-cs"/>
              </a:rPr>
              <a:t>Xin</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Arin</a:t>
            </a:r>
            <a:r>
              <a:rPr lang="zh-CN" altLang="en-US" sz="1200" kern="1200">
                <a:solidFill>
                  <a:schemeClr val="tx1"/>
                </a:solidFill>
                <a:effectLst/>
                <a:latin typeface="+mn-lt"/>
                <a:ea typeface="+mn-ea"/>
                <a:cs typeface="+mn-cs"/>
              </a:rPr>
              <a:t>的写使能信号，第一个时钟到来时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值将分别锁存在两个寄存器中。</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再来看看第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个时钟周期，需要进行</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的动作，只需要给出</a:t>
            </a:r>
            <a:r>
              <a:rPr lang="en-US" altLang="zh-CN" sz="1200" kern="1200">
                <a:solidFill>
                  <a:schemeClr val="tx1"/>
                </a:solidFill>
                <a:effectLst/>
                <a:latin typeface="+mn-lt"/>
                <a:ea typeface="+mn-ea"/>
                <a:cs typeface="+mn-cs"/>
              </a:rPr>
              <a:t>ALU</a:t>
            </a:r>
            <a:r>
              <a:rPr lang="zh-CN" altLang="en-US" sz="1200" kern="1200">
                <a:solidFill>
                  <a:schemeClr val="tx1"/>
                </a:solidFill>
                <a:effectLst/>
                <a:latin typeface="+mn-lt"/>
                <a:ea typeface="+mn-ea"/>
                <a:cs typeface="+mn-cs"/>
              </a:rPr>
              <a:t>控制器信号</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的运算选择，</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的结果就会在时钟到来时自动锁存在暂存器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中。</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而第三个时钟周期，可以并行进行</a:t>
            </a:r>
            <a:r>
              <a:rPr lang="en-US" altLang="zh-CN" sz="1200" kern="1200">
                <a:solidFill>
                  <a:schemeClr val="tx1"/>
                </a:solidFill>
                <a:effectLst/>
                <a:latin typeface="+mn-lt"/>
                <a:ea typeface="+mn-ea"/>
                <a:cs typeface="+mn-cs"/>
              </a:rPr>
              <a:t>PC+4</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需要给出四个操作控制信号，首先给出</a:t>
            </a:r>
            <a:r>
              <a:rPr lang="en-US" altLang="zh-CN" sz="1200" kern="1200">
                <a:solidFill>
                  <a:schemeClr val="tx1"/>
                </a:solidFill>
                <a:effectLst/>
                <a:latin typeface="+mn-lt"/>
                <a:ea typeface="+mn-ea"/>
                <a:cs typeface="+mn-cs"/>
              </a:rPr>
              <a:t>Zout</a:t>
            </a:r>
            <a:r>
              <a:rPr lang="zh-CN" altLang="en-US" sz="1200" kern="1200">
                <a:solidFill>
                  <a:schemeClr val="tx1"/>
                </a:solidFill>
                <a:effectLst/>
                <a:latin typeface="+mn-lt"/>
                <a:ea typeface="+mn-ea"/>
                <a:cs typeface="+mn-cs"/>
              </a:rPr>
              <a:t>信号，暂存器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的值经内总线送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输入端，给出内存读信号，经过一个存储周期后指令字会读取到</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输入端，</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给出</a:t>
            </a:r>
            <a:r>
              <a:rPr lang="en-US" altLang="zh-CN" sz="1200" kern="1200">
                <a:solidFill>
                  <a:schemeClr val="tx1"/>
                </a:solidFill>
                <a:effectLst/>
                <a:latin typeface="+mn-lt"/>
                <a:ea typeface="+mn-ea"/>
                <a:cs typeface="+mn-cs"/>
              </a:rPr>
              <a:t>Pcin</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DREin</a:t>
            </a:r>
            <a:r>
              <a:rPr lang="zh-CN" altLang="en-US" sz="1200" kern="1200">
                <a:solidFill>
                  <a:schemeClr val="tx1"/>
                </a:solidFill>
                <a:effectLst/>
                <a:latin typeface="+mn-lt"/>
                <a:ea typeface="+mn-ea"/>
                <a:cs typeface="+mn-cs"/>
              </a:rPr>
              <a:t>写使能信号，时钟到来时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粉笔锁存相应的值。</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最后一个时钟只需要将从内存取出的指令字从</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即可，给出</a:t>
            </a:r>
            <a:r>
              <a:rPr lang="en-US" altLang="zh-CN" sz="1200" kern="1200">
                <a:solidFill>
                  <a:schemeClr val="tx1"/>
                </a:solidFill>
                <a:effectLst/>
                <a:latin typeface="+mn-lt"/>
                <a:ea typeface="+mn-ea"/>
                <a:cs typeface="+mn-cs"/>
              </a:rPr>
              <a:t>DRout</a:t>
            </a:r>
            <a:r>
              <a:rPr lang="zh-CN" altLang="en-US" sz="1200" kern="1200">
                <a:solidFill>
                  <a:schemeClr val="tx1"/>
                </a:solidFill>
                <a:effectLst/>
                <a:latin typeface="+mn-lt"/>
                <a:ea typeface="+mn-ea"/>
                <a:cs typeface="+mn-cs"/>
              </a:rPr>
              <a:t>信号，指令字经内总线送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输入端，同时给出</a:t>
            </a:r>
            <a:r>
              <a:rPr lang="en-US" altLang="zh-CN" sz="1200" kern="1200">
                <a:solidFill>
                  <a:schemeClr val="tx1"/>
                </a:solidFill>
                <a:effectLst/>
                <a:latin typeface="+mn-lt"/>
                <a:ea typeface="+mn-ea"/>
                <a:cs typeface="+mn-cs"/>
              </a:rPr>
              <a:t>IRin</a:t>
            </a:r>
            <a:r>
              <a:rPr lang="zh-CN" altLang="en-US" sz="1200" kern="1200">
                <a:solidFill>
                  <a:schemeClr val="tx1"/>
                </a:solidFill>
                <a:effectLst/>
                <a:latin typeface="+mn-lt"/>
                <a:ea typeface="+mn-ea"/>
                <a:cs typeface="+mn-cs"/>
              </a:rPr>
              <a:t>信号，时钟到来时指令字锁存在</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中，完成取指令的功能。</a:t>
            </a:r>
            <a:endParaRPr lang="en-US" altLang="zh-CN" sz="1200" kern="1200">
              <a:solidFill>
                <a:schemeClr val="tx1"/>
              </a:solidFill>
              <a:effectLst/>
              <a:latin typeface="+mn-lt"/>
              <a:ea typeface="+mn-ea"/>
              <a:cs typeface="+mn-cs"/>
            </a:endParaRPr>
          </a:p>
          <a:p>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在这个过程中我们可以看到整个总线</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在每一</a:t>
            </a:r>
            <a:r>
              <a:rPr lang="zh-CN" altLang="en-US" sz="1200" kern="1200">
                <a:solidFill>
                  <a:schemeClr val="tx1"/>
                </a:solidFill>
                <a:effectLst/>
                <a:latin typeface="+mn-lt"/>
                <a:ea typeface="+mn-ea"/>
                <a:cs typeface="+mn-cs"/>
              </a:rPr>
              <a:t>个时钟节</a:t>
            </a:r>
            <a:r>
              <a:rPr lang="zh-CN" altLang="zh-CN" sz="1200" kern="1200">
                <a:solidFill>
                  <a:schemeClr val="tx1"/>
                </a:solidFill>
                <a:effectLst/>
                <a:latin typeface="+mn-lt"/>
                <a:ea typeface="+mn-ea"/>
                <a:cs typeface="+mn-cs"/>
              </a:rPr>
              <a:t>拍可能都会传送不同的值</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所以总线是一个竞争性的资源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它必须要分时使用</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这也使得取指令</a:t>
            </a:r>
            <a:r>
              <a:rPr lang="zh-CN" altLang="en-US" sz="1200" kern="1200">
                <a:solidFill>
                  <a:schemeClr val="tx1"/>
                </a:solidFill>
                <a:effectLst/>
                <a:latin typeface="+mn-lt"/>
                <a:ea typeface="+mn-ea"/>
                <a:cs typeface="+mn-cs"/>
              </a:rPr>
              <a:t>数据通路</a:t>
            </a:r>
            <a:r>
              <a:rPr lang="zh-CN" altLang="zh-CN" sz="1200" kern="1200">
                <a:solidFill>
                  <a:schemeClr val="tx1"/>
                </a:solidFill>
                <a:effectLst/>
                <a:latin typeface="+mn-lt"/>
                <a:ea typeface="+mn-ea"/>
                <a:cs typeface="+mn-cs"/>
              </a:rPr>
              <a:t>被分成了四个</a:t>
            </a:r>
            <a:r>
              <a:rPr lang="zh-CN" altLang="en-US" sz="1200" kern="1200">
                <a:solidFill>
                  <a:schemeClr val="tx1"/>
                </a:solidFill>
                <a:effectLst/>
                <a:latin typeface="+mn-lt"/>
                <a:ea typeface="+mn-ea"/>
                <a:cs typeface="+mn-cs"/>
              </a:rPr>
              <a:t>时钟</a:t>
            </a:r>
            <a:r>
              <a:rPr lang="zh-CN" altLang="zh-CN" sz="1200" kern="1200">
                <a:solidFill>
                  <a:schemeClr val="tx1"/>
                </a:solidFill>
                <a:effectLst/>
                <a:latin typeface="+mn-lt"/>
                <a:ea typeface="+mn-ea"/>
                <a:cs typeface="+mn-cs"/>
              </a:rPr>
              <a:t>节拍</a:t>
            </a:r>
            <a:r>
              <a:rPr lang="zh-CN" altLang="en-US" sz="1200" kern="1200">
                <a:solidFill>
                  <a:schemeClr val="tx1"/>
                </a:solidFill>
                <a:effectLst/>
                <a:latin typeface="+mn-lt"/>
                <a:ea typeface="+mn-ea"/>
                <a:cs typeface="+mn-cs"/>
              </a:rPr>
              <a:t>，当然节拍的顺序并不是唯一的，比如读访存的操作也可以放在第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个节拍，</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而控制这些数据通路建立的控制</a:t>
            </a:r>
            <a:r>
              <a:rPr lang="zh-CN" altLang="zh-CN" sz="1200" kern="1200">
                <a:solidFill>
                  <a:schemeClr val="tx1"/>
                </a:solidFill>
                <a:effectLst/>
                <a:latin typeface="+mn-lt"/>
                <a:ea typeface="+mn-ea"/>
                <a:cs typeface="+mn-cs"/>
              </a:rPr>
              <a:t>信号并不能同时给出</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必须严格的控制</a:t>
            </a:r>
            <a:r>
              <a:rPr lang="zh-CN" altLang="en-US" sz="1200" kern="1200">
                <a:solidFill>
                  <a:schemeClr val="tx1"/>
                </a:solidFill>
                <a:effectLst/>
                <a:latin typeface="+mn-lt"/>
                <a:ea typeface="+mn-ea"/>
                <a:cs typeface="+mn-cs"/>
              </a:rPr>
              <a:t>它们</a:t>
            </a:r>
            <a:r>
              <a:rPr lang="zh-CN" altLang="zh-CN" sz="1200" kern="1200">
                <a:solidFill>
                  <a:schemeClr val="tx1"/>
                </a:solidFill>
                <a:effectLst/>
                <a:latin typeface="+mn-lt"/>
                <a:ea typeface="+mn-ea"/>
                <a:cs typeface="+mn-cs"/>
              </a:rPr>
              <a:t>的时间先后顺序</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我们将在</a:t>
            </a:r>
            <a:r>
              <a:rPr lang="zh-CN" altLang="en-US" sz="1200" kern="1200">
                <a:solidFill>
                  <a:schemeClr val="tx1"/>
                </a:solidFill>
                <a:effectLst/>
                <a:latin typeface="+mn-lt"/>
                <a:ea typeface="+mn-ea"/>
                <a:cs typeface="+mn-cs"/>
              </a:rPr>
              <a:t>后面</a:t>
            </a:r>
            <a:r>
              <a:rPr lang="zh-CN" altLang="zh-CN" sz="1200" kern="1200">
                <a:solidFill>
                  <a:schemeClr val="tx1"/>
                </a:solidFill>
                <a:effectLst/>
                <a:latin typeface="+mn-lt"/>
                <a:ea typeface="+mn-ea"/>
                <a:cs typeface="+mn-cs"/>
              </a:rPr>
              <a:t>控制器的设计</a:t>
            </a:r>
            <a:r>
              <a:rPr lang="zh-CN" altLang="en-US" sz="1200" kern="1200">
                <a:solidFill>
                  <a:schemeClr val="tx1"/>
                </a:solidFill>
                <a:effectLst/>
                <a:latin typeface="+mn-lt"/>
                <a:ea typeface="+mn-ea"/>
                <a:cs typeface="+mn-cs"/>
              </a:rPr>
              <a:t>原理中</a:t>
            </a:r>
            <a:r>
              <a:rPr lang="zh-CN" altLang="zh-CN" sz="1200" kern="1200">
                <a:solidFill>
                  <a:schemeClr val="tx1"/>
                </a:solidFill>
                <a:effectLst/>
                <a:latin typeface="+mn-lt"/>
                <a:ea typeface="+mn-ea"/>
                <a:cs typeface="+mn-cs"/>
              </a:rPr>
              <a:t>去解决</a:t>
            </a:r>
            <a:r>
              <a:rPr lang="zh-CN" altLang="en-US" sz="1200" kern="1200">
                <a:solidFill>
                  <a:schemeClr val="tx1"/>
                </a:solidFill>
                <a:effectLst/>
                <a:latin typeface="+mn-lt"/>
                <a:ea typeface="+mn-ea"/>
                <a:cs typeface="+mn-cs"/>
              </a:rPr>
              <a:t>时序的</a:t>
            </a:r>
            <a:r>
              <a:rPr lang="zh-CN" altLang="zh-CN" sz="1200" kern="1200">
                <a:solidFill>
                  <a:schemeClr val="tx1"/>
                </a:solidFill>
                <a:effectLst/>
                <a:latin typeface="+mn-lt"/>
                <a:ea typeface="+mn-ea"/>
                <a:cs typeface="+mn-cs"/>
              </a:rPr>
              <a:t>问题</a:t>
            </a:r>
          </a:p>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这就是我们完整</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取指令数据通路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当一条指令被取出来以后</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就进入</a:t>
            </a:r>
            <a:r>
              <a:rPr lang="zh-CN" altLang="en-US" sz="1200" kern="1200">
                <a:solidFill>
                  <a:schemeClr val="tx1"/>
                </a:solidFill>
                <a:effectLst/>
                <a:latin typeface="+mn-lt"/>
                <a:ea typeface="+mn-ea"/>
                <a:cs typeface="+mn-cs"/>
              </a:rPr>
              <a:t>了指令的</a:t>
            </a:r>
            <a:r>
              <a:rPr lang="zh-CN" altLang="zh-CN" sz="1200" kern="1200">
                <a:solidFill>
                  <a:schemeClr val="tx1"/>
                </a:solidFill>
                <a:effectLst/>
                <a:latin typeface="+mn-lt"/>
                <a:ea typeface="+mn-ea"/>
                <a:cs typeface="+mn-cs"/>
              </a:rPr>
              <a:t>执行阶段</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47</a:t>
            </a:fld>
            <a:endParaRPr lang="zh-CN" altLang="en-US"/>
          </a:p>
        </p:txBody>
      </p:sp>
    </p:spTree>
    <p:extLst>
      <p:ext uri="{BB962C8B-B14F-4D97-AF65-F5344CB8AC3E}">
        <p14:creationId xmlns:p14="http://schemas.microsoft.com/office/powerpoint/2010/main" val="1220490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下面我们来看看</a:t>
            </a:r>
            <a:r>
              <a:rPr lang="en-US" altLang="zh-CN"/>
              <a:t>lw</a:t>
            </a:r>
            <a:r>
              <a:rPr lang="zh-CN" altLang="en-US"/>
              <a:t>指令的执行阶段，</a:t>
            </a:r>
            <a:r>
              <a:rPr lang="en-US" altLang="zh-CN"/>
              <a:t>lw</a:t>
            </a:r>
            <a:r>
              <a:rPr lang="zh-CN" altLang="en-US"/>
              <a:t>指令是</a:t>
            </a:r>
            <a:r>
              <a:rPr lang="en-US" altLang="zh-CN"/>
              <a:t>I</a:t>
            </a:r>
            <a:r>
              <a:rPr lang="zh-CN" altLang="en-US"/>
              <a:t>型指令，指令格式如图所示，</a:t>
            </a:r>
            <a:r>
              <a:rPr lang="en-US" altLang="zh-CN"/>
              <a:t>6</a:t>
            </a:r>
            <a:r>
              <a:rPr lang="zh-CN" altLang="en-US"/>
              <a:t>位</a:t>
            </a:r>
            <a:r>
              <a:rPr lang="en-US" altLang="zh-CN"/>
              <a:t>op</a:t>
            </a:r>
            <a:r>
              <a:rPr lang="zh-CN" altLang="en-US"/>
              <a:t>字段的值为</a:t>
            </a:r>
            <a:r>
              <a:rPr lang="en-US" altLang="zh-CN"/>
              <a:t>34</a:t>
            </a:r>
            <a:r>
              <a:rPr lang="zh-CN" altLang="en-US"/>
              <a:t>，</a:t>
            </a:r>
            <a:r>
              <a:rPr lang="en-US" altLang="zh-CN"/>
              <a:t>rs</a:t>
            </a:r>
            <a:r>
              <a:rPr lang="zh-CN" altLang="en-US"/>
              <a:t>，</a:t>
            </a:r>
            <a:r>
              <a:rPr lang="en-US" altLang="zh-CN"/>
              <a:t>rt</a:t>
            </a:r>
            <a:r>
              <a:rPr lang="zh-CN" altLang="en-US"/>
              <a:t>为两个五位的寄存器编号，其中</a:t>
            </a:r>
            <a:r>
              <a:rPr lang="en-US" altLang="zh-CN"/>
              <a:t>rt</a:t>
            </a:r>
            <a:r>
              <a:rPr lang="zh-CN" altLang="en-US"/>
              <a:t>为目标寄存器。</a:t>
            </a:r>
            <a:r>
              <a:rPr lang="en-US" altLang="zh-CN"/>
              <a:t>Imm</a:t>
            </a:r>
            <a:r>
              <a:rPr lang="zh-CN" altLang="en-US"/>
              <a:t>为</a:t>
            </a:r>
            <a:r>
              <a:rPr lang="en-US" altLang="zh-CN"/>
              <a:t>16</a:t>
            </a:r>
            <a:r>
              <a:rPr lang="zh-CN" altLang="en-US"/>
              <a:t>位立即数字段，指令功能是访存取出一个</a:t>
            </a:r>
            <a:r>
              <a:rPr lang="en-US" altLang="zh-CN"/>
              <a:t>32</a:t>
            </a:r>
            <a:r>
              <a:rPr lang="zh-CN" altLang="en-US"/>
              <a:t>位的字存储单元，访存地址是</a:t>
            </a:r>
            <a:r>
              <a:rPr lang="en-US" altLang="zh-CN"/>
              <a:t>rs</a:t>
            </a:r>
            <a:r>
              <a:rPr lang="zh-CN" altLang="en-US"/>
              <a:t>寄存器</a:t>
            </a:r>
            <a:r>
              <a:rPr lang="en-US" altLang="zh-CN"/>
              <a:t>+</a:t>
            </a:r>
            <a:r>
              <a:rPr lang="zh-CN" altLang="en-US"/>
              <a:t>立即数偏移量，这是一个典型的变址寻址。  要完成内存访问，首先要计算访存地址，需要将</a:t>
            </a:r>
            <a:r>
              <a:rPr lang="en-US" altLang="zh-CN"/>
              <a:t>rs</a:t>
            </a:r>
            <a:r>
              <a:rPr lang="zh-CN" altLang="en-US"/>
              <a:t>寄存器的值和立即数字段的值相加计算访存地址，然后访存。</a:t>
            </a:r>
            <a:endParaRPr lang="en-US" altLang="zh-CN"/>
          </a:p>
          <a:p>
            <a:endParaRPr lang="en-US" altLang="zh-CN"/>
          </a:p>
          <a:p>
            <a:r>
              <a:rPr lang="zh-CN" altLang="en-US"/>
              <a:t>而由于</a:t>
            </a:r>
            <a:r>
              <a:rPr lang="en-US" altLang="zh-CN"/>
              <a:t>ALU</a:t>
            </a:r>
            <a:r>
              <a:rPr lang="zh-CN" altLang="en-US"/>
              <a:t>计算必须首先暂存一个输入数，所以这里需要将</a:t>
            </a:r>
            <a:r>
              <a:rPr lang="en-US" altLang="zh-CN"/>
              <a:t>rs</a:t>
            </a:r>
            <a:r>
              <a:rPr lang="zh-CN" altLang="en-US"/>
              <a:t>寄存器或立即数中的一个先暂存，假设暂存寄存器的值，</a:t>
            </a:r>
            <a:endParaRPr lang="en-US" altLang="zh-CN"/>
          </a:p>
          <a:p>
            <a:r>
              <a:rPr lang="zh-CN" altLang="en-US"/>
              <a:t>首先将</a:t>
            </a:r>
            <a:r>
              <a:rPr lang="en-US" altLang="zh-CN"/>
              <a:t>rs</a:t>
            </a:r>
            <a:r>
              <a:rPr lang="zh-CN" altLang="en-US"/>
              <a:t>字段送寄存器堆的读寄存器编号</a:t>
            </a:r>
            <a:r>
              <a:rPr lang="en-US" altLang="zh-CN"/>
              <a:t>R#</a:t>
            </a:r>
            <a:r>
              <a:rPr lang="zh-CN" altLang="en-US"/>
              <a:t>端口，</a:t>
            </a:r>
            <a:r>
              <a:rPr lang="en-US" altLang="zh-CN"/>
              <a:t>rs/rt</a:t>
            </a:r>
            <a:r>
              <a:rPr lang="zh-CN" altLang="en-US"/>
              <a:t>选择控制端为零时默认输出</a:t>
            </a:r>
            <a:r>
              <a:rPr lang="en-US" altLang="zh-CN"/>
              <a:t>rs</a:t>
            </a:r>
            <a:r>
              <a:rPr lang="zh-CN" altLang="en-US"/>
              <a:t>，所以不需要给出控制信号，</a:t>
            </a:r>
            <a:endParaRPr lang="en-US" altLang="zh-CN"/>
          </a:p>
          <a:p>
            <a:endParaRPr lang="en-US" altLang="zh-CN"/>
          </a:p>
          <a:p>
            <a:r>
              <a:rPr lang="zh-CN" altLang="en-US"/>
              <a:t>给出</a:t>
            </a:r>
            <a:r>
              <a:rPr lang="en-US" altLang="zh-CN"/>
              <a:t>Rout</a:t>
            </a:r>
            <a:r>
              <a:rPr lang="zh-CN" altLang="en-US"/>
              <a:t>控制信号，</a:t>
            </a:r>
            <a:r>
              <a:rPr lang="en-US" altLang="zh-CN"/>
              <a:t>rs</a:t>
            </a:r>
            <a:r>
              <a:rPr lang="zh-CN" altLang="en-US"/>
              <a:t>的值就会经内总线输出到</a:t>
            </a:r>
            <a:r>
              <a:rPr lang="en-US" altLang="zh-CN"/>
              <a:t>X</a:t>
            </a:r>
            <a:r>
              <a:rPr lang="zh-CN" altLang="en-US"/>
              <a:t>的输入端，给出</a:t>
            </a:r>
            <a:r>
              <a:rPr lang="en-US" altLang="zh-CN"/>
              <a:t>Xin</a:t>
            </a:r>
            <a:r>
              <a:rPr lang="zh-CN" altLang="en-US"/>
              <a:t>写使能信号，时钟到来时就可以锁存</a:t>
            </a:r>
            <a:r>
              <a:rPr lang="en-US" altLang="zh-CN"/>
              <a:t>rs</a:t>
            </a:r>
            <a:r>
              <a:rPr lang="zh-CN" altLang="en-US"/>
              <a:t>的值。</a:t>
            </a:r>
            <a:endParaRPr lang="en-US" altLang="zh-CN"/>
          </a:p>
          <a:p>
            <a:endParaRPr lang="en-US" altLang="zh-CN"/>
          </a:p>
          <a:p>
            <a:r>
              <a:rPr lang="zh-CN" altLang="en-US"/>
              <a:t>第</a:t>
            </a:r>
            <a:r>
              <a:rPr lang="en-US" altLang="zh-CN"/>
              <a:t>2</a:t>
            </a:r>
            <a:r>
              <a:rPr lang="zh-CN" altLang="en-US"/>
              <a:t>个时钟节拍完成加法，需要将立即数从</a:t>
            </a:r>
            <a:r>
              <a:rPr lang="en-US" altLang="zh-CN"/>
              <a:t>Ir</a:t>
            </a:r>
            <a:r>
              <a:rPr lang="zh-CN" altLang="en-US"/>
              <a:t>寄存器的指令字中送</a:t>
            </a:r>
            <a:r>
              <a:rPr lang="en-US" altLang="zh-CN"/>
              <a:t>alu</a:t>
            </a:r>
            <a:r>
              <a:rPr lang="zh-CN" altLang="en-US"/>
              <a:t>的</a:t>
            </a:r>
            <a:r>
              <a:rPr lang="en-US" altLang="zh-CN"/>
              <a:t>B</a:t>
            </a:r>
            <a:r>
              <a:rPr lang="zh-CN" altLang="en-US"/>
              <a:t>端，同时给出</a:t>
            </a:r>
            <a:r>
              <a:rPr lang="en-US" altLang="zh-CN"/>
              <a:t>ADD</a:t>
            </a:r>
            <a:r>
              <a:rPr lang="zh-CN" altLang="en-US"/>
              <a:t>信号，时钟到来时相应访存地址就锁存在</a:t>
            </a:r>
            <a:r>
              <a:rPr lang="en-US" altLang="zh-CN"/>
              <a:t>z</a:t>
            </a:r>
            <a:r>
              <a:rPr lang="zh-CN" altLang="en-US"/>
              <a:t>中。</a:t>
            </a:r>
            <a:endParaRPr lang="en-US" altLang="zh-CN"/>
          </a:p>
          <a:p>
            <a:endParaRPr lang="en-US" altLang="zh-CN"/>
          </a:p>
          <a:p>
            <a:r>
              <a:rPr lang="zh-CN" altLang="en-US"/>
              <a:t>注意指令字中的</a:t>
            </a:r>
            <a:r>
              <a:rPr lang="en-US" altLang="zh-CN"/>
              <a:t>16</a:t>
            </a:r>
            <a:r>
              <a:rPr lang="zh-CN" altLang="en-US"/>
              <a:t>位立即数需要有符号扩展为</a:t>
            </a:r>
            <a:r>
              <a:rPr lang="en-US" altLang="zh-CN"/>
              <a:t>32</a:t>
            </a:r>
            <a:r>
              <a:rPr lang="zh-CN" altLang="en-US"/>
              <a:t>位后才能送</a:t>
            </a:r>
            <a:r>
              <a:rPr lang="en-US" altLang="zh-CN"/>
              <a:t>ALU</a:t>
            </a:r>
            <a:r>
              <a:rPr lang="zh-CN" altLang="en-US"/>
              <a:t>，这里仅用一个简单的</a:t>
            </a:r>
            <a:r>
              <a:rPr lang="en-US" altLang="zh-CN"/>
              <a:t>IR(I)out</a:t>
            </a:r>
            <a:r>
              <a:rPr lang="zh-CN" altLang="en-US"/>
              <a:t>控制信号抽象代替这样一个过程，实际实现的时候要具体考虑相应的电路实现。</a:t>
            </a:r>
            <a:endParaRPr lang="en-US" altLang="zh-CN"/>
          </a:p>
          <a:p>
            <a:endParaRPr lang="en-US" altLang="zh-CN"/>
          </a:p>
          <a:p>
            <a:r>
              <a:rPr lang="zh-CN" altLang="en-US"/>
              <a:t>第三个节拍需要将地址从暂存器</a:t>
            </a:r>
            <a:r>
              <a:rPr lang="en-US" altLang="zh-CN"/>
              <a:t>Z</a:t>
            </a:r>
            <a:r>
              <a:rPr lang="zh-CN" altLang="en-US"/>
              <a:t>送</a:t>
            </a:r>
            <a:r>
              <a:rPr lang="en-US" altLang="zh-CN"/>
              <a:t>AR</a:t>
            </a:r>
            <a:r>
              <a:rPr lang="zh-CN" altLang="en-US"/>
              <a:t>访存，需要给出</a:t>
            </a:r>
            <a:r>
              <a:rPr lang="en-US" altLang="zh-CN"/>
              <a:t>Zout</a:t>
            </a:r>
            <a:r>
              <a:rPr lang="zh-CN" altLang="en-US"/>
              <a:t>，</a:t>
            </a:r>
            <a:r>
              <a:rPr lang="en-US" altLang="zh-CN"/>
              <a:t>Arin</a:t>
            </a:r>
            <a:r>
              <a:rPr lang="zh-CN" altLang="en-US"/>
              <a:t>信号。</a:t>
            </a:r>
            <a:endParaRPr lang="en-US" altLang="zh-CN"/>
          </a:p>
          <a:p>
            <a:endParaRPr lang="en-US" altLang="zh-CN"/>
          </a:p>
          <a:p>
            <a:r>
              <a:rPr lang="zh-CN" altLang="en-US"/>
              <a:t>第四个时钟周期访存，需要给出内存读</a:t>
            </a:r>
            <a:r>
              <a:rPr lang="en-US" altLang="zh-CN"/>
              <a:t>Read</a:t>
            </a:r>
            <a:r>
              <a:rPr lang="zh-CN" altLang="en-US"/>
              <a:t>、和</a:t>
            </a:r>
            <a:r>
              <a:rPr lang="en-US" altLang="zh-CN"/>
              <a:t>DREin</a:t>
            </a:r>
            <a:r>
              <a:rPr lang="zh-CN" altLang="en-US"/>
              <a:t>，信号，</a:t>
            </a:r>
            <a:endParaRPr lang="en-US" altLang="zh-CN"/>
          </a:p>
          <a:p>
            <a:endParaRPr lang="en-US" altLang="zh-CN"/>
          </a:p>
          <a:p>
            <a:r>
              <a:rPr lang="zh-CN" altLang="en-US"/>
              <a:t>最后一拍第</a:t>
            </a:r>
            <a:r>
              <a:rPr lang="en-US" altLang="zh-CN"/>
              <a:t>5</a:t>
            </a:r>
            <a:r>
              <a:rPr lang="zh-CN" altLang="en-US"/>
              <a:t>拍需要将访存结果从</a:t>
            </a:r>
            <a:r>
              <a:rPr lang="en-US" altLang="zh-CN"/>
              <a:t>DR</a:t>
            </a:r>
            <a:r>
              <a:rPr lang="zh-CN" altLang="en-US"/>
              <a:t>送</a:t>
            </a:r>
            <a:r>
              <a:rPr lang="en-US" altLang="zh-CN"/>
              <a:t>rt</a:t>
            </a:r>
            <a:r>
              <a:rPr lang="zh-CN" altLang="en-US"/>
              <a:t>寄存器，需要给出</a:t>
            </a:r>
            <a:r>
              <a:rPr lang="en-US" altLang="zh-CN"/>
              <a:t>Drout</a:t>
            </a:r>
            <a:r>
              <a:rPr lang="zh-CN" altLang="en-US"/>
              <a:t>，</a:t>
            </a:r>
            <a:r>
              <a:rPr lang="en-US" altLang="zh-CN"/>
              <a:t>Rin</a:t>
            </a:r>
            <a:r>
              <a:rPr lang="zh-CN" altLang="en-US"/>
              <a:t>信号，注意写入寄存器地址在</a:t>
            </a:r>
            <a:r>
              <a:rPr lang="en-US" altLang="zh-CN"/>
              <a:t>RegDst</a:t>
            </a:r>
            <a:r>
              <a:rPr lang="zh-CN" altLang="en-US"/>
              <a:t>为零时默认输出为</a:t>
            </a:r>
            <a:r>
              <a:rPr lang="en-US" altLang="zh-CN"/>
              <a:t>rt</a:t>
            </a:r>
            <a:r>
              <a:rPr lang="zh-CN" altLang="en-US"/>
              <a:t>，所以也不需要给出对应控制信号。</a:t>
            </a:r>
            <a:endParaRPr lang="en-US" altLang="zh-CN"/>
          </a:p>
          <a:p>
            <a:endParaRPr lang="en-US" altLang="zh-CN"/>
          </a:p>
          <a:p>
            <a:r>
              <a:rPr lang="zh-CN" altLang="en-US"/>
              <a:t>整个</a:t>
            </a:r>
            <a:r>
              <a:rPr lang="en-US" altLang="zh-CN"/>
              <a:t>lw</a:t>
            </a:r>
            <a:r>
              <a:rPr lang="zh-CN" altLang="en-US"/>
              <a:t>访存指令执行过程需要</a:t>
            </a:r>
            <a:r>
              <a:rPr lang="en-US" altLang="zh-CN"/>
              <a:t>5</a:t>
            </a:r>
            <a:r>
              <a:rPr lang="zh-CN" altLang="en-US"/>
              <a:t>个时钟节拍，如果算上取指令，执行</a:t>
            </a:r>
            <a:r>
              <a:rPr lang="en-US" altLang="zh-CN"/>
              <a:t>lw</a:t>
            </a:r>
            <a:r>
              <a:rPr lang="zh-CN" altLang="en-US"/>
              <a:t>一共需要</a:t>
            </a:r>
            <a:r>
              <a:rPr lang="en-US" altLang="zh-CN"/>
              <a:t>9</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48</a:t>
            </a:fld>
            <a:endParaRPr lang="zh-CN" altLang="en-US"/>
          </a:p>
        </p:txBody>
      </p:sp>
    </p:spTree>
    <p:extLst>
      <p:ext uri="{BB962C8B-B14F-4D97-AF65-F5344CB8AC3E}">
        <p14:creationId xmlns:p14="http://schemas.microsoft.com/office/powerpoint/2010/main" val="302439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37343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sw</a:t>
            </a:r>
            <a:r>
              <a:rPr lang="zh-CN" altLang="en-US"/>
              <a:t>指令的执行阶段，</a:t>
            </a:r>
            <a:r>
              <a:rPr lang="en-US" altLang="zh-CN"/>
              <a:t>sw</a:t>
            </a:r>
            <a:r>
              <a:rPr lang="zh-CN" altLang="en-US"/>
              <a:t>指令格式和</a:t>
            </a:r>
            <a:r>
              <a:rPr lang="en-US" altLang="zh-CN"/>
              <a:t>lw</a:t>
            </a:r>
            <a:r>
              <a:rPr lang="zh-CN" altLang="en-US"/>
              <a:t>完全相同，</a:t>
            </a:r>
            <a:r>
              <a:rPr lang="en-US" altLang="zh-CN"/>
              <a:t>6</a:t>
            </a:r>
            <a:r>
              <a:rPr lang="zh-CN" altLang="en-US"/>
              <a:t>位</a:t>
            </a:r>
            <a:r>
              <a:rPr lang="en-US" altLang="zh-CN"/>
              <a:t>op</a:t>
            </a:r>
            <a:r>
              <a:rPr lang="zh-CN" altLang="en-US"/>
              <a:t>字段的值为</a:t>
            </a:r>
            <a:r>
              <a:rPr lang="en-US" altLang="zh-CN"/>
              <a:t>43</a:t>
            </a:r>
            <a:r>
              <a:rPr lang="zh-CN" altLang="en-US"/>
              <a:t>，</a:t>
            </a:r>
            <a:endParaRPr lang="en-US" altLang="zh-CN"/>
          </a:p>
          <a:p>
            <a:endParaRPr lang="en-US" altLang="zh-CN"/>
          </a:p>
          <a:p>
            <a:r>
              <a:rPr lang="zh-CN" altLang="en-US"/>
              <a:t>指令功能是访存写入一个</a:t>
            </a:r>
            <a:r>
              <a:rPr lang="en-US" altLang="zh-CN"/>
              <a:t>32</a:t>
            </a:r>
            <a:r>
              <a:rPr lang="zh-CN" altLang="en-US"/>
              <a:t>位的字存储单元，访存地址与</a:t>
            </a:r>
            <a:r>
              <a:rPr lang="en-US" altLang="zh-CN"/>
              <a:t>lw</a:t>
            </a:r>
            <a:r>
              <a:rPr lang="zh-CN" altLang="en-US"/>
              <a:t>指令一样，写入数据是</a:t>
            </a:r>
            <a:r>
              <a:rPr lang="en-US" altLang="zh-CN"/>
              <a:t>rt</a:t>
            </a:r>
            <a:r>
              <a:rPr lang="zh-CN" altLang="en-US"/>
              <a:t>寄存器，</a:t>
            </a:r>
            <a:endParaRPr lang="en-US" altLang="zh-CN"/>
          </a:p>
          <a:p>
            <a:endParaRPr lang="en-US" altLang="zh-CN"/>
          </a:p>
          <a:p>
            <a:r>
              <a:rPr lang="zh-CN" altLang="en-US"/>
              <a:t>同样需要计算访存地址，需要将</a:t>
            </a:r>
            <a:r>
              <a:rPr lang="en-US" altLang="zh-CN"/>
              <a:t>rs</a:t>
            </a:r>
            <a:r>
              <a:rPr lang="zh-CN" altLang="en-US"/>
              <a:t>寄存器的值和立即数字段的值相加得到访存地址访存。</a:t>
            </a:r>
            <a:endParaRPr lang="en-US" altLang="zh-CN"/>
          </a:p>
          <a:p>
            <a:endParaRPr lang="en-US" altLang="zh-CN"/>
          </a:p>
          <a:p>
            <a:r>
              <a:rPr lang="zh-CN" altLang="en-US"/>
              <a:t>前三个时钟周期的数据通路和</a:t>
            </a:r>
            <a:r>
              <a:rPr lang="en-US" altLang="zh-CN"/>
              <a:t>lw</a:t>
            </a:r>
            <a:r>
              <a:rPr lang="zh-CN" altLang="en-US"/>
              <a:t>指令完全一致，首先</a:t>
            </a:r>
            <a:r>
              <a:rPr lang="en-US" altLang="zh-CN"/>
              <a:t>rs</a:t>
            </a:r>
            <a:r>
              <a:rPr lang="zh-CN" altLang="en-US"/>
              <a:t>送暂存器</a:t>
            </a:r>
            <a:r>
              <a:rPr lang="en-US" altLang="zh-CN"/>
              <a:t>x</a:t>
            </a:r>
            <a:r>
              <a:rPr lang="zh-CN" altLang="en-US"/>
              <a:t>，然后</a:t>
            </a:r>
            <a:r>
              <a:rPr lang="en-US" altLang="zh-CN"/>
              <a:t>x</a:t>
            </a:r>
            <a:r>
              <a:rPr lang="zh-CN" altLang="en-US"/>
              <a:t>和立即数相加暂存</a:t>
            </a:r>
            <a:r>
              <a:rPr lang="en-US" altLang="zh-CN"/>
              <a:t>Z</a:t>
            </a:r>
            <a:r>
              <a:rPr lang="zh-CN" altLang="en-US"/>
              <a:t>，再将</a:t>
            </a:r>
            <a:r>
              <a:rPr lang="en-US" altLang="zh-CN"/>
              <a:t>Z</a:t>
            </a:r>
            <a:r>
              <a:rPr lang="zh-CN" altLang="en-US"/>
              <a:t>中访存地址送</a:t>
            </a:r>
            <a:r>
              <a:rPr lang="en-US" altLang="zh-CN"/>
              <a:t>AR</a:t>
            </a:r>
          </a:p>
          <a:p>
            <a:endParaRPr lang="en-US" altLang="zh-CN"/>
          </a:p>
          <a:p>
            <a:r>
              <a:rPr lang="zh-CN" altLang="en-US"/>
              <a:t>第四拍需要将</a:t>
            </a:r>
            <a:r>
              <a:rPr lang="en-US" altLang="zh-CN"/>
              <a:t>rt</a:t>
            </a:r>
            <a:r>
              <a:rPr lang="zh-CN" altLang="en-US"/>
              <a:t>寄存器的值送</a:t>
            </a:r>
            <a:r>
              <a:rPr lang="en-US" altLang="zh-CN"/>
              <a:t>DR</a:t>
            </a:r>
            <a:r>
              <a:rPr lang="zh-CN" altLang="en-US"/>
              <a:t>，需要给出</a:t>
            </a:r>
            <a:r>
              <a:rPr lang="en-US" altLang="zh-CN"/>
              <a:t>Rout</a:t>
            </a:r>
            <a:r>
              <a:rPr lang="zh-CN" altLang="en-US"/>
              <a:t>，</a:t>
            </a:r>
            <a:r>
              <a:rPr lang="en-US" altLang="zh-CN"/>
              <a:t>Rs/RT</a:t>
            </a:r>
            <a:r>
              <a:rPr lang="zh-CN" altLang="en-US"/>
              <a:t>，</a:t>
            </a:r>
            <a:r>
              <a:rPr lang="en-US" altLang="zh-CN"/>
              <a:t>DRin</a:t>
            </a:r>
            <a:r>
              <a:rPr lang="zh-CN" altLang="en-US"/>
              <a:t>信号，注意</a:t>
            </a:r>
            <a:r>
              <a:rPr lang="en-US" altLang="zh-CN"/>
              <a:t>RSRT</a:t>
            </a:r>
            <a:r>
              <a:rPr lang="zh-CN" altLang="en-US"/>
              <a:t>设置为</a:t>
            </a:r>
            <a:r>
              <a:rPr lang="en-US" altLang="zh-CN"/>
              <a:t>1</a:t>
            </a:r>
            <a:r>
              <a:rPr lang="zh-CN" altLang="en-US"/>
              <a:t>，</a:t>
            </a:r>
            <a:r>
              <a:rPr lang="en-US" altLang="zh-CN"/>
              <a:t>rt</a:t>
            </a:r>
            <a:r>
              <a:rPr lang="zh-CN" altLang="en-US"/>
              <a:t>寄存器编号才能送到读寄存器端口</a:t>
            </a:r>
            <a:r>
              <a:rPr lang="en-US" altLang="zh-CN"/>
              <a:t>R#.</a:t>
            </a:r>
          </a:p>
          <a:p>
            <a:endParaRPr lang="en-US" altLang="zh-CN"/>
          </a:p>
          <a:p>
            <a:r>
              <a:rPr lang="zh-CN" altLang="en-US"/>
              <a:t>最后一拍将</a:t>
            </a:r>
            <a:r>
              <a:rPr lang="en-US" altLang="zh-CN"/>
              <a:t>DR</a:t>
            </a:r>
            <a:r>
              <a:rPr lang="zh-CN" altLang="en-US"/>
              <a:t>的数据写入</a:t>
            </a:r>
            <a:r>
              <a:rPr lang="en-US" altLang="zh-CN"/>
              <a:t>AR</a:t>
            </a:r>
            <a:r>
              <a:rPr lang="zh-CN" altLang="en-US"/>
              <a:t>对应的主存地址单元即可，需要给出</a:t>
            </a:r>
            <a:r>
              <a:rPr lang="en-US" altLang="zh-CN"/>
              <a:t>DREout</a:t>
            </a:r>
            <a:r>
              <a:rPr lang="zh-CN" altLang="en-US"/>
              <a:t>和</a:t>
            </a:r>
            <a:r>
              <a:rPr lang="en-US" altLang="zh-CN"/>
              <a:t>Write</a:t>
            </a:r>
            <a:r>
              <a:rPr lang="zh-CN" altLang="en-US"/>
              <a:t>信号，写入动作需要时钟配合。</a:t>
            </a:r>
            <a:endParaRPr lang="en-US" altLang="zh-CN"/>
          </a:p>
          <a:p>
            <a:endParaRPr lang="en-US" altLang="zh-CN"/>
          </a:p>
          <a:p>
            <a:r>
              <a:rPr lang="en-US" altLang="zh-CN"/>
              <a:t>sw</a:t>
            </a:r>
            <a:r>
              <a:rPr lang="zh-CN" altLang="en-US"/>
              <a:t>和</a:t>
            </a:r>
            <a:r>
              <a:rPr lang="en-US" altLang="zh-CN"/>
              <a:t>lw</a:t>
            </a:r>
            <a:r>
              <a:rPr lang="zh-CN" altLang="en-US"/>
              <a:t>指令一样，执行指令周期也需要</a:t>
            </a:r>
            <a:r>
              <a:rPr lang="en-US" altLang="zh-CN"/>
              <a:t>5</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49</a:t>
            </a:fld>
            <a:endParaRPr lang="zh-CN" altLang="en-US"/>
          </a:p>
        </p:txBody>
      </p:sp>
    </p:spTree>
    <p:extLst>
      <p:ext uri="{BB962C8B-B14F-4D97-AF65-F5344CB8AC3E}">
        <p14:creationId xmlns:p14="http://schemas.microsoft.com/office/powerpoint/2010/main" val="3457338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再来看看条件分支指令</a:t>
            </a:r>
            <a:r>
              <a:rPr lang="en-US" altLang="zh-CN"/>
              <a:t>beq</a:t>
            </a:r>
            <a:r>
              <a:rPr lang="zh-CN" altLang="en-US"/>
              <a:t>的执行阶段，</a:t>
            </a:r>
            <a:r>
              <a:rPr lang="en-US" altLang="zh-CN"/>
              <a:t>beq</a:t>
            </a:r>
            <a:r>
              <a:rPr lang="zh-CN" altLang="en-US"/>
              <a:t>指令格式和</a:t>
            </a:r>
            <a:r>
              <a:rPr lang="en-US" altLang="zh-CN"/>
              <a:t>lw</a:t>
            </a:r>
            <a:r>
              <a:rPr lang="zh-CN" altLang="en-US"/>
              <a:t>，</a:t>
            </a:r>
            <a:r>
              <a:rPr lang="en-US" altLang="zh-CN"/>
              <a:t>sw</a:t>
            </a:r>
            <a:r>
              <a:rPr lang="zh-CN" altLang="en-US"/>
              <a:t>一样，也是</a:t>
            </a:r>
            <a:r>
              <a:rPr lang="en-US" altLang="zh-CN"/>
              <a:t>I</a:t>
            </a:r>
            <a:r>
              <a:rPr lang="zh-CN" altLang="en-US"/>
              <a:t>型指令，</a:t>
            </a:r>
            <a:r>
              <a:rPr lang="en-US" altLang="zh-CN"/>
              <a:t>OP</a:t>
            </a:r>
            <a:r>
              <a:rPr lang="zh-CN" altLang="en-US"/>
              <a:t>字段为</a:t>
            </a:r>
            <a:r>
              <a:rPr lang="en-US" altLang="zh-CN"/>
              <a:t>4.</a:t>
            </a:r>
          </a:p>
          <a:p>
            <a:endParaRPr lang="en-US" altLang="zh-CN"/>
          </a:p>
          <a:p>
            <a:r>
              <a:rPr lang="zh-CN" altLang="en-US"/>
              <a:t>指令格式是</a:t>
            </a:r>
            <a:r>
              <a:rPr lang="en-US" altLang="zh-CN"/>
              <a:t>beq,rs,rt</a:t>
            </a:r>
            <a:r>
              <a:rPr lang="zh-CN" altLang="en-US"/>
              <a:t>，</a:t>
            </a:r>
            <a:r>
              <a:rPr lang="en-US" altLang="zh-CN"/>
              <a:t>imm</a:t>
            </a:r>
            <a:r>
              <a:rPr lang="zh-CN" altLang="en-US"/>
              <a:t>， 指令的功能是比较</a:t>
            </a:r>
            <a:r>
              <a:rPr lang="en-US" altLang="zh-CN"/>
              <a:t>rs</a:t>
            </a:r>
            <a:r>
              <a:rPr lang="zh-CN" altLang="en-US"/>
              <a:t>，</a:t>
            </a:r>
            <a:r>
              <a:rPr lang="en-US" altLang="zh-CN"/>
              <a:t>rt</a:t>
            </a:r>
            <a:r>
              <a:rPr lang="zh-CN" altLang="en-US"/>
              <a:t>两个寄存器的值，如果相等则进行分支跳转，跳转地址为</a:t>
            </a:r>
            <a:r>
              <a:rPr lang="en-US" altLang="zh-CN"/>
              <a:t>PC+4+imm&lt;&lt;2</a:t>
            </a:r>
            <a:r>
              <a:rPr lang="zh-CN" altLang="en-US"/>
              <a:t>位。</a:t>
            </a:r>
            <a:endParaRPr lang="en-US" altLang="zh-CN"/>
          </a:p>
          <a:p>
            <a:endParaRPr lang="en-US" altLang="zh-CN"/>
          </a:p>
          <a:p>
            <a:r>
              <a:rPr lang="zh-CN" altLang="en-US"/>
              <a:t>首先需要进行寄存器值的比较，同样</a:t>
            </a:r>
            <a:r>
              <a:rPr lang="en-US" altLang="zh-CN"/>
              <a:t>ALU</a:t>
            </a:r>
            <a:r>
              <a:rPr lang="zh-CN" altLang="en-US"/>
              <a:t>运算需要首先锁存一个寄存器到暂存器</a:t>
            </a:r>
            <a:r>
              <a:rPr lang="en-US" altLang="zh-CN"/>
              <a:t>X</a:t>
            </a:r>
            <a:r>
              <a:rPr lang="zh-CN" altLang="en-US"/>
              <a:t>，所以第一拍和</a:t>
            </a:r>
            <a:r>
              <a:rPr lang="en-US" altLang="zh-CN"/>
              <a:t>lw</a:t>
            </a:r>
            <a:r>
              <a:rPr lang="zh-CN" altLang="en-US"/>
              <a:t>指令一样，首先锁存</a:t>
            </a:r>
            <a:r>
              <a:rPr lang="en-US" altLang="zh-CN"/>
              <a:t>rs</a:t>
            </a:r>
            <a:r>
              <a:rPr lang="zh-CN" altLang="en-US"/>
              <a:t>寄存器，第二拍将</a:t>
            </a:r>
            <a:endParaRPr lang="en-US" altLang="zh-CN"/>
          </a:p>
          <a:p>
            <a:r>
              <a:rPr lang="en-US" altLang="zh-CN"/>
              <a:t>Rt</a:t>
            </a:r>
            <a:r>
              <a:rPr lang="zh-CN" altLang="en-US"/>
              <a:t>寄存器送</a:t>
            </a:r>
            <a:r>
              <a:rPr lang="en-US" altLang="zh-CN"/>
              <a:t>ALUB</a:t>
            </a:r>
            <a:r>
              <a:rPr lang="zh-CN" altLang="en-US"/>
              <a:t>端，需要给出</a:t>
            </a:r>
            <a:r>
              <a:rPr lang="en-US" altLang="zh-CN"/>
              <a:t>Rout</a:t>
            </a:r>
            <a:r>
              <a:rPr lang="zh-CN" altLang="en-US"/>
              <a:t>，</a:t>
            </a:r>
            <a:r>
              <a:rPr lang="en-US" altLang="zh-CN"/>
              <a:t>RS/RT,SUB</a:t>
            </a:r>
            <a:r>
              <a:rPr lang="zh-CN" altLang="en-US"/>
              <a:t>，</a:t>
            </a:r>
            <a:r>
              <a:rPr lang="en-US" altLang="zh-CN"/>
              <a:t>PSWin</a:t>
            </a:r>
            <a:r>
              <a:rPr lang="zh-CN" altLang="en-US"/>
              <a:t>信号</a:t>
            </a:r>
            <a:endParaRPr lang="en-US" altLang="zh-CN"/>
          </a:p>
          <a:p>
            <a:endParaRPr lang="en-US" altLang="zh-CN"/>
          </a:p>
          <a:p>
            <a:r>
              <a:rPr lang="zh-CN" altLang="en-US"/>
              <a:t>运算的值我们并不关心，我们只关心是否相等，如果用减法运算，就是结果是否为零，可以将结果为零或相等的运算标志存放到程序状态寄存器</a:t>
            </a:r>
            <a:r>
              <a:rPr lang="en-US" altLang="zh-CN"/>
              <a:t>PSW</a:t>
            </a:r>
            <a:r>
              <a:rPr lang="zh-CN" altLang="en-US"/>
              <a:t>中暂存。</a:t>
            </a:r>
            <a:endParaRPr lang="en-US" altLang="zh-CN"/>
          </a:p>
          <a:p>
            <a:endParaRPr lang="en-US" altLang="zh-CN"/>
          </a:p>
          <a:p>
            <a:r>
              <a:rPr lang="zh-CN" altLang="en-US"/>
              <a:t>注意在后续实验中，为了简化，</a:t>
            </a:r>
            <a:r>
              <a:rPr lang="en-US" altLang="zh-CN"/>
              <a:t>ALU</a:t>
            </a:r>
            <a:r>
              <a:rPr lang="zh-CN" altLang="en-US"/>
              <a:t>不管任何运算都会计算</a:t>
            </a:r>
            <a:r>
              <a:rPr lang="en-US" altLang="zh-CN"/>
              <a:t>equal</a:t>
            </a:r>
            <a:r>
              <a:rPr lang="zh-CN" altLang="en-US"/>
              <a:t>也就是相等标志，所以在进行具体实验的时候我们不需要控制这个</a:t>
            </a:r>
            <a:r>
              <a:rPr lang="en-US" altLang="zh-CN"/>
              <a:t>sub</a:t>
            </a:r>
            <a:r>
              <a:rPr lang="zh-CN" altLang="en-US"/>
              <a:t>信号。</a:t>
            </a:r>
            <a:endParaRPr lang="en-US" altLang="zh-CN"/>
          </a:p>
          <a:p>
            <a:endParaRPr lang="en-US" altLang="zh-CN"/>
          </a:p>
          <a:p>
            <a:r>
              <a:rPr lang="zh-CN" altLang="en-US"/>
              <a:t>第三拍将开始计算分支目标地址，首先将</a:t>
            </a:r>
            <a:r>
              <a:rPr lang="en-US" altLang="zh-CN"/>
              <a:t>PC</a:t>
            </a:r>
            <a:r>
              <a:rPr lang="zh-CN" altLang="en-US"/>
              <a:t>值送</a:t>
            </a:r>
            <a:r>
              <a:rPr lang="en-US" altLang="zh-CN"/>
              <a:t>X</a:t>
            </a:r>
            <a:r>
              <a:rPr lang="zh-CN" altLang="en-US"/>
              <a:t>暂存，这个数据通路需要给出</a:t>
            </a:r>
            <a:r>
              <a:rPr lang="en-US" altLang="zh-CN"/>
              <a:t>Pcout</a:t>
            </a:r>
            <a:r>
              <a:rPr lang="zh-CN" altLang="en-US"/>
              <a:t>，</a:t>
            </a:r>
            <a:r>
              <a:rPr lang="en-US" altLang="zh-CN"/>
              <a:t>Xin</a:t>
            </a:r>
            <a:r>
              <a:rPr lang="zh-CN" altLang="en-US"/>
              <a:t>控制信号</a:t>
            </a:r>
            <a:endParaRPr lang="en-US" altLang="zh-CN"/>
          </a:p>
          <a:p>
            <a:endParaRPr lang="en-US" altLang="zh-CN"/>
          </a:p>
          <a:p>
            <a:r>
              <a:rPr lang="zh-CN" altLang="en-US"/>
              <a:t>第四拍</a:t>
            </a:r>
            <a:r>
              <a:rPr lang="en-US" altLang="zh-CN"/>
              <a:t>ALU</a:t>
            </a:r>
            <a:r>
              <a:rPr lang="zh-CN" altLang="en-US"/>
              <a:t>计算，将</a:t>
            </a:r>
            <a:r>
              <a:rPr lang="en-US" altLang="zh-CN"/>
              <a:t>IR</a:t>
            </a:r>
            <a:r>
              <a:rPr lang="zh-CN" altLang="en-US"/>
              <a:t>指令字中的地址偏移量输出到</a:t>
            </a:r>
            <a:r>
              <a:rPr lang="en-US" altLang="zh-CN"/>
              <a:t>ALU</a:t>
            </a:r>
            <a:r>
              <a:rPr lang="zh-CN" altLang="en-US"/>
              <a:t>和暂存器</a:t>
            </a:r>
            <a:r>
              <a:rPr lang="en-US" altLang="zh-CN"/>
              <a:t>X</a:t>
            </a:r>
            <a:r>
              <a:rPr lang="zh-CN" altLang="en-US"/>
              <a:t>进行计算得到分支目标地址，为了简化描述，这里用</a:t>
            </a:r>
            <a:r>
              <a:rPr lang="en-US" altLang="zh-CN"/>
              <a:t>IR(A)out</a:t>
            </a:r>
            <a:r>
              <a:rPr lang="zh-CN" altLang="en-US"/>
              <a:t>控制信号表示地址偏移量输出，实际应该将</a:t>
            </a:r>
            <a:r>
              <a:rPr lang="en-US" altLang="zh-CN"/>
              <a:t>16</a:t>
            </a:r>
            <a:r>
              <a:rPr lang="zh-CN" altLang="en-US"/>
              <a:t>位立即数有符号扩展成</a:t>
            </a:r>
            <a:r>
              <a:rPr lang="en-US" altLang="zh-CN"/>
              <a:t>32</a:t>
            </a:r>
            <a:r>
              <a:rPr lang="zh-CN" altLang="en-US"/>
              <a:t>位后再左移两位，</a:t>
            </a:r>
            <a:endParaRPr lang="en-US" altLang="zh-CN"/>
          </a:p>
          <a:p>
            <a:endParaRPr lang="en-US" altLang="zh-CN"/>
          </a:p>
          <a:p>
            <a:r>
              <a:rPr lang="zh-CN" altLang="en-US"/>
              <a:t>最后一个时钟节拍根据状态寄存器</a:t>
            </a:r>
            <a:r>
              <a:rPr lang="en-US" altLang="zh-CN"/>
              <a:t>psw</a:t>
            </a:r>
            <a:r>
              <a:rPr lang="zh-CN" altLang="en-US"/>
              <a:t>中的</a:t>
            </a:r>
            <a:r>
              <a:rPr lang="en-US" altLang="zh-CN"/>
              <a:t>equal</a:t>
            </a:r>
            <a:r>
              <a:rPr lang="zh-CN" altLang="en-US"/>
              <a:t>标志来决定是否更新</a:t>
            </a:r>
            <a:r>
              <a:rPr lang="en-US" altLang="zh-CN"/>
              <a:t>PC</a:t>
            </a:r>
            <a:r>
              <a:rPr lang="zh-CN" altLang="en-US"/>
              <a:t>的值，实现分支跳转，所以</a:t>
            </a:r>
            <a:r>
              <a:rPr lang="en-US" altLang="zh-CN"/>
              <a:t>Pcin</a:t>
            </a:r>
            <a:r>
              <a:rPr lang="zh-CN" altLang="en-US"/>
              <a:t>应该等于</a:t>
            </a:r>
            <a:r>
              <a:rPr lang="en-US" altLang="zh-CN"/>
              <a:t>Psw</a:t>
            </a:r>
            <a:r>
              <a:rPr lang="zh-CN" altLang="en-US"/>
              <a:t>中的</a:t>
            </a:r>
            <a:r>
              <a:rPr lang="en-US" altLang="zh-CN"/>
              <a:t>equal</a:t>
            </a:r>
            <a:r>
              <a:rPr lang="zh-CN" altLang="en-US"/>
              <a:t>标志，相等的时候写入，不相等的时候不写入</a:t>
            </a:r>
            <a:endParaRPr lang="en-US" altLang="zh-CN"/>
          </a:p>
          <a:p>
            <a:endParaRPr lang="en-US" altLang="zh-CN"/>
          </a:p>
          <a:p>
            <a:r>
              <a:rPr lang="zh-CN" altLang="en-US"/>
              <a:t>由于分支目标地址和相等标志并不能同时得到，所以单总线结构中才需要</a:t>
            </a:r>
            <a:r>
              <a:rPr lang="en-US" altLang="zh-CN"/>
              <a:t>PSW</a:t>
            </a:r>
            <a:r>
              <a:rPr lang="zh-CN" altLang="en-US"/>
              <a:t>状态寄存器暂存</a:t>
            </a:r>
            <a:r>
              <a:rPr lang="en-US" altLang="zh-CN"/>
              <a:t>beq</a:t>
            </a:r>
            <a:r>
              <a:rPr lang="zh-CN" altLang="en-US"/>
              <a:t>的比较结果。</a:t>
            </a:r>
            <a:endParaRPr lang="en-US" altLang="zh-CN"/>
          </a:p>
          <a:p>
            <a:endParaRPr lang="en-US" altLang="zh-CN"/>
          </a:p>
          <a:p>
            <a:r>
              <a:rPr lang="en-US" altLang="zh-CN"/>
              <a:t>Beq</a:t>
            </a:r>
            <a:r>
              <a:rPr lang="zh-CN" altLang="en-US"/>
              <a:t>指令执行也需要</a:t>
            </a:r>
            <a:r>
              <a:rPr lang="en-US" altLang="zh-CN"/>
              <a:t>5</a:t>
            </a:r>
            <a:r>
              <a:rPr lang="zh-CN" altLang="en-US"/>
              <a:t>个时钟节拍。</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50</a:t>
            </a:fld>
            <a:endParaRPr lang="zh-CN" altLang="en-US"/>
          </a:p>
        </p:txBody>
      </p:sp>
    </p:spTree>
    <p:extLst>
      <p:ext uri="{BB962C8B-B14F-4D97-AF65-F5344CB8AC3E}">
        <p14:creationId xmlns:p14="http://schemas.microsoft.com/office/powerpoint/2010/main" val="1587240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I</a:t>
            </a:r>
            <a:r>
              <a:rPr lang="zh-CN" altLang="en-US"/>
              <a:t>型运算类指令，以</a:t>
            </a:r>
            <a:r>
              <a:rPr lang="en-US" altLang="zh-CN"/>
              <a:t>addi</a:t>
            </a:r>
            <a:r>
              <a:rPr lang="zh-CN" altLang="en-US"/>
              <a:t>指令为例，其指令编码格式为</a:t>
            </a:r>
            <a:r>
              <a:rPr lang="en-US" altLang="zh-CN"/>
              <a:t>addi ,rt,rs,imm</a:t>
            </a:r>
          </a:p>
          <a:p>
            <a:r>
              <a:rPr lang="zh-CN" altLang="en-US"/>
              <a:t>指令格式如图所示，</a:t>
            </a:r>
            <a:r>
              <a:rPr lang="en-US" altLang="zh-CN"/>
              <a:t>op=8</a:t>
            </a:r>
          </a:p>
          <a:p>
            <a:endParaRPr lang="en-US" altLang="zh-CN"/>
          </a:p>
          <a:p>
            <a:r>
              <a:rPr lang="zh-CN" altLang="en-US"/>
              <a:t>指令功能是将</a:t>
            </a:r>
            <a:r>
              <a:rPr lang="en-US" altLang="zh-CN"/>
              <a:t>rs</a:t>
            </a:r>
            <a:r>
              <a:rPr lang="zh-CN" altLang="en-US"/>
              <a:t>寄存器的值和立即数相加结果写入</a:t>
            </a:r>
            <a:r>
              <a:rPr lang="en-US" altLang="zh-CN"/>
              <a:t>rt</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个时钟节拍将立即数的值经过内总线送</a:t>
            </a:r>
            <a:r>
              <a:rPr lang="en-US" altLang="zh-CN"/>
              <a:t>ALU B</a:t>
            </a:r>
            <a:r>
              <a:rPr lang="zh-CN" altLang="en-US"/>
              <a:t>端进行运算，需要给出</a:t>
            </a:r>
            <a:r>
              <a:rPr lang="en-US" altLang="zh-CN"/>
              <a:t>IR(I)out</a:t>
            </a:r>
            <a:r>
              <a:rPr lang="zh-CN" altLang="en-US"/>
              <a:t>信号和</a:t>
            </a:r>
            <a:r>
              <a:rPr lang="en-US" altLang="zh-CN"/>
              <a:t>ADD</a:t>
            </a:r>
            <a:r>
              <a:rPr lang="zh-CN" altLang="en-US"/>
              <a:t>信号，如果是其他类型运算，这里应该给出其他运算选择控制信号，运算结果在时钟配合下锁存在暂存器</a:t>
            </a:r>
            <a:r>
              <a:rPr lang="en-US" altLang="zh-CN"/>
              <a:t>Z</a:t>
            </a:r>
            <a:r>
              <a:rPr lang="zh-CN" altLang="en-US"/>
              <a:t>中。</a:t>
            </a:r>
            <a:endParaRPr lang="en-US" altLang="zh-CN"/>
          </a:p>
          <a:p>
            <a:endParaRPr lang="en-US" altLang="zh-CN"/>
          </a:p>
          <a:p>
            <a:r>
              <a:rPr lang="zh-CN" altLang="en-US"/>
              <a:t>第三个时钟节拍，结果写回，将</a:t>
            </a:r>
            <a:r>
              <a:rPr lang="en-US" altLang="zh-CN"/>
              <a:t>Z</a:t>
            </a:r>
            <a:r>
              <a:rPr lang="zh-CN" altLang="en-US"/>
              <a:t>中的运算结果写入</a:t>
            </a:r>
            <a:r>
              <a:rPr lang="en-US" altLang="zh-CN"/>
              <a:t>rt</a:t>
            </a:r>
            <a:r>
              <a:rPr lang="zh-CN" altLang="en-US"/>
              <a:t>寄存器中，</a:t>
            </a:r>
            <a:r>
              <a:rPr lang="en-US" altLang="zh-CN"/>
              <a:t>W#</a:t>
            </a:r>
            <a:r>
              <a:rPr lang="zh-CN" altLang="en-US"/>
              <a:t>端的多路选择器默认输入</a:t>
            </a:r>
            <a:r>
              <a:rPr lang="en-US" altLang="zh-CN"/>
              <a:t>rt</a:t>
            </a:r>
            <a:r>
              <a:rPr lang="zh-CN" altLang="en-US"/>
              <a:t>，所以只需给出</a:t>
            </a:r>
            <a:r>
              <a:rPr lang="en-US" altLang="zh-CN"/>
              <a:t>Zout</a:t>
            </a:r>
            <a:r>
              <a:rPr lang="zh-CN" altLang="en-US"/>
              <a:t>，</a:t>
            </a:r>
            <a:r>
              <a:rPr lang="en-US" altLang="zh-CN"/>
              <a:t>Rin</a:t>
            </a:r>
            <a:r>
              <a:rPr lang="zh-CN" altLang="en-US"/>
              <a:t>即可完成正确的写入。、</a:t>
            </a:r>
            <a:endParaRPr lang="en-US" altLang="zh-CN"/>
          </a:p>
          <a:p>
            <a:endParaRPr lang="en-US" altLang="zh-CN"/>
          </a:p>
          <a:p>
            <a:r>
              <a:rPr lang="zh-CN" altLang="en-US"/>
              <a:t>所以立即数运算类指令执行过程只需要</a:t>
            </a:r>
            <a:r>
              <a:rPr lang="en-US" altLang="zh-CN"/>
              <a:t>3</a:t>
            </a:r>
            <a:r>
              <a:rPr lang="zh-CN" altLang="en-US"/>
              <a:t>个时钟节拍就可完成。</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51</a:t>
            </a:fld>
            <a:endParaRPr lang="zh-CN" altLang="en-US"/>
          </a:p>
        </p:txBody>
      </p:sp>
    </p:spTree>
    <p:extLst>
      <p:ext uri="{BB962C8B-B14F-4D97-AF65-F5344CB8AC3E}">
        <p14:creationId xmlns:p14="http://schemas.microsoft.com/office/powerpoint/2010/main" val="4075274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t>
            </a:r>
            <a:r>
              <a:rPr lang="zh-CN" altLang="en-US"/>
              <a:t>型运算指令比</a:t>
            </a:r>
            <a:r>
              <a:rPr lang="en-US" altLang="zh-CN"/>
              <a:t>I</a:t>
            </a:r>
            <a:r>
              <a:rPr lang="zh-CN" altLang="en-US"/>
              <a:t>型指令更简单，以</a:t>
            </a:r>
            <a:r>
              <a:rPr lang="en-US" altLang="zh-CN"/>
              <a:t>add</a:t>
            </a:r>
            <a:r>
              <a:rPr lang="zh-CN" altLang="en-US"/>
              <a:t>指令为例，器指令编码格式为</a:t>
            </a:r>
            <a:r>
              <a:rPr lang="en-US" altLang="zh-CN"/>
              <a:t>add ,rd,rs,rt</a:t>
            </a:r>
          </a:p>
          <a:p>
            <a:endParaRPr lang="en-US" altLang="zh-CN"/>
          </a:p>
          <a:p>
            <a:r>
              <a:rPr lang="zh-CN" altLang="en-US"/>
              <a:t>指令格式如图所示，</a:t>
            </a:r>
            <a:r>
              <a:rPr lang="en-US" altLang="zh-CN"/>
              <a:t>op=0</a:t>
            </a:r>
            <a:r>
              <a:rPr lang="zh-CN" altLang="en-US"/>
              <a:t>，</a:t>
            </a:r>
            <a:r>
              <a:rPr lang="en-US" altLang="zh-CN"/>
              <a:t>rs,rt,rd</a:t>
            </a:r>
            <a:r>
              <a:rPr lang="zh-CN" altLang="en-US"/>
              <a:t>分别为三个</a:t>
            </a:r>
            <a:r>
              <a:rPr lang="en-US" altLang="zh-CN"/>
              <a:t>5</a:t>
            </a:r>
            <a:r>
              <a:rPr lang="zh-CN" altLang="en-US"/>
              <a:t>位寄存器地址，</a:t>
            </a:r>
            <a:r>
              <a:rPr lang="en-US" altLang="zh-CN"/>
              <a:t>funct</a:t>
            </a:r>
            <a:r>
              <a:rPr lang="zh-CN" altLang="en-US"/>
              <a:t>字段表示具体运算，</a:t>
            </a:r>
            <a:r>
              <a:rPr lang="en-US" altLang="zh-CN"/>
              <a:t>shamt</a:t>
            </a:r>
            <a:r>
              <a:rPr lang="zh-CN" altLang="en-US"/>
              <a:t>为移位指令使用，暂不考虑。</a:t>
            </a:r>
            <a:endParaRPr lang="en-US" altLang="zh-CN"/>
          </a:p>
          <a:p>
            <a:endParaRPr lang="en-US" altLang="zh-CN"/>
          </a:p>
          <a:p>
            <a:r>
              <a:rPr lang="zh-CN" altLang="en-US"/>
              <a:t>指令功能是将</a:t>
            </a:r>
            <a:r>
              <a:rPr lang="en-US" altLang="zh-CN"/>
              <a:t>rs</a:t>
            </a:r>
            <a:r>
              <a:rPr lang="zh-CN" altLang="en-US"/>
              <a:t>寄存器和</a:t>
            </a:r>
            <a:r>
              <a:rPr lang="en-US" altLang="zh-CN"/>
              <a:t>rt</a:t>
            </a:r>
            <a:r>
              <a:rPr lang="zh-CN" altLang="en-US"/>
              <a:t>寄存器的值相加结果写入</a:t>
            </a:r>
            <a:r>
              <a:rPr lang="en-US" altLang="zh-CN"/>
              <a:t>rd</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a:t>
            </a:r>
            <a:r>
              <a:rPr lang="en-US" altLang="zh-CN"/>
              <a:t>rt</a:t>
            </a:r>
            <a:r>
              <a:rPr lang="zh-CN" altLang="en-US"/>
              <a:t>寄存器的值经过内总线送</a:t>
            </a:r>
            <a:r>
              <a:rPr lang="en-US" altLang="zh-CN"/>
              <a:t>ALU B</a:t>
            </a:r>
            <a:r>
              <a:rPr lang="zh-CN" altLang="en-US"/>
              <a:t>端进行运算，需要给出</a:t>
            </a:r>
            <a:r>
              <a:rPr lang="en-US" altLang="zh-CN"/>
              <a:t>RS/RT</a:t>
            </a:r>
            <a:r>
              <a:rPr lang="zh-CN" altLang="en-US"/>
              <a:t>，</a:t>
            </a:r>
            <a:r>
              <a:rPr lang="en-US" altLang="zh-CN"/>
              <a:t>Rout</a:t>
            </a:r>
            <a:r>
              <a:rPr lang="zh-CN" altLang="en-US"/>
              <a:t>信号，</a:t>
            </a:r>
            <a:endParaRPr lang="en-US" altLang="zh-CN"/>
          </a:p>
          <a:p>
            <a:endParaRPr lang="en-US" altLang="zh-CN"/>
          </a:p>
          <a:p>
            <a:r>
              <a:rPr lang="zh-CN" altLang="en-US"/>
              <a:t>同时给出运算选择控制信号</a:t>
            </a:r>
            <a:r>
              <a:rPr lang="en-US" altLang="zh-CN"/>
              <a:t>ADD</a:t>
            </a:r>
            <a:r>
              <a:rPr lang="zh-CN" altLang="en-US"/>
              <a:t>，如果是其他类型运算，也可以其他运算选择控制信号，运算结果在时钟配合下存储在暂存器</a:t>
            </a:r>
            <a:r>
              <a:rPr lang="en-US" altLang="zh-CN"/>
              <a:t>Z</a:t>
            </a:r>
            <a:r>
              <a:rPr lang="zh-CN" altLang="en-US"/>
              <a:t>中。</a:t>
            </a:r>
            <a:endParaRPr lang="en-US" altLang="zh-CN"/>
          </a:p>
          <a:p>
            <a:endParaRPr lang="en-US" altLang="zh-CN"/>
          </a:p>
          <a:p>
            <a:endParaRPr lang="en-US" altLang="zh-CN"/>
          </a:p>
          <a:p>
            <a:r>
              <a:rPr lang="zh-CN" altLang="en-US"/>
              <a:t>第三个时钟节拍，结果写回，要将</a:t>
            </a:r>
            <a:r>
              <a:rPr lang="en-US" altLang="zh-CN"/>
              <a:t>Z</a:t>
            </a:r>
            <a:r>
              <a:rPr lang="zh-CN" altLang="en-US"/>
              <a:t>中的运算结果写入</a:t>
            </a:r>
            <a:r>
              <a:rPr lang="en-US" altLang="zh-CN"/>
              <a:t>rd</a:t>
            </a:r>
            <a:r>
              <a:rPr lang="zh-CN" altLang="en-US"/>
              <a:t>寄存器中，寄存器</a:t>
            </a:r>
            <a:r>
              <a:rPr lang="en-US" altLang="zh-CN"/>
              <a:t>W#</a:t>
            </a:r>
            <a:r>
              <a:rPr lang="zh-CN" altLang="en-US"/>
              <a:t>端口应该送入</a:t>
            </a:r>
            <a:r>
              <a:rPr lang="en-US" altLang="zh-CN"/>
              <a:t>rd</a:t>
            </a:r>
            <a:r>
              <a:rPr lang="zh-CN" altLang="en-US"/>
              <a:t>字段，所需要给出</a:t>
            </a:r>
            <a:r>
              <a:rPr lang="en-US" altLang="zh-CN"/>
              <a:t>Zout</a:t>
            </a:r>
            <a:r>
              <a:rPr lang="zh-CN" altLang="en-US"/>
              <a:t>，</a:t>
            </a:r>
            <a:r>
              <a:rPr lang="en-US" altLang="zh-CN"/>
              <a:t>Rin</a:t>
            </a:r>
            <a:r>
              <a:rPr lang="zh-CN" altLang="en-US"/>
              <a:t>，</a:t>
            </a:r>
            <a:r>
              <a:rPr lang="en-US" altLang="zh-CN"/>
              <a:t>RegDst</a:t>
            </a:r>
            <a:r>
              <a:rPr lang="zh-CN" altLang="en-US"/>
              <a:t>信号才能完成正确的写入。</a:t>
            </a:r>
            <a:endParaRPr lang="en-US" altLang="zh-CN"/>
          </a:p>
          <a:p>
            <a:endParaRPr lang="en-US" altLang="zh-CN"/>
          </a:p>
          <a:p>
            <a:r>
              <a:rPr lang="zh-CN" altLang="en-US"/>
              <a:t>整个指令执行过程也是</a:t>
            </a:r>
            <a:r>
              <a:rPr lang="en-US" altLang="zh-CN"/>
              <a:t>3</a:t>
            </a:r>
            <a:r>
              <a:rPr lang="zh-CN" altLang="en-US"/>
              <a:t>个时钟节拍。</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52</a:t>
            </a:fld>
            <a:endParaRPr lang="zh-CN" altLang="en-US"/>
          </a:p>
        </p:txBody>
      </p:sp>
    </p:spTree>
    <p:extLst>
      <p:ext uri="{BB962C8B-B14F-4D97-AF65-F5344CB8AC3E}">
        <p14:creationId xmlns:p14="http://schemas.microsoft.com/office/powerpoint/2010/main" val="1522897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53</a:t>
            </a:fld>
            <a:endParaRPr lang="zh-CN" altLang="en-US"/>
          </a:p>
        </p:txBody>
      </p:sp>
    </p:spTree>
    <p:extLst>
      <p:ext uri="{BB962C8B-B14F-4D97-AF65-F5344CB8AC3E}">
        <p14:creationId xmlns:p14="http://schemas.microsoft.com/office/powerpoint/2010/main" val="149432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04814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90971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92561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下面我们来看看全相联映射的具体逻辑实现，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行，每个数据块包括四个字，相联存储器也就是查找表同样需要</a:t>
            </a:r>
            <a:r>
              <a:rPr lang="en-US" altLang="zh-CN" dirty="0"/>
              <a:t>8</a:t>
            </a:r>
            <a:r>
              <a:rPr lang="zh-CN" altLang="en-US" dirty="0"/>
              <a:t>个存储单元来描述</a:t>
            </a:r>
            <a:r>
              <a:rPr lang="en-US" altLang="zh-CN" dirty="0"/>
              <a:t>8</a:t>
            </a:r>
            <a:r>
              <a:rPr lang="zh-CN" altLang="en-US" dirty="0"/>
              <a:t>行的数据，</a:t>
            </a:r>
            <a:endParaRPr lang="en-US" altLang="zh-CN" dirty="0"/>
          </a:p>
          <a:p>
            <a:endParaRPr lang="en-US" altLang="zh-CN" dirty="0"/>
          </a:p>
          <a:p>
            <a:r>
              <a:rPr lang="zh-CN" altLang="en-US" dirty="0"/>
              <a:t>查找表包括</a:t>
            </a:r>
            <a:r>
              <a:rPr lang="en-US" altLang="zh-CN" dirty="0"/>
              <a:t>valid</a:t>
            </a:r>
            <a:r>
              <a:rPr lang="zh-CN" altLang="en-US" dirty="0"/>
              <a:t>和主存块地址标记字段，当然还有</a:t>
            </a:r>
            <a:r>
              <a:rPr lang="en-US" altLang="zh-CN" dirty="0"/>
              <a:t>dirty</a:t>
            </a:r>
            <a:r>
              <a:rPr lang="zh-CN" altLang="en-US" dirty="0"/>
              <a:t>，淘汰计数等信息这里没有显示</a:t>
            </a:r>
            <a:endParaRPr lang="en-US" altLang="zh-CN" dirty="0"/>
          </a:p>
          <a:p>
            <a:endParaRPr lang="en-US" altLang="zh-CN" dirty="0"/>
          </a:p>
          <a:p>
            <a:r>
              <a:rPr lang="zh-CN" altLang="en-US" dirty="0"/>
              <a:t>给出一个主存地址，可细分为标记和字偏移地址两部分，其中</a:t>
            </a:r>
            <a:r>
              <a:rPr lang="en-US" altLang="zh-CN" dirty="0"/>
              <a:t>tag</a:t>
            </a:r>
            <a:r>
              <a:rPr lang="zh-CN" altLang="en-US" dirty="0"/>
              <a:t>就是主存块地址</a:t>
            </a:r>
            <a:endParaRPr lang="en-US" altLang="zh-CN" dirty="0"/>
          </a:p>
          <a:p>
            <a:endParaRPr lang="en-US" altLang="zh-CN" dirty="0"/>
          </a:p>
          <a:p>
            <a:r>
              <a:rPr lang="en-US" altLang="zh-CN" dirty="0"/>
              <a:t>Cache</a:t>
            </a:r>
            <a:r>
              <a:rPr lang="zh-CN" altLang="en-US" dirty="0"/>
              <a:t>首先需要实现数据查找的功能，对于全相联映射，由于主存块可能存在于</a:t>
            </a:r>
            <a:r>
              <a:rPr lang="en-US" altLang="zh-CN" dirty="0"/>
              <a:t>cache</a:t>
            </a:r>
            <a:r>
              <a:rPr lang="zh-CN" altLang="en-US" dirty="0"/>
              <a:t>的任意块，所以我们需要将当前主存块地址也就是标记字段部分和查找表中所有行的标记字段进行标记，注意比较时应该考虑有效位，也就是比较的时候增加一个</a:t>
            </a:r>
            <a:r>
              <a:rPr lang="en-US" altLang="zh-CN" dirty="0"/>
              <a:t>valid=1</a:t>
            </a:r>
            <a:r>
              <a:rPr lang="zh-CN" altLang="en-US" dirty="0"/>
              <a:t>的逻辑，</a:t>
            </a:r>
            <a:endParaRPr lang="en-US" altLang="zh-CN" dirty="0"/>
          </a:p>
          <a:p>
            <a:endParaRPr lang="en-US" altLang="zh-CN" dirty="0"/>
          </a:p>
          <a:p>
            <a:r>
              <a:rPr lang="zh-CN" altLang="en-US" dirty="0"/>
              <a:t>所以我们可以给出一个多路并发比较逻辑，将查找表中的所有行的有效位和</a:t>
            </a:r>
            <a:r>
              <a:rPr lang="en-US" altLang="zh-CN" dirty="0"/>
              <a:t>tag</a:t>
            </a:r>
            <a:r>
              <a:rPr lang="zh-CN" altLang="en-US" dirty="0"/>
              <a:t>字段与主存块地址进行并发比较，这里并发比较实际上就是有</a:t>
            </a:r>
            <a:r>
              <a:rPr lang="en-US" altLang="zh-CN" dirty="0"/>
              <a:t>8</a:t>
            </a:r>
            <a:r>
              <a:rPr lang="zh-CN" altLang="en-US" dirty="0"/>
              <a:t>个比较器同时工作，比较结果为</a:t>
            </a:r>
            <a:r>
              <a:rPr lang="en-US" altLang="zh-CN" dirty="0"/>
              <a:t>L0</a:t>
            </a:r>
            <a:r>
              <a:rPr lang="zh-CN" altLang="en-US" dirty="0"/>
              <a:t>，，，</a:t>
            </a:r>
            <a:r>
              <a:rPr lang="en-US" altLang="zh-CN" dirty="0"/>
              <a:t>L7</a:t>
            </a:r>
            <a:r>
              <a:rPr lang="zh-CN" altLang="en-US" dirty="0"/>
              <a:t>，高电平表示相等，所有比较结果的逻辑或就是我们的命中信号。</a:t>
            </a:r>
            <a:endParaRPr lang="en-US" altLang="zh-CN" dirty="0"/>
          </a:p>
          <a:p>
            <a:endParaRPr lang="en-US" altLang="zh-CN" dirty="0"/>
          </a:p>
          <a:p>
            <a:r>
              <a:rPr lang="zh-CN" altLang="en-US" dirty="0"/>
              <a:t>这里</a:t>
            </a:r>
            <a:r>
              <a:rPr lang="en-US" altLang="zh-CN" dirty="0"/>
              <a:t>8</a:t>
            </a:r>
            <a:r>
              <a:rPr lang="zh-CN" altLang="en-US" dirty="0"/>
              <a:t>路比较的信号正好可以作为数据块副本的行选择信号，控制数据块副本的输出，我们将所有数据块副本都通过三态门输出到数据总线</a:t>
            </a:r>
            <a:r>
              <a:rPr lang="en-US" altLang="zh-CN" dirty="0" err="1"/>
              <a:t>slotdata</a:t>
            </a:r>
            <a:r>
              <a:rPr lang="zh-CN" altLang="en-US" dirty="0"/>
              <a:t>上，三态门的控制端就是这里的比较结果，当命中时，命中行的数据输出到</a:t>
            </a:r>
            <a:r>
              <a:rPr lang="en-US" altLang="zh-CN" dirty="0" err="1"/>
              <a:t>slotdata</a:t>
            </a:r>
            <a:r>
              <a:rPr lang="zh-CN" altLang="en-US" dirty="0"/>
              <a:t>，当命中时，具体选择数据块中的哪一个字由主存地址中的</a:t>
            </a:r>
            <a:r>
              <a:rPr lang="en-US" altLang="zh-CN" dirty="0"/>
              <a:t>offset</a:t>
            </a:r>
            <a:r>
              <a:rPr lang="zh-CN" altLang="en-US" dirty="0"/>
              <a:t>进行选择，我们可以利用一个多路选择器进行选择，命中信号直接连接多路选择器的使能端，缺失时输出高阻态。</a:t>
            </a:r>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8145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刚刚介绍了全相联映射的数据查找和访问逻辑，下面我们来进一步看看全相联映射的数据载入逻辑</a:t>
            </a:r>
            <a:endParaRPr lang="en-US" altLang="zh-CN" dirty="0"/>
          </a:p>
          <a:p>
            <a:endParaRPr lang="en-US" altLang="zh-CN" dirty="0"/>
          </a:p>
          <a:p>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下图给出了实际的主存访问序列，</a:t>
            </a:r>
            <a:r>
              <a:rPr lang="en-US" altLang="zh-CN" dirty="0"/>
              <a:t>CPU</a:t>
            </a:r>
            <a:r>
              <a:rPr lang="zh-CN" altLang="en-US" dirty="0"/>
              <a:t>首先访问</a:t>
            </a:r>
            <a:r>
              <a:rPr lang="en-US" altLang="zh-CN" dirty="0"/>
              <a:t>1F</a:t>
            </a:r>
            <a:r>
              <a:rPr lang="zh-CN" altLang="en-US" dirty="0"/>
              <a:t>，地址分解为</a:t>
            </a:r>
            <a:r>
              <a:rPr lang="en-US" altLang="zh-CN" dirty="0"/>
              <a:t>000011111</a:t>
            </a:r>
            <a:r>
              <a:rPr lang="zh-CN" altLang="en-US" dirty="0"/>
              <a:t>，此时系统将主存块地址</a:t>
            </a:r>
            <a:r>
              <a:rPr lang="en-US" altLang="zh-CN" dirty="0"/>
              <a:t>111</a:t>
            </a:r>
            <a:r>
              <a:rPr lang="zh-CN" altLang="en-US" dirty="0"/>
              <a:t>加上有效位</a:t>
            </a:r>
            <a:r>
              <a:rPr lang="en-US" altLang="zh-CN" dirty="0"/>
              <a:t>1</a:t>
            </a:r>
            <a:r>
              <a:rPr lang="zh-CN" altLang="en-US" dirty="0"/>
              <a:t>与查找表中所有标记字段和有效位进行并发比较，比较结果为</a:t>
            </a:r>
            <a:r>
              <a:rPr lang="en-US" altLang="zh-CN" dirty="0"/>
              <a:t>8</a:t>
            </a:r>
            <a:r>
              <a:rPr lang="zh-CN" altLang="en-US" dirty="0"/>
              <a:t>路均不相同，</a:t>
            </a:r>
            <a:r>
              <a:rPr lang="en-US" altLang="zh-CN" dirty="0"/>
              <a:t>L0-L7</a:t>
            </a:r>
            <a:r>
              <a:rPr lang="zh-CN" altLang="en-US" dirty="0"/>
              <a:t>信号都位零，数据缺失，此时需要从二级存储器内存中</a:t>
            </a:r>
            <a:r>
              <a:rPr lang="en-US" altLang="zh-CN" dirty="0"/>
              <a:t>1F</a:t>
            </a:r>
            <a:r>
              <a:rPr lang="zh-CN" altLang="en-US" dirty="0"/>
              <a:t>地址所在的数据块，</a:t>
            </a:r>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a:t>
            </a:r>
            <a:r>
              <a:rPr lang="en-US" altLang="zh-CN" dirty="0"/>
              <a:t>cache</a:t>
            </a:r>
            <a:r>
              <a:rPr lang="zh-CN" altLang="en-US" dirty="0"/>
              <a:t>第一个空行，载入后第</a:t>
            </a:r>
            <a:r>
              <a:rPr lang="en-US" altLang="zh-CN" dirty="0"/>
              <a:t>0</a:t>
            </a:r>
            <a:r>
              <a:rPr lang="zh-CN" altLang="en-US" dirty="0"/>
              <a:t>行中的数据分别是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第零行的有效位变成了</a:t>
            </a:r>
            <a:r>
              <a:rPr lang="en-US" altLang="zh-CN" dirty="0"/>
              <a:t>1,0000111</a:t>
            </a:r>
            <a:r>
              <a:rPr lang="zh-CN" altLang="en-US" dirty="0"/>
              <a:t>，此时第零行比较会相符，</a:t>
            </a:r>
            <a:r>
              <a:rPr lang="en-US" altLang="zh-CN" dirty="0"/>
              <a:t>L0</a:t>
            </a:r>
            <a:r>
              <a:rPr lang="zh-CN" altLang="en-US" dirty="0"/>
              <a:t>为高电平，数据命中，，</a:t>
            </a:r>
            <a:r>
              <a:rPr lang="en-US" altLang="zh-CN" dirty="0"/>
              <a:t>L0</a:t>
            </a:r>
            <a:r>
              <a:rPr lang="zh-CN" altLang="en-US" dirty="0"/>
              <a:t>会控制三态门输出数据到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，显然根据先前的查找逻辑，数据并不在</a:t>
            </a:r>
            <a:r>
              <a:rPr lang="en-US" altLang="zh-CN" dirty="0"/>
              <a:t>cache</a:t>
            </a:r>
            <a:r>
              <a:rPr lang="zh-CN" altLang="en-US" dirty="0"/>
              <a:t>中，发生缺失，需要载入</a:t>
            </a:r>
            <a:r>
              <a:rPr lang="en-US" altLang="zh-CN" dirty="0"/>
              <a:t>20</a:t>
            </a:r>
            <a:r>
              <a:rPr lang="zh-CN" altLang="en-US" dirty="0"/>
              <a:t>所在的数据块到第一个空行，也就是第一行</a:t>
            </a:r>
            <a:endParaRPr lang="en-US" altLang="zh-CN" dirty="0"/>
          </a:p>
          <a:p>
            <a:endParaRPr lang="en-US" altLang="zh-CN" dirty="0"/>
          </a:p>
          <a:p>
            <a:r>
              <a:rPr lang="zh-CN" altLang="en-US" dirty="0"/>
              <a:t>同理再访问</a:t>
            </a:r>
            <a:r>
              <a:rPr lang="en-US" altLang="zh-CN" dirty="0"/>
              <a:t>24</a:t>
            </a:r>
            <a:r>
              <a:rPr lang="zh-CN" altLang="en-US" dirty="0"/>
              <a:t>，也是缺失，载入数据块到底</a:t>
            </a:r>
            <a:r>
              <a:rPr lang="en-US" altLang="zh-CN" dirty="0"/>
              <a:t>2</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，这个地址的标记和第</a:t>
            </a:r>
            <a:r>
              <a:rPr lang="en-US" altLang="zh-CN" dirty="0"/>
              <a:t>0</a:t>
            </a:r>
            <a:r>
              <a:rPr lang="zh-CN" altLang="en-US" dirty="0"/>
              <a:t>行的标记相同，所以数据命中，访问第</a:t>
            </a:r>
            <a:r>
              <a:rPr lang="en-US" altLang="zh-CN" dirty="0"/>
              <a:t>0</a:t>
            </a:r>
            <a:r>
              <a:rPr lang="zh-CN" altLang="en-US" dirty="0"/>
              <a:t>行的数据，即可获得数据，</a:t>
            </a:r>
            <a:endParaRPr lang="en-US" altLang="zh-CN" dirty="0"/>
          </a:p>
          <a:p>
            <a:endParaRPr lang="en-US" altLang="zh-CN" dirty="0"/>
          </a:p>
          <a:p>
            <a:r>
              <a:rPr lang="zh-CN" altLang="en-US" dirty="0"/>
              <a:t>后续访问</a:t>
            </a:r>
            <a:r>
              <a:rPr lang="en-US" altLang="zh-CN" dirty="0"/>
              <a:t>48,54,107</a:t>
            </a:r>
            <a:r>
              <a:rPr lang="zh-CN" altLang="en-US" dirty="0"/>
              <a:t>都是缺失，需要载入数据块。</a:t>
            </a:r>
            <a:endParaRPr lang="en-US" altLang="zh-CN" dirty="0"/>
          </a:p>
          <a:p>
            <a:endParaRPr lang="en-US" altLang="zh-CN" dirty="0"/>
          </a:p>
          <a:p>
            <a:r>
              <a:rPr lang="zh-CN" altLang="en-US" dirty="0"/>
              <a:t>总之，在</a:t>
            </a:r>
            <a:r>
              <a:rPr lang="en-US" altLang="zh-CN" dirty="0"/>
              <a:t>cache</a:t>
            </a:r>
            <a:r>
              <a:rPr lang="zh-CN" altLang="en-US" dirty="0"/>
              <a:t>还没有满之前，全相联</a:t>
            </a:r>
            <a:r>
              <a:rPr lang="en-US" altLang="zh-CN" dirty="0"/>
              <a:t>cache</a:t>
            </a:r>
            <a:r>
              <a:rPr lang="zh-CN" altLang="en-US" dirty="0"/>
              <a:t>不会发生淘汰，相对直接相联映射，其</a:t>
            </a:r>
            <a:r>
              <a:rPr lang="en-US" altLang="zh-CN" dirty="0"/>
              <a:t>cache</a:t>
            </a:r>
            <a:r>
              <a:rPr lang="zh-CN" altLang="en-US" dirty="0"/>
              <a:t>利用率较高，命中率也较好。</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97269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39159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57072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76711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82958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C2733-9A9B-0517-414A-A634D081335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A7E0C90-9E01-EC30-10E8-8D104EC0AC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AC15981-DCEA-70CF-7514-3B0557384B38}"/>
              </a:ext>
            </a:extLst>
          </p:cNvPr>
          <p:cNvSpPr>
            <a:spLocks noGrp="1"/>
          </p:cNvSpPr>
          <p:nvPr>
            <p:ph type="dt" sz="half" idx="10"/>
          </p:nvPr>
        </p:nvSpPr>
        <p:spPr/>
        <p:txBody>
          <a:bodyPr/>
          <a:lstStyle/>
          <a:p>
            <a:fld id="{0DD1DB55-DBE1-4DF5-824B-9AEF6EB98B40}"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D595A2FE-9899-CFD1-C809-4C71BA36D8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B7D73B-BE8E-E210-1356-863704C73EEF}"/>
              </a:ext>
            </a:extLst>
          </p:cNvPr>
          <p:cNvSpPr>
            <a:spLocks noGrp="1"/>
          </p:cNvSpPr>
          <p:nvPr>
            <p:ph type="sldNum" sz="quarter" idx="12"/>
          </p:nvPr>
        </p:nvSpPr>
        <p:spPr/>
        <p:txBody>
          <a:body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212991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1CAEA-47AD-4207-EE91-6701617948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9885848-D616-1F5D-E719-FB8A6C9B710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BD0CA4-D6E0-078C-3B52-C189E1C260D9}"/>
              </a:ext>
            </a:extLst>
          </p:cNvPr>
          <p:cNvSpPr>
            <a:spLocks noGrp="1"/>
          </p:cNvSpPr>
          <p:nvPr>
            <p:ph type="dt" sz="half" idx="10"/>
          </p:nvPr>
        </p:nvSpPr>
        <p:spPr/>
        <p:txBody>
          <a:bodyPr/>
          <a:lstStyle/>
          <a:p>
            <a:fld id="{0DD1DB55-DBE1-4DF5-824B-9AEF6EB98B40}"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2921B039-A081-D459-AED3-1462B34E82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683A5A-FC35-A3C5-3784-BB55DD79B147}"/>
              </a:ext>
            </a:extLst>
          </p:cNvPr>
          <p:cNvSpPr>
            <a:spLocks noGrp="1"/>
          </p:cNvSpPr>
          <p:nvPr>
            <p:ph type="sldNum" sz="quarter" idx="12"/>
          </p:nvPr>
        </p:nvSpPr>
        <p:spPr/>
        <p:txBody>
          <a:body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3313124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3A1DED-5CD0-8104-BF4E-400D851240C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BC809D8-BA56-A56C-33BB-52372B7BF98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EF2541-1ED2-341B-4668-C56E642F22F3}"/>
              </a:ext>
            </a:extLst>
          </p:cNvPr>
          <p:cNvSpPr>
            <a:spLocks noGrp="1"/>
          </p:cNvSpPr>
          <p:nvPr>
            <p:ph type="dt" sz="half" idx="10"/>
          </p:nvPr>
        </p:nvSpPr>
        <p:spPr/>
        <p:txBody>
          <a:bodyPr/>
          <a:lstStyle/>
          <a:p>
            <a:fld id="{0DD1DB55-DBE1-4DF5-824B-9AEF6EB98B40}"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9FC20847-876D-B838-2A82-B46D5EB36F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A90D47-40A8-22D7-C2FC-AEE6F3B35E5F}"/>
              </a:ext>
            </a:extLst>
          </p:cNvPr>
          <p:cNvSpPr>
            <a:spLocks noGrp="1"/>
          </p:cNvSpPr>
          <p:nvPr>
            <p:ph type="sldNum" sz="quarter" idx="12"/>
          </p:nvPr>
        </p:nvSpPr>
        <p:spPr/>
        <p:txBody>
          <a:body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3692584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663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1387B7"/>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20328884-03C5-40AC-A582-AFAD2F38161C}"/>
              </a:ext>
            </a:extLst>
          </p:cNvPr>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extLst>
      <p:ext uri="{BB962C8B-B14F-4D97-AF65-F5344CB8AC3E}">
        <p14:creationId xmlns:p14="http://schemas.microsoft.com/office/powerpoint/2010/main" val="384766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935276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239095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4143701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476504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853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12542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2E85F-26E8-808E-6676-19DE79A6162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CD7A47F-0974-1DEC-3FB4-7672394C347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F2EBC2-F091-4E9C-7342-0408DE5BEEB8}"/>
              </a:ext>
            </a:extLst>
          </p:cNvPr>
          <p:cNvSpPr>
            <a:spLocks noGrp="1"/>
          </p:cNvSpPr>
          <p:nvPr>
            <p:ph type="dt" sz="half" idx="10"/>
          </p:nvPr>
        </p:nvSpPr>
        <p:spPr/>
        <p:txBody>
          <a:bodyPr/>
          <a:lstStyle/>
          <a:p>
            <a:fld id="{0DD1DB55-DBE1-4DF5-824B-9AEF6EB98B40}"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C686D952-5995-7B16-6264-218133463B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CECA59-AEC0-1646-1A40-7A976E05CDBC}"/>
              </a:ext>
            </a:extLst>
          </p:cNvPr>
          <p:cNvSpPr>
            <a:spLocks noGrp="1"/>
          </p:cNvSpPr>
          <p:nvPr>
            <p:ph type="sldNum" sz="quarter" idx="12"/>
          </p:nvPr>
        </p:nvSpPr>
        <p:spPr/>
        <p:txBody>
          <a:body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21414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898021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361221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003956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395897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3757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3" y="257616"/>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6"/>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270" y="6692476"/>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灯片编号占位符 3"/>
          <p:cNvSpPr txBox="1"/>
          <p:nvPr userDrawn="1"/>
        </p:nvSpPr>
        <p:spPr>
          <a:xfrm>
            <a:off x="11268342" y="6589901"/>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z="1200"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sz="120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9"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3"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1387B7"/>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pic>
        <p:nvPicPr>
          <p:cNvPr id="12" name="图片 11">
            <a:extLst>
              <a:ext uri="{FF2B5EF4-FFF2-40B4-BE49-F238E27FC236}">
                <a16:creationId xmlns:a16="http://schemas.microsoft.com/office/drawing/2014/main" id="{20328884-03C5-40AC-A582-AFAD2F38161C}"/>
              </a:ext>
            </a:extLst>
          </p:cNvPr>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extLst>
      <p:ext uri="{BB962C8B-B14F-4D97-AF65-F5344CB8AC3E}">
        <p14:creationId xmlns:p14="http://schemas.microsoft.com/office/powerpoint/2010/main" val="79933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9565868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1"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690268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935280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45089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68FB-8E56-4018-75DD-45631397321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13AEF0A-7A3A-8D5C-5A60-F0E991CCB2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4CA7C71-FF36-955B-C66A-E60EB4A730DA}"/>
              </a:ext>
            </a:extLst>
          </p:cNvPr>
          <p:cNvSpPr>
            <a:spLocks noGrp="1"/>
          </p:cNvSpPr>
          <p:nvPr>
            <p:ph type="dt" sz="half" idx="10"/>
          </p:nvPr>
        </p:nvSpPr>
        <p:spPr/>
        <p:txBody>
          <a:bodyPr/>
          <a:lstStyle/>
          <a:p>
            <a:fld id="{0DD1DB55-DBE1-4DF5-824B-9AEF6EB98B40}"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1AC5A845-1379-CB02-83F6-20809E61B8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9BB508-4F4F-3B4D-FA3E-8D5C34BE1EA8}"/>
              </a:ext>
            </a:extLst>
          </p:cNvPr>
          <p:cNvSpPr>
            <a:spLocks noGrp="1"/>
          </p:cNvSpPr>
          <p:nvPr>
            <p:ph type="sldNum" sz="quarter" idx="12"/>
          </p:nvPr>
        </p:nvSpPr>
        <p:spPr/>
        <p:txBody>
          <a:body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25442451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4677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4906026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7715615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0724433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9472982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567366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F829E-FCA1-019C-6292-75443FCA3A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3F14FE-BCAA-58E5-C6CE-658A7506EF2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32FD78D-C7B0-2020-126C-580F02C47C2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D4A590F-4E88-2404-DCBE-9697C2FD1A8E}"/>
              </a:ext>
            </a:extLst>
          </p:cNvPr>
          <p:cNvSpPr>
            <a:spLocks noGrp="1"/>
          </p:cNvSpPr>
          <p:nvPr>
            <p:ph type="dt" sz="half" idx="10"/>
          </p:nvPr>
        </p:nvSpPr>
        <p:spPr/>
        <p:txBody>
          <a:bodyPr/>
          <a:lstStyle/>
          <a:p>
            <a:fld id="{0DD1DB55-DBE1-4DF5-824B-9AEF6EB98B40}" type="datetimeFigureOut">
              <a:rPr lang="zh-CN" altLang="en-US" smtClean="0"/>
              <a:t>2022/6/21</a:t>
            </a:fld>
            <a:endParaRPr lang="zh-CN" altLang="en-US"/>
          </a:p>
        </p:txBody>
      </p:sp>
      <p:sp>
        <p:nvSpPr>
          <p:cNvPr id="6" name="页脚占位符 5">
            <a:extLst>
              <a:ext uri="{FF2B5EF4-FFF2-40B4-BE49-F238E27FC236}">
                <a16:creationId xmlns:a16="http://schemas.microsoft.com/office/drawing/2014/main" id="{F8E25D79-9ED6-8026-43B1-2E10045278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5D8969-BD40-4748-4D89-9AA0F73B71A2}"/>
              </a:ext>
            </a:extLst>
          </p:cNvPr>
          <p:cNvSpPr>
            <a:spLocks noGrp="1"/>
          </p:cNvSpPr>
          <p:nvPr>
            <p:ph type="sldNum" sz="quarter" idx="12"/>
          </p:nvPr>
        </p:nvSpPr>
        <p:spPr/>
        <p:txBody>
          <a:body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3661297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BB69C-9EF3-C43B-0454-E0FF7D9A949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DC7A574-9CF6-072D-9789-22D1B558E4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9C48668-54B3-B2DC-B530-DCC1327251D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713F12-A04B-4351-BD42-F2D4291F47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0C8D5A6-65A5-9BD4-99BE-DD9A869851D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0960841-7553-9B6C-F965-9708089112CD}"/>
              </a:ext>
            </a:extLst>
          </p:cNvPr>
          <p:cNvSpPr>
            <a:spLocks noGrp="1"/>
          </p:cNvSpPr>
          <p:nvPr>
            <p:ph type="dt" sz="half" idx="10"/>
          </p:nvPr>
        </p:nvSpPr>
        <p:spPr/>
        <p:txBody>
          <a:bodyPr/>
          <a:lstStyle/>
          <a:p>
            <a:fld id="{0DD1DB55-DBE1-4DF5-824B-9AEF6EB98B40}" type="datetimeFigureOut">
              <a:rPr lang="zh-CN" altLang="en-US" smtClean="0"/>
              <a:t>2022/6/21</a:t>
            </a:fld>
            <a:endParaRPr lang="zh-CN" altLang="en-US"/>
          </a:p>
        </p:txBody>
      </p:sp>
      <p:sp>
        <p:nvSpPr>
          <p:cNvPr id="8" name="页脚占位符 7">
            <a:extLst>
              <a:ext uri="{FF2B5EF4-FFF2-40B4-BE49-F238E27FC236}">
                <a16:creationId xmlns:a16="http://schemas.microsoft.com/office/drawing/2014/main" id="{16388E1D-4400-DC87-4FC2-DE1916AF8B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FF00325-E556-BF08-7AD5-DFEE293B4E0A}"/>
              </a:ext>
            </a:extLst>
          </p:cNvPr>
          <p:cNvSpPr>
            <a:spLocks noGrp="1"/>
          </p:cNvSpPr>
          <p:nvPr>
            <p:ph type="sldNum" sz="quarter" idx="12"/>
          </p:nvPr>
        </p:nvSpPr>
        <p:spPr/>
        <p:txBody>
          <a:body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3563926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C0DA9-9CD8-A5DE-921B-8C7F2188537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2435DB9-8140-E19A-79C1-D52B692DC11B}"/>
              </a:ext>
            </a:extLst>
          </p:cNvPr>
          <p:cNvSpPr>
            <a:spLocks noGrp="1"/>
          </p:cNvSpPr>
          <p:nvPr>
            <p:ph type="dt" sz="half" idx="10"/>
          </p:nvPr>
        </p:nvSpPr>
        <p:spPr/>
        <p:txBody>
          <a:bodyPr/>
          <a:lstStyle/>
          <a:p>
            <a:fld id="{0DD1DB55-DBE1-4DF5-824B-9AEF6EB98B40}" type="datetimeFigureOut">
              <a:rPr lang="zh-CN" altLang="en-US" smtClean="0"/>
              <a:t>2022/6/21</a:t>
            </a:fld>
            <a:endParaRPr lang="zh-CN" altLang="en-US"/>
          </a:p>
        </p:txBody>
      </p:sp>
      <p:sp>
        <p:nvSpPr>
          <p:cNvPr id="4" name="页脚占位符 3">
            <a:extLst>
              <a:ext uri="{FF2B5EF4-FFF2-40B4-BE49-F238E27FC236}">
                <a16:creationId xmlns:a16="http://schemas.microsoft.com/office/drawing/2014/main" id="{C1B6F988-503D-B5F3-75C0-57F18B608A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834B0E-0D9B-E920-E77B-C52E72E4A287}"/>
              </a:ext>
            </a:extLst>
          </p:cNvPr>
          <p:cNvSpPr>
            <a:spLocks noGrp="1"/>
          </p:cNvSpPr>
          <p:nvPr>
            <p:ph type="sldNum" sz="quarter" idx="12"/>
          </p:nvPr>
        </p:nvSpPr>
        <p:spPr/>
        <p:txBody>
          <a:body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2700510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82CBD91-4088-A3B6-8FD0-52B0F0A5DBC1}"/>
              </a:ext>
            </a:extLst>
          </p:cNvPr>
          <p:cNvSpPr>
            <a:spLocks noGrp="1"/>
          </p:cNvSpPr>
          <p:nvPr>
            <p:ph type="dt" sz="half" idx="10"/>
          </p:nvPr>
        </p:nvSpPr>
        <p:spPr/>
        <p:txBody>
          <a:bodyPr/>
          <a:lstStyle/>
          <a:p>
            <a:fld id="{0DD1DB55-DBE1-4DF5-824B-9AEF6EB98B40}" type="datetimeFigureOut">
              <a:rPr lang="zh-CN" altLang="en-US" smtClean="0"/>
              <a:t>2022/6/21</a:t>
            </a:fld>
            <a:endParaRPr lang="zh-CN" altLang="en-US"/>
          </a:p>
        </p:txBody>
      </p:sp>
      <p:sp>
        <p:nvSpPr>
          <p:cNvPr id="3" name="页脚占位符 2">
            <a:extLst>
              <a:ext uri="{FF2B5EF4-FFF2-40B4-BE49-F238E27FC236}">
                <a16:creationId xmlns:a16="http://schemas.microsoft.com/office/drawing/2014/main" id="{1F6F2DE9-1982-3EBC-5462-52CAC95F430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767E917-60EB-6EC4-DC4C-3E4721682D3E}"/>
              </a:ext>
            </a:extLst>
          </p:cNvPr>
          <p:cNvSpPr>
            <a:spLocks noGrp="1"/>
          </p:cNvSpPr>
          <p:nvPr>
            <p:ph type="sldNum" sz="quarter" idx="12"/>
          </p:nvPr>
        </p:nvSpPr>
        <p:spPr/>
        <p:txBody>
          <a:body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2825432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7145D-1B6C-1598-99D0-64D631722E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035AECE-66B6-E8D5-5B3B-362D13D1E8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99610DA-B78A-BECB-669C-1F65C61E8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3BA0BBD-2AB4-B494-FED3-3E5D084DBF5D}"/>
              </a:ext>
            </a:extLst>
          </p:cNvPr>
          <p:cNvSpPr>
            <a:spLocks noGrp="1"/>
          </p:cNvSpPr>
          <p:nvPr>
            <p:ph type="dt" sz="half" idx="10"/>
          </p:nvPr>
        </p:nvSpPr>
        <p:spPr/>
        <p:txBody>
          <a:bodyPr/>
          <a:lstStyle/>
          <a:p>
            <a:fld id="{0DD1DB55-DBE1-4DF5-824B-9AEF6EB98B40}" type="datetimeFigureOut">
              <a:rPr lang="zh-CN" altLang="en-US" smtClean="0"/>
              <a:t>2022/6/21</a:t>
            </a:fld>
            <a:endParaRPr lang="zh-CN" altLang="en-US"/>
          </a:p>
        </p:txBody>
      </p:sp>
      <p:sp>
        <p:nvSpPr>
          <p:cNvPr id="6" name="页脚占位符 5">
            <a:extLst>
              <a:ext uri="{FF2B5EF4-FFF2-40B4-BE49-F238E27FC236}">
                <a16:creationId xmlns:a16="http://schemas.microsoft.com/office/drawing/2014/main" id="{3C69BCD1-5BA3-63ED-BCA8-CD7A786C1F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52CAD9-BA90-3CF5-B243-03EDE1D99AAB}"/>
              </a:ext>
            </a:extLst>
          </p:cNvPr>
          <p:cNvSpPr>
            <a:spLocks noGrp="1"/>
          </p:cNvSpPr>
          <p:nvPr>
            <p:ph type="sldNum" sz="quarter" idx="12"/>
          </p:nvPr>
        </p:nvSpPr>
        <p:spPr/>
        <p:txBody>
          <a:body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884621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B18C-357D-5FE5-58F6-A04E47386C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29194A2-AACE-C75F-FDFE-9AE2843819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99F2E23-4F3D-E081-6020-7DBEB533C3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1E0529-D599-44AC-7F87-25DC09413D80}"/>
              </a:ext>
            </a:extLst>
          </p:cNvPr>
          <p:cNvSpPr>
            <a:spLocks noGrp="1"/>
          </p:cNvSpPr>
          <p:nvPr>
            <p:ph type="dt" sz="half" idx="10"/>
          </p:nvPr>
        </p:nvSpPr>
        <p:spPr/>
        <p:txBody>
          <a:bodyPr/>
          <a:lstStyle/>
          <a:p>
            <a:fld id="{0DD1DB55-DBE1-4DF5-824B-9AEF6EB98B40}" type="datetimeFigureOut">
              <a:rPr lang="zh-CN" altLang="en-US" smtClean="0"/>
              <a:t>2022/6/21</a:t>
            </a:fld>
            <a:endParaRPr lang="zh-CN" altLang="en-US"/>
          </a:p>
        </p:txBody>
      </p:sp>
      <p:sp>
        <p:nvSpPr>
          <p:cNvPr id="6" name="页脚占位符 5">
            <a:extLst>
              <a:ext uri="{FF2B5EF4-FFF2-40B4-BE49-F238E27FC236}">
                <a16:creationId xmlns:a16="http://schemas.microsoft.com/office/drawing/2014/main" id="{02C19F9A-B880-9FE6-E74F-AD7011B2E3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FD9710-4932-4701-1549-1185DE709E5E}"/>
              </a:ext>
            </a:extLst>
          </p:cNvPr>
          <p:cNvSpPr>
            <a:spLocks noGrp="1"/>
          </p:cNvSpPr>
          <p:nvPr>
            <p:ph type="sldNum" sz="quarter" idx="12"/>
          </p:nvPr>
        </p:nvSpPr>
        <p:spPr/>
        <p:txBody>
          <a:body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1780844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125CBD8-BB9B-9093-54D5-E22C806E0B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FB110BE-32EF-E3AA-5540-2B7560AA83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5BBED8-DC5B-2F4A-A4DC-18D51DC7C4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1DB55-DBE1-4DF5-824B-9AEF6EB98B40}"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9D8B2EFA-4FCF-8972-81B3-078A6B9283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018C1A2-FA8B-8B9B-C44D-3B1AFF3B79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0A468-9E6C-4D0D-916B-9A2A5AEE0CFB}" type="slidenum">
              <a:rPr lang="zh-CN" altLang="en-US" smtClean="0"/>
              <a:t>‹#›</a:t>
            </a:fld>
            <a:endParaRPr lang="zh-CN" altLang="en-US"/>
          </a:p>
        </p:txBody>
      </p:sp>
    </p:spTree>
    <p:extLst>
      <p:ext uri="{BB962C8B-B14F-4D97-AF65-F5344CB8AC3E}">
        <p14:creationId xmlns:p14="http://schemas.microsoft.com/office/powerpoint/2010/main" val="376954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2022/6/21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1091113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2022/6/21</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6640778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w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7.jp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2"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文本框 13"/>
          <p:cNvSpPr txBox="1"/>
          <p:nvPr/>
        </p:nvSpPr>
        <p:spPr>
          <a:xfrm>
            <a:off x="4346735" y="2448311"/>
            <a:ext cx="696141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600" normalizeH="0" baseline="0" noProof="0" dirty="0">
                <a:ln>
                  <a:noFill/>
                </a:ln>
                <a:solidFill>
                  <a:srgbClr val="005D9C"/>
                </a:solidFill>
                <a:effectLst/>
                <a:uLnTx/>
                <a:uFillTx/>
                <a:latin typeface="义启小楷书" panose="02010601030101010101" pitchFamily="2" charset="-128"/>
                <a:ea typeface="义启小楷书" panose="02010601030101010101" pitchFamily="2" charset="-128"/>
                <a:cs typeface="+mn-cs"/>
              </a:rPr>
              <a:t>四、存储系统</a:t>
            </a:r>
          </a:p>
        </p:txBody>
      </p:sp>
      <p:pic>
        <p:nvPicPr>
          <p:cNvPr id="20" name="Picture 19" descr="MCj02157180000[1]"/>
          <p:cNvPicPr>
            <a:picLocks noChangeAspect="1" noChangeArrowheads="1"/>
          </p:cNvPicPr>
          <p:nvPr/>
        </p:nvPicPr>
        <p:blipFill>
          <a:blip r:embed="rId5" cstate="print"/>
          <a:srcRect/>
          <a:stretch>
            <a:fillRect/>
          </a:stretch>
        </p:blipFill>
        <p:spPr bwMode="auto">
          <a:xfrm>
            <a:off x="9369794" y="4178514"/>
            <a:ext cx="1818502" cy="1694711"/>
          </a:xfrm>
          <a:prstGeom prst="rect">
            <a:avLst/>
          </a:prstGeom>
          <a:noFill/>
          <a:ln w="9525">
            <a:noFill/>
            <a:miter lim="800000"/>
            <a:headEnd/>
            <a:tailEnd/>
          </a:ln>
        </p:spPr>
      </p:pic>
      <p:sp>
        <p:nvSpPr>
          <p:cNvPr id="12" name="矩形 11"/>
          <p:cNvSpPr/>
          <p:nvPr/>
        </p:nvSpPr>
        <p:spPr>
          <a:xfrm>
            <a:off x="-3362"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1" name="图片 20">
            <a:extLst>
              <a:ext uri="{FF2B5EF4-FFF2-40B4-BE49-F238E27FC236}">
                <a16:creationId xmlns:a16="http://schemas.microsoft.com/office/drawing/2014/main" id="{C867BDD1-8A8B-42B4-AA15-0AF7808C82C2}"/>
              </a:ext>
            </a:extLst>
          </p:cNvPr>
          <p:cNvPicPr>
            <a:picLocks noChangeAspect="1"/>
          </p:cNvPicPr>
          <p:nvPr/>
        </p:nvPicPr>
        <p:blipFill>
          <a:blip r:embed="rId6">
            <a:clrChange>
              <a:clrFrom>
                <a:srgbClr val="656D78"/>
              </a:clrFrom>
              <a:clrTo>
                <a:srgbClr val="656D78">
                  <a:alpha val="0"/>
                </a:srgbClr>
              </a:clrTo>
            </a:clrChange>
          </a:blip>
          <a:stretch>
            <a:fillRect/>
          </a:stretch>
        </p:blipFill>
        <p:spPr>
          <a:xfrm>
            <a:off x="1352101" y="715290"/>
            <a:ext cx="880575" cy="877289"/>
          </a:xfrm>
          <a:prstGeom prst="rect">
            <a:avLst/>
          </a:prstGeom>
        </p:spPr>
      </p:pic>
      <p:sp>
        <p:nvSpPr>
          <p:cNvPr id="24" name="圆角矩形 17">
            <a:extLst>
              <a:ext uri="{FF2B5EF4-FFF2-40B4-BE49-F238E27FC236}">
                <a16:creationId xmlns:a16="http://schemas.microsoft.com/office/drawing/2014/main" id="{7D308B1C-E4AE-4026-8807-0F2BF035DBBF}"/>
              </a:ext>
            </a:extLst>
          </p:cNvPr>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6" name="直接连接符 25">
            <a:extLst>
              <a:ext uri="{FF2B5EF4-FFF2-40B4-BE49-F238E27FC236}">
                <a16:creationId xmlns:a16="http://schemas.microsoft.com/office/drawing/2014/main" id="{ED607ABF-2851-4E20-BFBF-47F8E5913BD4}"/>
              </a:ext>
            </a:extLst>
          </p:cNvPr>
          <p:cNvCxnSpPr/>
          <p:nvPr/>
        </p:nvCxnSpPr>
        <p:spPr>
          <a:xfrm>
            <a:off x="321368"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5A5170F-FCC9-4941-A71E-B210E58CF9F4}"/>
              </a:ext>
            </a:extLst>
          </p:cNvPr>
          <p:cNvCxnSpPr/>
          <p:nvPr/>
        </p:nvCxnSpPr>
        <p:spPr>
          <a:xfrm>
            <a:off x="321368"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7F8D4220-3A8E-44C2-AC3D-DFF15186D873}"/>
              </a:ext>
            </a:extLst>
          </p:cNvPr>
          <p:cNvPicPr>
            <a:picLocks noChangeAspect="1"/>
          </p:cNvPicPr>
          <p:nvPr/>
        </p:nvPicPr>
        <p:blipFill>
          <a:blip r:embed="rId7"/>
          <a:stretch>
            <a:fillRect/>
          </a:stretch>
        </p:blipFill>
        <p:spPr>
          <a:xfrm>
            <a:off x="-286581" y="1863284"/>
            <a:ext cx="4296880" cy="793906"/>
          </a:xfrm>
          <a:prstGeom prst="rect">
            <a:avLst/>
          </a:prstGeom>
        </p:spPr>
      </p:pic>
    </p:spTree>
    <p:extLst>
      <p:ext uri="{BB962C8B-B14F-4D97-AF65-F5344CB8AC3E}">
        <p14:creationId xmlns:p14="http://schemas.microsoft.com/office/powerpoint/2010/main" val="1748352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54763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WE</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4K×8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2" name="Group 2"/>
          <p:cNvGrpSpPr>
            <a:grpSpLocks/>
          </p:cNvGrpSpPr>
          <p:nvPr/>
        </p:nvGrpSpPr>
        <p:grpSpPr bwMode="auto">
          <a:xfrm>
            <a:off x="2381913" y="2722874"/>
            <a:ext cx="7735879" cy="879615"/>
            <a:chOff x="1277" y="2074"/>
            <a:chExt cx="4873" cy="290"/>
          </a:xfrm>
        </p:grpSpPr>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3</a:t>
            </a:r>
            <a:r>
              <a:rPr lang="zh-CN" altLang="en-US" dirty="0"/>
              <a:t>、</a:t>
            </a:r>
            <a:r>
              <a:rPr lang="en-US" altLang="zh-CN" dirty="0"/>
              <a:t> 16K×8 ROM</a:t>
            </a:r>
            <a:r>
              <a:rPr lang="zh-CN" altLang="en-US" dirty="0"/>
              <a:t>，</a:t>
            </a:r>
            <a:r>
              <a:rPr lang="en-US" altLang="zh-CN" dirty="0"/>
              <a:t> 4K×8 RAM</a:t>
            </a:r>
            <a:endParaRPr lang="zh-CN" altLang="en-US" dirty="0"/>
          </a:p>
        </p:txBody>
      </p:sp>
      <p:sp>
        <p:nvSpPr>
          <p:cNvPr id="920590" name="Rectangle 14"/>
          <p:cNvSpPr>
            <a:spLocks noChangeAspect="1" noChangeArrowheads="1"/>
          </p:cNvSpPr>
          <p:nvPr/>
        </p:nvSpPr>
        <p:spPr bwMode="auto">
          <a:xfrm>
            <a:off x="6514305" y="2003076"/>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12-0</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sp>
        <p:nvSpPr>
          <p:cNvPr id="920611" name="Line 35"/>
          <p:cNvSpPr>
            <a:spLocks noChangeAspect="1" noChangeShapeType="1"/>
          </p:cNvSpPr>
          <p:nvPr/>
        </p:nvSpPr>
        <p:spPr bwMode="auto">
          <a:xfrm>
            <a:off x="2419530" y="5743833"/>
            <a:ext cx="8708731" cy="0"/>
          </a:xfrm>
          <a:prstGeom prst="line">
            <a:avLst/>
          </a:prstGeom>
          <a:noFill/>
          <a:ln w="76200">
            <a:solidFill>
              <a:srgbClr val="008000"/>
            </a:solidFill>
            <a:round/>
            <a:headEnd type="triangl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612" name="Line 36"/>
          <p:cNvSpPr>
            <a:spLocks noChangeAspect="1" noChangeShapeType="1"/>
          </p:cNvSpPr>
          <p:nvPr/>
        </p:nvSpPr>
        <p:spPr bwMode="auto">
          <a:xfrm>
            <a:off x="2419530" y="1658468"/>
            <a:ext cx="831810" cy="0"/>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5" name="Group 37"/>
          <p:cNvGrpSpPr>
            <a:grpSpLocks/>
          </p:cNvGrpSpPr>
          <p:nvPr/>
        </p:nvGrpSpPr>
        <p:grpSpPr bwMode="auto">
          <a:xfrm>
            <a:off x="6052534" y="2353281"/>
            <a:ext cx="4349756" cy="1253272"/>
            <a:chOff x="3562" y="1842"/>
            <a:chExt cx="2740"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4" name="组合 3"/>
          <p:cNvGrpSpPr/>
          <p:nvPr/>
        </p:nvGrpSpPr>
        <p:grpSpPr>
          <a:xfrm>
            <a:off x="3324960" y="4923011"/>
            <a:ext cx="7094786" cy="779606"/>
            <a:chOff x="4608585" y="4322151"/>
            <a:chExt cx="7094786"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593" name="Rectangle 17"/>
            <p:cNvSpPr>
              <a:spLocks noChangeAspect="1" noChangeArrowheads="1"/>
            </p:cNvSpPr>
            <p:nvPr/>
          </p:nvSpPr>
          <p:spPr bwMode="auto">
            <a:xfrm>
              <a:off x="4608585" y="4556607"/>
              <a:ext cx="881359" cy="449262"/>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31" name="Line 52"/>
            <p:cNvSpPr>
              <a:spLocks noChangeAspect="1" noChangeShapeType="1"/>
            </p:cNvSpPr>
            <p:nvPr/>
          </p:nvSpPr>
          <p:spPr bwMode="auto">
            <a:xfrm>
              <a:off x="4740376" y="4331910"/>
              <a:ext cx="0" cy="788988"/>
            </a:xfrm>
            <a:prstGeom prst="line">
              <a:avLst/>
            </a:prstGeom>
            <a:noFill/>
            <a:ln w="50800">
              <a:solidFill>
                <a:srgbClr val="008000"/>
              </a:solidFill>
              <a:round/>
              <a:headEnd type="non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8" name="Group 56"/>
          <p:cNvGrpSpPr>
            <a:grpSpLocks/>
          </p:cNvGrpSpPr>
          <p:nvPr/>
        </p:nvGrpSpPr>
        <p:grpSpPr bwMode="auto">
          <a:xfrm>
            <a:off x="80494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76" name="Line 40"/>
          <p:cNvSpPr>
            <a:spLocks noChangeAspect="1" noChangeShapeType="1"/>
          </p:cNvSpPr>
          <p:nvPr/>
        </p:nvSpPr>
        <p:spPr bwMode="auto">
          <a:xfrm rot="16200000">
            <a:off x="3079748" y="1677416"/>
            <a:ext cx="0" cy="343184"/>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77" name="Line 34"/>
          <p:cNvSpPr>
            <a:spLocks noChangeAspect="1" noChangeShapeType="1"/>
          </p:cNvSpPr>
          <p:nvPr/>
        </p:nvSpPr>
        <p:spPr bwMode="auto">
          <a:xfrm rot="5400000">
            <a:off x="2659827" y="2105404"/>
            <a:ext cx="496658" cy="0"/>
          </a:xfrm>
          <a:prstGeom prst="line">
            <a:avLst/>
          </a:prstGeom>
          <a:noFill/>
          <a:ln w="76200" cap="sq">
            <a:solidFill>
              <a:srgbClr val="D60093"/>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78" name="Rectangle 13"/>
          <p:cNvSpPr>
            <a:spLocks noChangeAspect="1" noChangeArrowheads="1"/>
          </p:cNvSpPr>
          <p:nvPr/>
        </p:nvSpPr>
        <p:spPr bwMode="auto">
          <a:xfrm>
            <a:off x="2615825" y="1968523"/>
            <a:ext cx="892175" cy="442913"/>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15-13</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7" name="组合 6"/>
          <p:cNvGrpSpPr/>
          <p:nvPr/>
        </p:nvGrpSpPr>
        <p:grpSpPr>
          <a:xfrm>
            <a:off x="3159357" y="1506026"/>
            <a:ext cx="7804175" cy="472441"/>
            <a:chOff x="4346098" y="1506026"/>
            <a:chExt cx="5722701"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3:8</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译码器</a:t>
              </a:r>
            </a:p>
          </p:txBody>
        </p:sp>
        <p:sp>
          <p:nvSpPr>
            <p:cNvPr id="80" name="Rectangle 13"/>
            <p:cNvSpPr>
              <a:spLocks noChangeAspect="1" noChangeArrowheads="1"/>
            </p:cNvSpPr>
            <p:nvPr/>
          </p:nvSpPr>
          <p:spPr bwMode="auto">
            <a:xfrm>
              <a:off x="4584999" y="1676781"/>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1</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7</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endParaRPr>
            </a:p>
          </p:txBody>
        </p:sp>
        <p:sp>
          <p:nvSpPr>
            <p:cNvPr id="138" name="Rectangle 13"/>
            <p:cNvSpPr>
              <a:spLocks noChangeAspect="1" noChangeArrowheads="1"/>
            </p:cNvSpPr>
            <p:nvPr/>
          </p:nvSpPr>
          <p:spPr bwMode="auto">
            <a:xfrm>
              <a:off x="4346098" y="1506026"/>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OE</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43" name="Rectangle 13"/>
            <p:cNvSpPr>
              <a:spLocks noChangeAspect="1" noChangeArrowheads="1"/>
            </p:cNvSpPr>
            <p:nvPr/>
          </p:nvSpPr>
          <p:spPr bwMode="auto">
            <a:xfrm>
              <a:off x="6496910" y="1676121"/>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3</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04" name="组合 103"/>
          <p:cNvGrpSpPr/>
          <p:nvPr/>
        </p:nvGrpSpPr>
        <p:grpSpPr>
          <a:xfrm>
            <a:off x="66492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WE</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4K×8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44" name="组合 143"/>
          <p:cNvGrpSpPr/>
          <p:nvPr/>
        </p:nvGrpSpPr>
        <p:grpSpPr>
          <a:xfrm>
            <a:off x="86657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WE</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4K×8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51" name="组合 150"/>
          <p:cNvGrpSpPr/>
          <p:nvPr/>
        </p:nvGrpSpPr>
        <p:grpSpPr>
          <a:xfrm>
            <a:off x="98386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WE</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4K×8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RAM</a:t>
              </a:r>
            </a:p>
          </p:txBody>
        </p:sp>
      </p:grpSp>
      <p:sp>
        <p:nvSpPr>
          <p:cNvPr id="920610" name="Line 34"/>
          <p:cNvSpPr>
            <a:spLocks noChangeAspect="1" noChangeShapeType="1"/>
          </p:cNvSpPr>
          <p:nvPr/>
        </p:nvSpPr>
        <p:spPr bwMode="auto">
          <a:xfrm>
            <a:off x="2408791" y="2353845"/>
            <a:ext cx="8387713" cy="0"/>
          </a:xfrm>
          <a:prstGeom prst="line">
            <a:avLst/>
          </a:prstGeom>
          <a:noFill/>
          <a:ln w="76200" cap="sq">
            <a:solidFill>
              <a:srgbClr val="D60093"/>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120" name="Group 14"/>
          <p:cNvGrpSpPr>
            <a:grpSpLocks/>
          </p:cNvGrpSpPr>
          <p:nvPr/>
        </p:nvGrpSpPr>
        <p:grpSpPr bwMode="auto">
          <a:xfrm>
            <a:off x="11722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a:t>
              </a:r>
              <a:r>
                <a:rPr kumimoji="0" lang="en-US" altLang="zh-CN" sz="20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15-0</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MREQ#</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R/W#</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74" y="3599"/>
              <a:ext cx="571" cy="285"/>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20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20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2" name="组合 11"/>
          <p:cNvGrpSpPr/>
          <p:nvPr/>
        </p:nvGrpSpPr>
        <p:grpSpPr>
          <a:xfrm>
            <a:off x="61946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anose="05000000000000000000" pitchFamily="2" charset="2"/>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&amp;</a:t>
              </a:r>
            </a:p>
          </p:txBody>
        </p:sp>
      </p:grpSp>
      <p:grpSp>
        <p:nvGrpSpPr>
          <p:cNvPr id="15" name="组合 14"/>
          <p:cNvGrpSpPr/>
          <p:nvPr/>
        </p:nvGrpSpPr>
        <p:grpSpPr>
          <a:xfrm>
            <a:off x="73403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anose="05000000000000000000" pitchFamily="2" charset="2"/>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&amp;</a:t>
              </a: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0" name="组合 9"/>
          <p:cNvGrpSpPr/>
          <p:nvPr/>
        </p:nvGrpSpPr>
        <p:grpSpPr>
          <a:xfrm>
            <a:off x="6290911" y="2895661"/>
            <a:ext cx="1148719" cy="210011"/>
            <a:chOff x="6417911" y="2895661"/>
            <a:chExt cx="1148719" cy="210011"/>
          </a:xfrm>
        </p:grpSpPr>
        <p:sp>
          <p:nvSpPr>
            <p:cNvPr id="172" name="Line 45"/>
            <p:cNvSpPr>
              <a:spLocks noChangeAspect="1" noChangeShapeType="1"/>
            </p:cNvSpPr>
            <p:nvPr/>
          </p:nvSpPr>
          <p:spPr bwMode="auto">
            <a:xfrm flipV="1">
              <a:off x="7566630" y="2899374"/>
              <a:ext cx="0" cy="206298"/>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76" name="Line 45"/>
            <p:cNvSpPr>
              <a:spLocks noChangeAspect="1" noChangeShapeType="1"/>
            </p:cNvSpPr>
            <p:nvPr/>
          </p:nvSpPr>
          <p:spPr bwMode="auto">
            <a:xfrm rot="16200000" flipV="1">
              <a:off x="6990124" y="2323448"/>
              <a:ext cx="0" cy="1144426"/>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85" name="组合 184"/>
          <p:cNvGrpSpPr/>
          <p:nvPr/>
        </p:nvGrpSpPr>
        <p:grpSpPr>
          <a:xfrm>
            <a:off x="93756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anose="05000000000000000000" pitchFamily="2" charset="2"/>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&amp;</a:t>
              </a:r>
            </a:p>
          </p:txBody>
        </p:sp>
      </p:grpSp>
      <p:grpSp>
        <p:nvGrpSpPr>
          <p:cNvPr id="17" name="组合 16"/>
          <p:cNvGrpSpPr/>
          <p:nvPr/>
        </p:nvGrpSpPr>
        <p:grpSpPr>
          <a:xfrm>
            <a:off x="105213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anose="05000000000000000000" pitchFamily="2" charset="2"/>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&amp;</a:t>
              </a: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92" name="组合 191"/>
          <p:cNvGrpSpPr/>
          <p:nvPr/>
        </p:nvGrpSpPr>
        <p:grpSpPr>
          <a:xfrm>
            <a:off x="94812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6" name="组合 15"/>
          <p:cNvGrpSpPr/>
          <p:nvPr/>
        </p:nvGrpSpPr>
        <p:grpSpPr>
          <a:xfrm>
            <a:off x="7112955" y="2383974"/>
            <a:ext cx="908050" cy="730967"/>
            <a:chOff x="7239955" y="2383974"/>
            <a:chExt cx="908050" cy="730967"/>
          </a:xfrm>
        </p:grpSpPr>
        <p:grpSp>
          <p:nvGrpSpPr>
            <p:cNvPr id="11" name="组合 10"/>
            <p:cNvGrpSpPr/>
            <p:nvPr/>
          </p:nvGrpSpPr>
          <p:grpSpPr>
            <a:xfrm>
              <a:off x="7685871" y="2385700"/>
              <a:ext cx="166966" cy="729241"/>
              <a:chOff x="7685871" y="2385700"/>
              <a:chExt cx="166966" cy="729241"/>
            </a:xfrm>
          </p:grpSpPr>
          <p:sp>
            <p:nvSpPr>
              <p:cNvPr id="173" name="Line 45"/>
              <p:cNvSpPr>
                <a:spLocks noChangeAspect="1" noChangeShapeType="1"/>
              </p:cNvSpPr>
              <p:nvPr/>
            </p:nvSpPr>
            <p:spPr bwMode="auto">
              <a:xfrm flipV="1">
                <a:off x="7766298" y="2385700"/>
                <a:ext cx="0" cy="390669"/>
              </a:xfrm>
              <a:prstGeom prst="line">
                <a:avLst/>
              </a:prstGeom>
              <a:noFill/>
              <a:ln w="19050" cap="sq">
                <a:solidFill>
                  <a:srgbClr val="D60093"/>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178" name="Group 96">
                <a:extLst>
                  <a:ext uri="{FF2B5EF4-FFF2-40B4-BE49-F238E27FC236}">
                    <a16:creationId xmlns:a16="http://schemas.microsoft.com/office/drawing/2014/main" id="{758A5672-8B58-4E44-8FFF-7CA96FB254A9}"/>
                  </a:ext>
                </a:extLst>
              </p:cNvPr>
              <p:cNvGrpSpPr/>
              <p:nvPr/>
            </p:nvGrpSpPr>
            <p:grpSpPr>
              <a:xfrm rot="16200000" flipH="1">
                <a:off x="7663953" y="2815182"/>
                <a:ext cx="210802" cy="166966"/>
                <a:chOff x="1036660" y="5919690"/>
                <a:chExt cx="598167" cy="477271"/>
              </a:xfrm>
            </p:grpSpPr>
            <p:sp>
              <p:nvSpPr>
                <p:cNvPr id="181" name="Oval 99">
                  <a:extLst>
                    <a:ext uri="{FF2B5EF4-FFF2-40B4-BE49-F238E27FC236}">
                      <a16:creationId xmlns:a16="http://schemas.microsoft.com/office/drawing/2014/main" id="{357CE326-528C-423D-9C3D-CAD66B4B273E}"/>
                    </a:ext>
                  </a:extLst>
                </p:cNvPr>
                <p:cNvSpPr/>
                <p:nvPr/>
              </p:nvSpPr>
              <p:spPr>
                <a:xfrm>
                  <a:off x="1477168" y="6085074"/>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82" name="Triangle 100">
                  <a:extLst>
                    <a:ext uri="{FF2B5EF4-FFF2-40B4-BE49-F238E27FC236}">
                      <a16:creationId xmlns:a16="http://schemas.microsoft.com/office/drawing/2014/main" id="{4D7779A4-3828-46BE-B391-6796D91DC86B}"/>
                    </a:ext>
                  </a:extLst>
                </p:cNvPr>
                <p:cNvSpPr/>
                <p:nvPr/>
              </p:nvSpPr>
              <p:spPr>
                <a:xfrm rot="5400000">
                  <a:off x="1003745" y="5952605"/>
                  <a:ext cx="477271" cy="411441"/>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sp>
            <p:nvSpPr>
              <p:cNvPr id="183" name="Line 45"/>
              <p:cNvSpPr>
                <a:spLocks noChangeAspect="1" noChangeShapeType="1"/>
              </p:cNvSpPr>
              <p:nvPr/>
            </p:nvSpPr>
            <p:spPr bwMode="auto">
              <a:xfrm flipV="1">
                <a:off x="7770196" y="3004066"/>
                <a:ext cx="0" cy="110875"/>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12</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8" name="组合 17"/>
          <p:cNvGrpSpPr/>
          <p:nvPr/>
        </p:nvGrpSpPr>
        <p:grpSpPr>
          <a:xfrm>
            <a:off x="10284570" y="2365590"/>
            <a:ext cx="908050" cy="758060"/>
            <a:chOff x="10411570" y="2365590"/>
            <a:chExt cx="908050" cy="758060"/>
          </a:xfrm>
        </p:grpSpPr>
        <p:grpSp>
          <p:nvGrpSpPr>
            <p:cNvPr id="195" name="组合 194"/>
            <p:cNvGrpSpPr/>
            <p:nvPr/>
          </p:nvGrpSpPr>
          <p:grpSpPr>
            <a:xfrm>
              <a:off x="10866440" y="2394409"/>
              <a:ext cx="166966" cy="729241"/>
              <a:chOff x="7685394" y="2385700"/>
              <a:chExt cx="166966" cy="729241"/>
            </a:xfrm>
          </p:grpSpPr>
          <p:sp>
            <p:nvSpPr>
              <p:cNvPr id="196" name="Line 45"/>
              <p:cNvSpPr>
                <a:spLocks noChangeAspect="1" noChangeShapeType="1"/>
              </p:cNvSpPr>
              <p:nvPr/>
            </p:nvSpPr>
            <p:spPr bwMode="auto">
              <a:xfrm flipV="1">
                <a:off x="7768203" y="2385700"/>
                <a:ext cx="0" cy="390669"/>
              </a:xfrm>
              <a:prstGeom prst="line">
                <a:avLst/>
              </a:prstGeom>
              <a:noFill/>
              <a:ln w="19050" cap="sq">
                <a:solidFill>
                  <a:srgbClr val="D60093"/>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197" name="Group 96">
                <a:extLst>
                  <a:ext uri="{FF2B5EF4-FFF2-40B4-BE49-F238E27FC236}">
                    <a16:creationId xmlns:a16="http://schemas.microsoft.com/office/drawing/2014/main" id="{758A5672-8B58-4E44-8FFF-7CA96FB254A9}"/>
                  </a:ext>
                </a:extLst>
              </p:cNvPr>
              <p:cNvGrpSpPr/>
              <p:nvPr/>
            </p:nvGrpSpPr>
            <p:grpSpPr>
              <a:xfrm rot="16200000" flipH="1">
                <a:off x="7663476" y="2815182"/>
                <a:ext cx="210801" cy="166966"/>
                <a:chOff x="1036661" y="5918326"/>
                <a:chExt cx="598164" cy="477271"/>
              </a:xfrm>
            </p:grpSpPr>
            <p:sp>
              <p:nvSpPr>
                <p:cNvPr id="199" name="Oval 99">
                  <a:extLst>
                    <a:ext uri="{FF2B5EF4-FFF2-40B4-BE49-F238E27FC236}">
                      <a16:creationId xmlns:a16="http://schemas.microsoft.com/office/drawing/2014/main" id="{357CE326-528C-423D-9C3D-CAD66B4B273E}"/>
                    </a:ext>
                  </a:extLst>
                </p:cNvPr>
                <p:cNvSpPr/>
                <p:nvPr/>
              </p:nvSpPr>
              <p:spPr>
                <a:xfrm>
                  <a:off x="1477166" y="6081446"/>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200" name="Triangle 100">
                  <a:extLst>
                    <a:ext uri="{FF2B5EF4-FFF2-40B4-BE49-F238E27FC236}">
                      <a16:creationId xmlns:a16="http://schemas.microsoft.com/office/drawing/2014/main" id="{4D7779A4-3828-46BE-B391-6796D91DC86B}"/>
                    </a:ext>
                  </a:extLst>
                </p:cNvPr>
                <p:cNvSpPr/>
                <p:nvPr/>
              </p:nvSpPr>
              <p:spPr>
                <a:xfrm rot="5400000">
                  <a:off x="1003745" y="5951242"/>
                  <a:ext cx="477271" cy="411439"/>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sp>
            <p:nvSpPr>
              <p:cNvPr id="198" name="Line 45"/>
              <p:cNvSpPr>
                <a:spLocks noChangeAspect="1" noChangeShapeType="1"/>
              </p:cNvSpPr>
              <p:nvPr/>
            </p:nvSpPr>
            <p:spPr bwMode="auto">
              <a:xfrm flipV="1">
                <a:off x="7769402" y="3004066"/>
                <a:ext cx="0" cy="110875"/>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12</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3" name="组合 12"/>
          <p:cNvGrpSpPr/>
          <p:nvPr/>
        </p:nvGrpSpPr>
        <p:grpSpPr>
          <a:xfrm>
            <a:off x="50739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1"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11-0</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1"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11-0</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68" name="组合 167"/>
          <p:cNvGrpSpPr/>
          <p:nvPr/>
        </p:nvGrpSpPr>
        <p:grpSpPr>
          <a:xfrm>
            <a:off x="2924398" y="3557440"/>
            <a:ext cx="1160869" cy="1486746"/>
            <a:chOff x="7569723" y="3328852"/>
            <a:chExt cx="1160869" cy="1486746"/>
          </a:xfrm>
        </p:grpSpPr>
        <p:sp>
          <p:nvSpPr>
            <p:cNvPr id="169"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74" name="矩形 173"/>
            <p:cNvSpPr/>
            <p:nvPr/>
          </p:nvSpPr>
          <p:spPr>
            <a:xfrm>
              <a:off x="7569723"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75" name="矩形 174"/>
            <p:cNvSpPr/>
            <p:nvPr/>
          </p:nvSpPr>
          <p:spPr>
            <a:xfrm>
              <a:off x="7989076"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77" name="矩形 176"/>
            <p:cNvSpPr/>
            <p:nvPr/>
          </p:nvSpPr>
          <p:spPr>
            <a:xfrm>
              <a:off x="7949326"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 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79" name="矩形 178"/>
            <p:cNvSpPr/>
            <p:nvPr/>
          </p:nvSpPr>
          <p:spPr>
            <a:xfrm>
              <a:off x="8259877"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80" name="矩形 179"/>
            <p:cNvSpPr/>
            <p:nvPr/>
          </p:nvSpPr>
          <p:spPr>
            <a:xfrm>
              <a:off x="7577138" y="3739362"/>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16K×8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微软雅黑"/>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ROM</a:t>
              </a:r>
            </a:p>
          </p:txBody>
        </p:sp>
      </p:grpSp>
      <p:sp>
        <p:nvSpPr>
          <p:cNvPr id="204" name="Line 39"/>
          <p:cNvSpPr>
            <a:spLocks noChangeAspect="1" noChangeShapeType="1"/>
          </p:cNvSpPr>
          <p:nvPr/>
        </p:nvSpPr>
        <p:spPr bwMode="auto">
          <a:xfrm>
            <a:off x="3488331" y="2406080"/>
            <a:ext cx="0" cy="1183800"/>
          </a:xfrm>
          <a:prstGeom prst="line">
            <a:avLst/>
          </a:prstGeom>
          <a:noFill/>
          <a:ln w="1016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19" name="组合 18"/>
          <p:cNvGrpSpPr/>
          <p:nvPr/>
        </p:nvGrpSpPr>
        <p:grpSpPr>
          <a:xfrm>
            <a:off x="3652647" y="1990110"/>
            <a:ext cx="1421282" cy="1594174"/>
            <a:chOff x="3779647" y="1990110"/>
            <a:chExt cx="1421282" cy="1594174"/>
          </a:xfrm>
        </p:grpSpPr>
        <p:sp>
          <p:nvSpPr>
            <p:cNvPr id="166" name="Rectangle 36"/>
            <p:cNvSpPr>
              <a:spLocks noChangeArrowheads="1"/>
            </p:cNvSpPr>
            <p:nvPr/>
          </p:nvSpPr>
          <p:spPr bwMode="auto">
            <a:xfrm>
              <a:off x="3779647" y="3084860"/>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anose="05000000000000000000" pitchFamily="2" charset="2"/>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≥1</a:t>
              </a:r>
            </a:p>
          </p:txBody>
        </p:sp>
        <p:sp>
          <p:nvSpPr>
            <p:cNvPr id="211" name="Line 45"/>
            <p:cNvSpPr>
              <a:spLocks noChangeAspect="1" noChangeShapeType="1"/>
            </p:cNvSpPr>
            <p:nvPr/>
          </p:nvSpPr>
          <p:spPr bwMode="auto">
            <a:xfrm flipV="1">
              <a:off x="3974384" y="3386594"/>
              <a:ext cx="0" cy="197690"/>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9" name="组合 8"/>
            <p:cNvGrpSpPr/>
            <p:nvPr/>
          </p:nvGrpSpPr>
          <p:grpSpPr>
            <a:xfrm>
              <a:off x="3874112" y="1990110"/>
              <a:ext cx="1326817" cy="1094750"/>
              <a:chOff x="3874112" y="1990110"/>
              <a:chExt cx="1326817" cy="1094750"/>
            </a:xfrm>
          </p:grpSpPr>
          <p:grpSp>
            <p:nvGrpSpPr>
              <p:cNvPr id="206" name="组合 205"/>
              <p:cNvGrpSpPr/>
              <p:nvPr/>
            </p:nvGrpSpPr>
            <p:grpSpPr>
              <a:xfrm>
                <a:off x="3874112" y="1990110"/>
                <a:ext cx="1326817" cy="1094750"/>
                <a:chOff x="3874112" y="1990110"/>
                <a:chExt cx="1326817" cy="1094750"/>
              </a:xfrm>
            </p:grpSpPr>
            <p:sp>
              <p:nvSpPr>
                <p:cNvPr id="207" name="Line 44"/>
                <p:cNvSpPr>
                  <a:spLocks noChangeAspect="1" noChangeShapeType="1"/>
                </p:cNvSpPr>
                <p:nvPr/>
              </p:nvSpPr>
              <p:spPr bwMode="auto">
                <a:xfrm flipV="1">
                  <a:off x="5200929" y="2008069"/>
                  <a:ext cx="0" cy="882418"/>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208" name="Line 46"/>
                <p:cNvSpPr>
                  <a:spLocks noChangeAspect="1" noChangeShapeType="1"/>
                </p:cNvSpPr>
                <p:nvPr/>
              </p:nvSpPr>
              <p:spPr bwMode="auto">
                <a:xfrm flipV="1">
                  <a:off x="3874112" y="1990110"/>
                  <a:ext cx="0" cy="1094750"/>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210" name="Line 44"/>
                <p:cNvSpPr>
                  <a:spLocks noChangeAspect="1" noChangeShapeType="1"/>
                </p:cNvSpPr>
                <p:nvPr/>
              </p:nvSpPr>
              <p:spPr bwMode="auto">
                <a:xfrm flipV="1">
                  <a:off x="4082200" y="2899375"/>
                  <a:ext cx="0" cy="185485"/>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212" name="Line 45"/>
              <p:cNvSpPr>
                <a:spLocks noChangeAspect="1" noChangeShapeType="1"/>
              </p:cNvSpPr>
              <p:nvPr/>
            </p:nvSpPr>
            <p:spPr bwMode="auto">
              <a:xfrm rot="16200000" flipV="1">
                <a:off x="4641564" y="2331123"/>
                <a:ext cx="0" cy="1118729"/>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sp>
        <p:nvSpPr>
          <p:cNvPr id="213" name="Rectangle 14"/>
          <p:cNvSpPr>
            <a:spLocks noChangeAspect="1" noChangeArrowheads="1"/>
          </p:cNvSpPr>
          <p:nvPr/>
        </p:nvSpPr>
        <p:spPr bwMode="auto">
          <a:xfrm>
            <a:off x="2416910" y="2378211"/>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1"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13-0</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1431089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left)">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up)">
                                      <p:cBhvr>
                                        <p:cTn id="22" dur="500"/>
                                        <p:tgtEl>
                                          <p:spTgt spid="20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3"/>
                                        </p:tgtEl>
                                        <p:attrNameLst>
                                          <p:attrName>style.visibility</p:attrName>
                                        </p:attrNameLst>
                                      </p:cBhvr>
                                      <p:to>
                                        <p:strVal val="visible"/>
                                      </p:to>
                                    </p:set>
                                    <p:anim calcmode="lin" valueType="num">
                                      <p:cBhvr additive="base">
                                        <p:cTn id="27" dur="500" fill="hold"/>
                                        <p:tgtEl>
                                          <p:spTgt spid="213"/>
                                        </p:tgtEl>
                                        <p:attrNameLst>
                                          <p:attrName>ppt_x</p:attrName>
                                        </p:attrNameLst>
                                      </p:cBhvr>
                                      <p:tavLst>
                                        <p:tav tm="0">
                                          <p:val>
                                            <p:strVal val="#ppt_x"/>
                                          </p:val>
                                        </p:tav>
                                        <p:tav tm="100000">
                                          <p:val>
                                            <p:strVal val="#ppt_x"/>
                                          </p:val>
                                        </p:tav>
                                      </p:tavLst>
                                    </p:anim>
                                    <p:anim calcmode="lin" valueType="num">
                                      <p:cBhvr additive="base">
                                        <p:cTn id="2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读操作流程</a:t>
            </a:r>
          </a:p>
        </p:txBody>
      </p:sp>
      <p:sp>
        <p:nvSpPr>
          <p:cNvPr id="4" name="AutoShape 2"/>
          <p:cNvSpPr>
            <a:spLocks noChangeArrowheads="1"/>
          </p:cNvSpPr>
          <p:nvPr/>
        </p:nvSpPr>
        <p:spPr bwMode="auto">
          <a:xfrm>
            <a:off x="2500316" y="1392238"/>
            <a:ext cx="70516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5" name="AutoShape 3"/>
          <p:cNvSpPr>
            <a:spLocks noChangeArrowheads="1"/>
          </p:cNvSpPr>
          <p:nvPr/>
        </p:nvSpPr>
        <p:spPr bwMode="auto">
          <a:xfrm>
            <a:off x="2449516" y="4007241"/>
            <a:ext cx="7140575" cy="19812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795716" y="5124841"/>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Text Box 7"/>
          <p:cNvSpPr txBox="1">
            <a:spLocks noChangeArrowheads="1"/>
          </p:cNvSpPr>
          <p:nvPr/>
        </p:nvSpPr>
        <p:spPr bwMode="auto">
          <a:xfrm>
            <a:off x="4538663" y="4764479"/>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0000"/>
                </a:solidFill>
                <a:latin typeface="+mn-ea"/>
                <a:cs typeface="Arial" charset="0"/>
              </a:rPr>
              <a:t>读请求</a:t>
            </a:r>
          </a:p>
        </p:txBody>
      </p:sp>
      <p:sp>
        <p:nvSpPr>
          <p:cNvPr id="8" name="Line 9"/>
          <p:cNvSpPr>
            <a:spLocks noChangeShapeType="1"/>
          </p:cNvSpPr>
          <p:nvPr/>
        </p:nvSpPr>
        <p:spPr bwMode="auto">
          <a:xfrm>
            <a:off x="3770316" y="243363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9" name="AutoShape 95"/>
          <p:cNvSpPr>
            <a:spLocks noChangeArrowheads="1"/>
          </p:cNvSpPr>
          <p:nvPr/>
        </p:nvSpPr>
        <p:spPr bwMode="auto">
          <a:xfrm>
            <a:off x="8078791" y="1649416"/>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10" name="Group 146"/>
          <p:cNvGrpSpPr>
            <a:grpSpLocks/>
          </p:cNvGrpSpPr>
          <p:nvPr/>
        </p:nvGrpSpPr>
        <p:grpSpPr bwMode="auto">
          <a:xfrm>
            <a:off x="8223250" y="1868491"/>
            <a:ext cx="577850" cy="542925"/>
            <a:chOff x="3480" y="2350"/>
            <a:chExt cx="901" cy="846"/>
          </a:xfrm>
        </p:grpSpPr>
        <p:grpSp>
          <p:nvGrpSpPr>
            <p:cNvPr id="11" name="Group 147"/>
            <p:cNvGrpSpPr>
              <a:grpSpLocks/>
            </p:cNvGrpSpPr>
            <p:nvPr/>
          </p:nvGrpSpPr>
          <p:grpSpPr bwMode="auto">
            <a:xfrm>
              <a:off x="3480" y="2803"/>
              <a:ext cx="901" cy="393"/>
              <a:chOff x="3480" y="2982"/>
              <a:chExt cx="901" cy="393"/>
            </a:xfrm>
          </p:grpSpPr>
          <p:sp>
            <p:nvSpPr>
              <p:cNvPr id="32" name="Oval 14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3" name="Rectangle 14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4" name="Oval 15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2" name="Group 151"/>
            <p:cNvGrpSpPr>
              <a:grpSpLocks/>
            </p:cNvGrpSpPr>
            <p:nvPr/>
          </p:nvGrpSpPr>
          <p:grpSpPr bwMode="auto">
            <a:xfrm>
              <a:off x="3480" y="2713"/>
              <a:ext cx="901" cy="393"/>
              <a:chOff x="3480" y="2982"/>
              <a:chExt cx="901" cy="393"/>
            </a:xfrm>
          </p:grpSpPr>
          <p:sp>
            <p:nvSpPr>
              <p:cNvPr id="29" name="Oval 15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 name="Rectangle 15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1" name="Oval 15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3" name="Group 155"/>
            <p:cNvGrpSpPr>
              <a:grpSpLocks/>
            </p:cNvGrpSpPr>
            <p:nvPr/>
          </p:nvGrpSpPr>
          <p:grpSpPr bwMode="auto">
            <a:xfrm>
              <a:off x="3480" y="2622"/>
              <a:ext cx="901" cy="393"/>
              <a:chOff x="3480" y="2982"/>
              <a:chExt cx="901" cy="393"/>
            </a:xfrm>
          </p:grpSpPr>
          <p:sp>
            <p:nvSpPr>
              <p:cNvPr id="26" name="Oval 15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 name="Rectangle 15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 name="Oval 15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 name="Group 159"/>
            <p:cNvGrpSpPr>
              <a:grpSpLocks/>
            </p:cNvGrpSpPr>
            <p:nvPr/>
          </p:nvGrpSpPr>
          <p:grpSpPr bwMode="auto">
            <a:xfrm>
              <a:off x="3480" y="2532"/>
              <a:ext cx="901" cy="393"/>
              <a:chOff x="3480" y="2982"/>
              <a:chExt cx="901" cy="393"/>
            </a:xfrm>
          </p:grpSpPr>
          <p:sp>
            <p:nvSpPr>
              <p:cNvPr id="23" name="Oval 16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 name="Rectangle 16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 name="Oval 16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5" name="Group 163"/>
            <p:cNvGrpSpPr>
              <a:grpSpLocks/>
            </p:cNvGrpSpPr>
            <p:nvPr/>
          </p:nvGrpSpPr>
          <p:grpSpPr bwMode="auto">
            <a:xfrm>
              <a:off x="3480" y="2441"/>
              <a:ext cx="901" cy="393"/>
              <a:chOff x="3480" y="2982"/>
              <a:chExt cx="901" cy="393"/>
            </a:xfrm>
          </p:grpSpPr>
          <p:sp>
            <p:nvSpPr>
              <p:cNvPr id="20" name="Oval 16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 name="Rectangle 16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 name="Oval 16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 name="Group 167"/>
            <p:cNvGrpSpPr>
              <a:grpSpLocks/>
            </p:cNvGrpSpPr>
            <p:nvPr/>
          </p:nvGrpSpPr>
          <p:grpSpPr bwMode="auto">
            <a:xfrm>
              <a:off x="3480" y="2350"/>
              <a:ext cx="901" cy="393"/>
              <a:chOff x="3480" y="2982"/>
              <a:chExt cx="901" cy="393"/>
            </a:xfrm>
          </p:grpSpPr>
          <p:sp>
            <p:nvSpPr>
              <p:cNvPr id="17" name="Oval 16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8" name="Rectangle 16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 name="Oval 17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35" name="Group 171"/>
          <p:cNvGrpSpPr>
            <a:grpSpLocks/>
          </p:cNvGrpSpPr>
          <p:nvPr/>
        </p:nvGrpSpPr>
        <p:grpSpPr bwMode="auto">
          <a:xfrm>
            <a:off x="8378825" y="2139953"/>
            <a:ext cx="577850" cy="542925"/>
            <a:chOff x="3480" y="2350"/>
            <a:chExt cx="901" cy="846"/>
          </a:xfrm>
        </p:grpSpPr>
        <p:grpSp>
          <p:nvGrpSpPr>
            <p:cNvPr id="36" name="Group 172"/>
            <p:cNvGrpSpPr>
              <a:grpSpLocks/>
            </p:cNvGrpSpPr>
            <p:nvPr/>
          </p:nvGrpSpPr>
          <p:grpSpPr bwMode="auto">
            <a:xfrm>
              <a:off x="3480" y="2803"/>
              <a:ext cx="901" cy="393"/>
              <a:chOff x="3480" y="2982"/>
              <a:chExt cx="901" cy="393"/>
            </a:xfrm>
          </p:grpSpPr>
          <p:sp>
            <p:nvSpPr>
              <p:cNvPr id="57" name="Oval 1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8" name="Rectangle 1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9" name="Oval 1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7" name="Group 176"/>
            <p:cNvGrpSpPr>
              <a:grpSpLocks/>
            </p:cNvGrpSpPr>
            <p:nvPr/>
          </p:nvGrpSpPr>
          <p:grpSpPr bwMode="auto">
            <a:xfrm>
              <a:off x="3480" y="2713"/>
              <a:ext cx="901" cy="393"/>
              <a:chOff x="3480" y="2982"/>
              <a:chExt cx="901" cy="393"/>
            </a:xfrm>
          </p:grpSpPr>
          <p:sp>
            <p:nvSpPr>
              <p:cNvPr id="54" name="Oval 1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5" name="Rectangle 1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6" name="Oval 1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8" name="Group 180"/>
            <p:cNvGrpSpPr>
              <a:grpSpLocks/>
            </p:cNvGrpSpPr>
            <p:nvPr/>
          </p:nvGrpSpPr>
          <p:grpSpPr bwMode="auto">
            <a:xfrm>
              <a:off x="3480" y="2622"/>
              <a:ext cx="901" cy="393"/>
              <a:chOff x="3480" y="2982"/>
              <a:chExt cx="901" cy="393"/>
            </a:xfrm>
          </p:grpSpPr>
          <p:sp>
            <p:nvSpPr>
              <p:cNvPr id="51" name="Oval 1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2" name="Rectangle 1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3" name="Oval 1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9" name="Group 184"/>
            <p:cNvGrpSpPr>
              <a:grpSpLocks/>
            </p:cNvGrpSpPr>
            <p:nvPr/>
          </p:nvGrpSpPr>
          <p:grpSpPr bwMode="auto">
            <a:xfrm>
              <a:off x="3480" y="2532"/>
              <a:ext cx="901" cy="393"/>
              <a:chOff x="3480" y="2982"/>
              <a:chExt cx="901" cy="393"/>
            </a:xfrm>
          </p:grpSpPr>
          <p:sp>
            <p:nvSpPr>
              <p:cNvPr id="48" name="Oval 1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9" name="Rectangle 1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0" name="Oval 1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40" name="Group 188"/>
            <p:cNvGrpSpPr>
              <a:grpSpLocks/>
            </p:cNvGrpSpPr>
            <p:nvPr/>
          </p:nvGrpSpPr>
          <p:grpSpPr bwMode="auto">
            <a:xfrm>
              <a:off x="3480" y="2441"/>
              <a:ext cx="901" cy="393"/>
              <a:chOff x="3480" y="2982"/>
              <a:chExt cx="901" cy="393"/>
            </a:xfrm>
          </p:grpSpPr>
          <p:sp>
            <p:nvSpPr>
              <p:cNvPr id="45" name="Oval 1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6" name="Rectangle 1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47" name="Oval 1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41" name="Group 192"/>
            <p:cNvGrpSpPr>
              <a:grpSpLocks/>
            </p:cNvGrpSpPr>
            <p:nvPr/>
          </p:nvGrpSpPr>
          <p:grpSpPr bwMode="auto">
            <a:xfrm>
              <a:off x="3480" y="2350"/>
              <a:ext cx="901" cy="393"/>
              <a:chOff x="3480" y="2982"/>
              <a:chExt cx="901" cy="393"/>
            </a:xfrm>
          </p:grpSpPr>
          <p:sp>
            <p:nvSpPr>
              <p:cNvPr id="42" name="Oval 1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3" name="Rectangle 1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44" name="Oval 1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60" name="Line 223"/>
          <p:cNvSpPr>
            <a:spLocks noChangeShapeType="1"/>
          </p:cNvSpPr>
          <p:nvPr/>
        </p:nvSpPr>
        <p:spPr bwMode="auto">
          <a:xfrm flipV="1">
            <a:off x="6643691" y="5133828"/>
            <a:ext cx="1665287" cy="1270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grpSp>
        <p:nvGrpSpPr>
          <p:cNvPr id="61" name="Group 196"/>
          <p:cNvGrpSpPr>
            <a:grpSpLocks/>
          </p:cNvGrpSpPr>
          <p:nvPr/>
        </p:nvGrpSpPr>
        <p:grpSpPr bwMode="auto">
          <a:xfrm>
            <a:off x="8532813" y="2409828"/>
            <a:ext cx="577850" cy="542925"/>
            <a:chOff x="3480" y="2350"/>
            <a:chExt cx="901" cy="846"/>
          </a:xfrm>
        </p:grpSpPr>
        <p:grpSp>
          <p:nvGrpSpPr>
            <p:cNvPr id="62" name="Group 197"/>
            <p:cNvGrpSpPr>
              <a:grpSpLocks/>
            </p:cNvGrpSpPr>
            <p:nvPr/>
          </p:nvGrpSpPr>
          <p:grpSpPr bwMode="auto">
            <a:xfrm>
              <a:off x="3480" y="2803"/>
              <a:ext cx="901" cy="393"/>
              <a:chOff x="3480" y="2982"/>
              <a:chExt cx="901" cy="393"/>
            </a:xfrm>
          </p:grpSpPr>
          <p:sp>
            <p:nvSpPr>
              <p:cNvPr id="83" name="Oval 19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84" name="Rectangle 19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85" name="Oval 20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3" name="Group 201"/>
            <p:cNvGrpSpPr>
              <a:grpSpLocks/>
            </p:cNvGrpSpPr>
            <p:nvPr/>
          </p:nvGrpSpPr>
          <p:grpSpPr bwMode="auto">
            <a:xfrm>
              <a:off x="3480" y="2713"/>
              <a:ext cx="901" cy="393"/>
              <a:chOff x="3480" y="2982"/>
              <a:chExt cx="901" cy="393"/>
            </a:xfrm>
          </p:grpSpPr>
          <p:sp>
            <p:nvSpPr>
              <p:cNvPr id="80" name="Oval 20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81" name="Rectangle 20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82" name="Oval 20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4" name="Group 205"/>
            <p:cNvGrpSpPr>
              <a:grpSpLocks/>
            </p:cNvGrpSpPr>
            <p:nvPr/>
          </p:nvGrpSpPr>
          <p:grpSpPr bwMode="auto">
            <a:xfrm>
              <a:off x="3480" y="2622"/>
              <a:ext cx="901" cy="393"/>
              <a:chOff x="3480" y="2982"/>
              <a:chExt cx="901" cy="393"/>
            </a:xfrm>
          </p:grpSpPr>
          <p:sp>
            <p:nvSpPr>
              <p:cNvPr id="77" name="Oval 20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8" name="Rectangle 20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9" name="Oval 20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5" name="Group 209"/>
            <p:cNvGrpSpPr>
              <a:grpSpLocks/>
            </p:cNvGrpSpPr>
            <p:nvPr/>
          </p:nvGrpSpPr>
          <p:grpSpPr bwMode="auto">
            <a:xfrm>
              <a:off x="3480" y="2532"/>
              <a:ext cx="901" cy="393"/>
              <a:chOff x="3480" y="2982"/>
              <a:chExt cx="901" cy="393"/>
            </a:xfrm>
          </p:grpSpPr>
          <p:sp>
            <p:nvSpPr>
              <p:cNvPr id="74" name="Oval 21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5" name="Rectangle 21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6" name="Oval 21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6" name="Group 213"/>
            <p:cNvGrpSpPr>
              <a:grpSpLocks/>
            </p:cNvGrpSpPr>
            <p:nvPr/>
          </p:nvGrpSpPr>
          <p:grpSpPr bwMode="auto">
            <a:xfrm>
              <a:off x="3480" y="2441"/>
              <a:ext cx="901" cy="393"/>
              <a:chOff x="3480" y="2982"/>
              <a:chExt cx="901" cy="393"/>
            </a:xfrm>
          </p:grpSpPr>
          <p:sp>
            <p:nvSpPr>
              <p:cNvPr id="71" name="Oval 21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2" name="Rectangle 21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3" name="Oval 21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7" name="Group 217"/>
            <p:cNvGrpSpPr>
              <a:grpSpLocks/>
            </p:cNvGrpSpPr>
            <p:nvPr/>
          </p:nvGrpSpPr>
          <p:grpSpPr bwMode="auto">
            <a:xfrm>
              <a:off x="3480" y="2350"/>
              <a:ext cx="901" cy="393"/>
              <a:chOff x="3480" y="2982"/>
              <a:chExt cx="901" cy="393"/>
            </a:xfrm>
          </p:grpSpPr>
          <p:sp>
            <p:nvSpPr>
              <p:cNvPr id="68" name="Oval 21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69" name="Rectangle 21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0" name="Oval 22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86" name="Line 221"/>
          <p:cNvSpPr>
            <a:spLocks noChangeShapeType="1"/>
          </p:cNvSpPr>
          <p:nvPr/>
        </p:nvSpPr>
        <p:spPr bwMode="auto">
          <a:xfrm>
            <a:off x="3757616" y="5135954"/>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sp>
        <p:nvSpPr>
          <p:cNvPr id="87" name="AutoShape 370"/>
          <p:cNvSpPr>
            <a:spLocks noChangeArrowheads="1"/>
          </p:cNvSpPr>
          <p:nvPr/>
        </p:nvSpPr>
        <p:spPr bwMode="auto">
          <a:xfrm>
            <a:off x="8116891" y="4277116"/>
            <a:ext cx="1158875" cy="1576388"/>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88" name="Group 471"/>
          <p:cNvGrpSpPr>
            <a:grpSpLocks/>
          </p:cNvGrpSpPr>
          <p:nvPr/>
        </p:nvGrpSpPr>
        <p:grpSpPr bwMode="auto">
          <a:xfrm>
            <a:off x="8248650" y="4546994"/>
            <a:ext cx="577850" cy="542925"/>
            <a:chOff x="3480" y="2350"/>
            <a:chExt cx="901" cy="846"/>
          </a:xfrm>
        </p:grpSpPr>
        <p:grpSp>
          <p:nvGrpSpPr>
            <p:cNvPr id="89" name="Group 472"/>
            <p:cNvGrpSpPr>
              <a:grpSpLocks/>
            </p:cNvGrpSpPr>
            <p:nvPr/>
          </p:nvGrpSpPr>
          <p:grpSpPr bwMode="auto">
            <a:xfrm>
              <a:off x="3480" y="2803"/>
              <a:ext cx="901" cy="393"/>
              <a:chOff x="3480" y="2982"/>
              <a:chExt cx="901" cy="393"/>
            </a:xfrm>
          </p:grpSpPr>
          <p:sp>
            <p:nvSpPr>
              <p:cNvPr id="110" name="Oval 4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11" name="Rectangle 4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12" name="Oval 4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0" name="Group 476"/>
            <p:cNvGrpSpPr>
              <a:grpSpLocks/>
            </p:cNvGrpSpPr>
            <p:nvPr/>
          </p:nvGrpSpPr>
          <p:grpSpPr bwMode="auto">
            <a:xfrm>
              <a:off x="3480" y="2713"/>
              <a:ext cx="901" cy="393"/>
              <a:chOff x="3480" y="2982"/>
              <a:chExt cx="901" cy="393"/>
            </a:xfrm>
          </p:grpSpPr>
          <p:sp>
            <p:nvSpPr>
              <p:cNvPr id="107" name="Oval 4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8" name="Rectangle 4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9" name="Oval 4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1" name="Group 480"/>
            <p:cNvGrpSpPr>
              <a:grpSpLocks/>
            </p:cNvGrpSpPr>
            <p:nvPr/>
          </p:nvGrpSpPr>
          <p:grpSpPr bwMode="auto">
            <a:xfrm>
              <a:off x="3480" y="2622"/>
              <a:ext cx="901" cy="393"/>
              <a:chOff x="3480" y="2982"/>
              <a:chExt cx="901" cy="393"/>
            </a:xfrm>
          </p:grpSpPr>
          <p:sp>
            <p:nvSpPr>
              <p:cNvPr id="104" name="Oval 4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5" name="Rectangle 4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6" name="Oval 4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2" name="Group 484"/>
            <p:cNvGrpSpPr>
              <a:grpSpLocks/>
            </p:cNvGrpSpPr>
            <p:nvPr/>
          </p:nvGrpSpPr>
          <p:grpSpPr bwMode="auto">
            <a:xfrm>
              <a:off x="3480" y="2532"/>
              <a:ext cx="901" cy="393"/>
              <a:chOff x="3480" y="2982"/>
              <a:chExt cx="901" cy="393"/>
            </a:xfrm>
          </p:grpSpPr>
          <p:sp>
            <p:nvSpPr>
              <p:cNvPr id="101" name="Oval 4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2" name="Rectangle 4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3" name="Oval 4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3" name="Group 488"/>
            <p:cNvGrpSpPr>
              <a:grpSpLocks/>
            </p:cNvGrpSpPr>
            <p:nvPr/>
          </p:nvGrpSpPr>
          <p:grpSpPr bwMode="auto">
            <a:xfrm>
              <a:off x="3480" y="2441"/>
              <a:ext cx="901" cy="393"/>
              <a:chOff x="3480" y="2982"/>
              <a:chExt cx="901" cy="393"/>
            </a:xfrm>
          </p:grpSpPr>
          <p:sp>
            <p:nvSpPr>
              <p:cNvPr id="98" name="Oval 4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99" name="Rectangle 4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0" name="Oval 4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4" name="Group 492"/>
            <p:cNvGrpSpPr>
              <a:grpSpLocks/>
            </p:cNvGrpSpPr>
            <p:nvPr/>
          </p:nvGrpSpPr>
          <p:grpSpPr bwMode="auto">
            <a:xfrm>
              <a:off x="3480" y="2350"/>
              <a:ext cx="901" cy="393"/>
              <a:chOff x="3480" y="2982"/>
              <a:chExt cx="901" cy="393"/>
            </a:xfrm>
          </p:grpSpPr>
          <p:sp>
            <p:nvSpPr>
              <p:cNvPr id="95" name="Oval 4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96" name="Rectangle 4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97" name="Oval 4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13" name="Group 496"/>
          <p:cNvGrpSpPr>
            <a:grpSpLocks/>
          </p:cNvGrpSpPr>
          <p:nvPr/>
        </p:nvGrpSpPr>
        <p:grpSpPr bwMode="auto">
          <a:xfrm>
            <a:off x="8248650" y="4546994"/>
            <a:ext cx="577850" cy="542925"/>
            <a:chOff x="4944" y="2201"/>
            <a:chExt cx="364" cy="342"/>
          </a:xfrm>
        </p:grpSpPr>
        <p:grpSp>
          <p:nvGrpSpPr>
            <p:cNvPr id="114" name="Group 497"/>
            <p:cNvGrpSpPr>
              <a:grpSpLocks/>
            </p:cNvGrpSpPr>
            <p:nvPr/>
          </p:nvGrpSpPr>
          <p:grpSpPr bwMode="auto">
            <a:xfrm>
              <a:off x="4944" y="2384"/>
              <a:ext cx="364" cy="159"/>
              <a:chOff x="4215" y="3995"/>
              <a:chExt cx="364" cy="159"/>
            </a:xfrm>
          </p:grpSpPr>
          <p:sp>
            <p:nvSpPr>
              <p:cNvPr id="135" name="Oval 4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6" name="Rectangle 4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7" name="Oval 5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5" name="Group 501"/>
            <p:cNvGrpSpPr>
              <a:grpSpLocks/>
            </p:cNvGrpSpPr>
            <p:nvPr/>
          </p:nvGrpSpPr>
          <p:grpSpPr bwMode="auto">
            <a:xfrm>
              <a:off x="4944" y="2348"/>
              <a:ext cx="364" cy="159"/>
              <a:chOff x="4215" y="3995"/>
              <a:chExt cx="364" cy="159"/>
            </a:xfrm>
          </p:grpSpPr>
          <p:sp>
            <p:nvSpPr>
              <p:cNvPr id="132" name="Oval 5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3" name="Rectangle 5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4" name="Oval 5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6" name="Group 505"/>
            <p:cNvGrpSpPr>
              <a:grpSpLocks/>
            </p:cNvGrpSpPr>
            <p:nvPr/>
          </p:nvGrpSpPr>
          <p:grpSpPr bwMode="auto">
            <a:xfrm>
              <a:off x="4944" y="2311"/>
              <a:ext cx="364" cy="159"/>
              <a:chOff x="4215" y="3995"/>
              <a:chExt cx="364" cy="159"/>
            </a:xfrm>
          </p:grpSpPr>
          <p:sp>
            <p:nvSpPr>
              <p:cNvPr id="129" name="Oval 5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0" name="Rectangle 5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1" name="Oval 5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7" name="Group 509"/>
            <p:cNvGrpSpPr>
              <a:grpSpLocks/>
            </p:cNvGrpSpPr>
            <p:nvPr/>
          </p:nvGrpSpPr>
          <p:grpSpPr bwMode="auto">
            <a:xfrm>
              <a:off x="4944" y="2275"/>
              <a:ext cx="364" cy="159"/>
              <a:chOff x="4215" y="3995"/>
              <a:chExt cx="364" cy="159"/>
            </a:xfrm>
          </p:grpSpPr>
          <p:sp>
            <p:nvSpPr>
              <p:cNvPr id="126" name="Oval 5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7" name="Rectangle 5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8" name="Oval 5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8" name="Group 513"/>
            <p:cNvGrpSpPr>
              <a:grpSpLocks/>
            </p:cNvGrpSpPr>
            <p:nvPr/>
          </p:nvGrpSpPr>
          <p:grpSpPr bwMode="auto">
            <a:xfrm>
              <a:off x="4944" y="2238"/>
              <a:ext cx="364" cy="159"/>
              <a:chOff x="4215" y="3995"/>
              <a:chExt cx="364" cy="159"/>
            </a:xfrm>
          </p:grpSpPr>
          <p:sp>
            <p:nvSpPr>
              <p:cNvPr id="123" name="Oval 5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4" name="Rectangle 5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5" name="Oval 5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9" name="Group 517"/>
            <p:cNvGrpSpPr>
              <a:grpSpLocks/>
            </p:cNvGrpSpPr>
            <p:nvPr/>
          </p:nvGrpSpPr>
          <p:grpSpPr bwMode="auto">
            <a:xfrm>
              <a:off x="4944" y="2201"/>
              <a:ext cx="364" cy="159"/>
              <a:chOff x="4215" y="3995"/>
              <a:chExt cx="364" cy="159"/>
            </a:xfrm>
          </p:grpSpPr>
          <p:sp>
            <p:nvSpPr>
              <p:cNvPr id="120" name="Oval 5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1" name="Rectangle 5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2" name="Oval 5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38" name="Group 521"/>
          <p:cNvGrpSpPr>
            <a:grpSpLocks/>
          </p:cNvGrpSpPr>
          <p:nvPr/>
        </p:nvGrpSpPr>
        <p:grpSpPr bwMode="auto">
          <a:xfrm>
            <a:off x="8404225" y="4818457"/>
            <a:ext cx="577850" cy="542925"/>
            <a:chOff x="3480" y="2350"/>
            <a:chExt cx="901" cy="846"/>
          </a:xfrm>
        </p:grpSpPr>
        <p:grpSp>
          <p:nvGrpSpPr>
            <p:cNvPr id="139" name="Group 522"/>
            <p:cNvGrpSpPr>
              <a:grpSpLocks/>
            </p:cNvGrpSpPr>
            <p:nvPr/>
          </p:nvGrpSpPr>
          <p:grpSpPr bwMode="auto">
            <a:xfrm>
              <a:off x="3480" y="2803"/>
              <a:ext cx="901" cy="393"/>
              <a:chOff x="3480" y="2982"/>
              <a:chExt cx="901" cy="393"/>
            </a:xfrm>
          </p:grpSpPr>
          <p:sp>
            <p:nvSpPr>
              <p:cNvPr id="160" name="Oval 52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61" name="Rectangle 52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62" name="Oval 52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0" name="Group 526"/>
            <p:cNvGrpSpPr>
              <a:grpSpLocks/>
            </p:cNvGrpSpPr>
            <p:nvPr/>
          </p:nvGrpSpPr>
          <p:grpSpPr bwMode="auto">
            <a:xfrm>
              <a:off x="3480" y="2713"/>
              <a:ext cx="901" cy="393"/>
              <a:chOff x="3480" y="2982"/>
              <a:chExt cx="901" cy="393"/>
            </a:xfrm>
          </p:grpSpPr>
          <p:sp>
            <p:nvSpPr>
              <p:cNvPr id="157" name="Oval 52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8" name="Rectangle 52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9" name="Oval 52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1" name="Group 530"/>
            <p:cNvGrpSpPr>
              <a:grpSpLocks/>
            </p:cNvGrpSpPr>
            <p:nvPr/>
          </p:nvGrpSpPr>
          <p:grpSpPr bwMode="auto">
            <a:xfrm>
              <a:off x="3480" y="2622"/>
              <a:ext cx="901" cy="393"/>
              <a:chOff x="3480" y="2982"/>
              <a:chExt cx="901" cy="393"/>
            </a:xfrm>
          </p:grpSpPr>
          <p:sp>
            <p:nvSpPr>
              <p:cNvPr id="154" name="Oval 53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5" name="Rectangle 53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6" name="Oval 53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2" name="Group 534"/>
            <p:cNvGrpSpPr>
              <a:grpSpLocks/>
            </p:cNvGrpSpPr>
            <p:nvPr/>
          </p:nvGrpSpPr>
          <p:grpSpPr bwMode="auto">
            <a:xfrm>
              <a:off x="3480" y="2532"/>
              <a:ext cx="901" cy="393"/>
              <a:chOff x="3480" y="2982"/>
              <a:chExt cx="901" cy="393"/>
            </a:xfrm>
          </p:grpSpPr>
          <p:sp>
            <p:nvSpPr>
              <p:cNvPr id="151" name="Oval 53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2" name="Rectangle 53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3" name="Oval 53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3" name="Group 538"/>
            <p:cNvGrpSpPr>
              <a:grpSpLocks/>
            </p:cNvGrpSpPr>
            <p:nvPr/>
          </p:nvGrpSpPr>
          <p:grpSpPr bwMode="auto">
            <a:xfrm>
              <a:off x="3480" y="2441"/>
              <a:ext cx="901" cy="393"/>
              <a:chOff x="3480" y="2982"/>
              <a:chExt cx="901" cy="393"/>
            </a:xfrm>
          </p:grpSpPr>
          <p:sp>
            <p:nvSpPr>
              <p:cNvPr id="148" name="Oval 53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49" name="Rectangle 54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0" name="Oval 54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4" name="Group 542"/>
            <p:cNvGrpSpPr>
              <a:grpSpLocks/>
            </p:cNvGrpSpPr>
            <p:nvPr/>
          </p:nvGrpSpPr>
          <p:grpSpPr bwMode="auto">
            <a:xfrm>
              <a:off x="3480" y="2350"/>
              <a:ext cx="901" cy="393"/>
              <a:chOff x="3480" y="2982"/>
              <a:chExt cx="901" cy="393"/>
            </a:xfrm>
          </p:grpSpPr>
          <p:sp>
            <p:nvSpPr>
              <p:cNvPr id="145" name="Oval 54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46" name="Rectangle 54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47" name="Oval 54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63" name="Group 546"/>
          <p:cNvGrpSpPr>
            <a:grpSpLocks/>
          </p:cNvGrpSpPr>
          <p:nvPr/>
        </p:nvGrpSpPr>
        <p:grpSpPr bwMode="auto">
          <a:xfrm>
            <a:off x="8404225" y="4818457"/>
            <a:ext cx="577850" cy="542925"/>
            <a:chOff x="4944" y="2201"/>
            <a:chExt cx="364" cy="342"/>
          </a:xfrm>
        </p:grpSpPr>
        <p:grpSp>
          <p:nvGrpSpPr>
            <p:cNvPr id="164" name="Group 547"/>
            <p:cNvGrpSpPr>
              <a:grpSpLocks/>
            </p:cNvGrpSpPr>
            <p:nvPr/>
          </p:nvGrpSpPr>
          <p:grpSpPr bwMode="auto">
            <a:xfrm>
              <a:off x="4944" y="2384"/>
              <a:ext cx="364" cy="159"/>
              <a:chOff x="4215" y="3995"/>
              <a:chExt cx="364" cy="159"/>
            </a:xfrm>
          </p:grpSpPr>
          <p:sp>
            <p:nvSpPr>
              <p:cNvPr id="185" name="Oval 54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6" name="Rectangle 54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7" name="Oval 55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5" name="Group 551"/>
            <p:cNvGrpSpPr>
              <a:grpSpLocks/>
            </p:cNvGrpSpPr>
            <p:nvPr/>
          </p:nvGrpSpPr>
          <p:grpSpPr bwMode="auto">
            <a:xfrm>
              <a:off x="4944" y="2348"/>
              <a:ext cx="364" cy="159"/>
              <a:chOff x="4215" y="3995"/>
              <a:chExt cx="364" cy="159"/>
            </a:xfrm>
          </p:grpSpPr>
          <p:sp>
            <p:nvSpPr>
              <p:cNvPr id="182" name="Oval 55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3" name="Rectangle 55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4" name="Oval 55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6" name="Group 555"/>
            <p:cNvGrpSpPr>
              <a:grpSpLocks/>
            </p:cNvGrpSpPr>
            <p:nvPr/>
          </p:nvGrpSpPr>
          <p:grpSpPr bwMode="auto">
            <a:xfrm>
              <a:off x="4944" y="2311"/>
              <a:ext cx="364" cy="159"/>
              <a:chOff x="4215" y="3995"/>
              <a:chExt cx="364" cy="159"/>
            </a:xfrm>
          </p:grpSpPr>
          <p:sp>
            <p:nvSpPr>
              <p:cNvPr id="179" name="Oval 55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0" name="Rectangle 55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1" name="Oval 55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7" name="Group 559"/>
            <p:cNvGrpSpPr>
              <a:grpSpLocks/>
            </p:cNvGrpSpPr>
            <p:nvPr/>
          </p:nvGrpSpPr>
          <p:grpSpPr bwMode="auto">
            <a:xfrm>
              <a:off x="4944" y="2275"/>
              <a:ext cx="364" cy="159"/>
              <a:chOff x="4215" y="3995"/>
              <a:chExt cx="364" cy="159"/>
            </a:xfrm>
          </p:grpSpPr>
          <p:sp>
            <p:nvSpPr>
              <p:cNvPr id="176" name="Oval 56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7" name="Rectangle 56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8" name="Oval 56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8" name="Group 563"/>
            <p:cNvGrpSpPr>
              <a:grpSpLocks/>
            </p:cNvGrpSpPr>
            <p:nvPr/>
          </p:nvGrpSpPr>
          <p:grpSpPr bwMode="auto">
            <a:xfrm>
              <a:off x="4944" y="2238"/>
              <a:ext cx="364" cy="159"/>
              <a:chOff x="4215" y="3995"/>
              <a:chExt cx="364" cy="159"/>
            </a:xfrm>
          </p:grpSpPr>
          <p:sp>
            <p:nvSpPr>
              <p:cNvPr id="173" name="Oval 56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4" name="Rectangle 56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5" name="Oval 56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9" name="Group 567"/>
            <p:cNvGrpSpPr>
              <a:grpSpLocks/>
            </p:cNvGrpSpPr>
            <p:nvPr/>
          </p:nvGrpSpPr>
          <p:grpSpPr bwMode="auto">
            <a:xfrm>
              <a:off x="4944" y="2201"/>
              <a:ext cx="364" cy="159"/>
              <a:chOff x="4215" y="3995"/>
              <a:chExt cx="364" cy="159"/>
            </a:xfrm>
          </p:grpSpPr>
          <p:sp>
            <p:nvSpPr>
              <p:cNvPr id="170" name="Oval 56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1" name="Rectangle 56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2" name="Oval 57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88" name="Group 571"/>
          <p:cNvGrpSpPr>
            <a:grpSpLocks/>
          </p:cNvGrpSpPr>
          <p:nvPr/>
        </p:nvGrpSpPr>
        <p:grpSpPr bwMode="auto">
          <a:xfrm>
            <a:off x="8558213" y="5088332"/>
            <a:ext cx="577850" cy="542925"/>
            <a:chOff x="3480" y="2350"/>
            <a:chExt cx="901" cy="846"/>
          </a:xfrm>
        </p:grpSpPr>
        <p:grpSp>
          <p:nvGrpSpPr>
            <p:cNvPr id="189" name="Group 572"/>
            <p:cNvGrpSpPr>
              <a:grpSpLocks/>
            </p:cNvGrpSpPr>
            <p:nvPr/>
          </p:nvGrpSpPr>
          <p:grpSpPr bwMode="auto">
            <a:xfrm>
              <a:off x="3480" y="2803"/>
              <a:ext cx="901" cy="393"/>
              <a:chOff x="3480" y="2982"/>
              <a:chExt cx="901" cy="393"/>
            </a:xfrm>
          </p:grpSpPr>
          <p:sp>
            <p:nvSpPr>
              <p:cNvPr id="210" name="Oval 5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1" name="Rectangle 5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2" name="Oval 5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0" name="Group 576"/>
            <p:cNvGrpSpPr>
              <a:grpSpLocks/>
            </p:cNvGrpSpPr>
            <p:nvPr/>
          </p:nvGrpSpPr>
          <p:grpSpPr bwMode="auto">
            <a:xfrm>
              <a:off x="3480" y="2713"/>
              <a:ext cx="901" cy="393"/>
              <a:chOff x="3480" y="2982"/>
              <a:chExt cx="901" cy="393"/>
            </a:xfrm>
          </p:grpSpPr>
          <p:sp>
            <p:nvSpPr>
              <p:cNvPr id="207" name="Oval 5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8" name="Rectangle 5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9" name="Oval 5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1" name="Group 580"/>
            <p:cNvGrpSpPr>
              <a:grpSpLocks/>
            </p:cNvGrpSpPr>
            <p:nvPr/>
          </p:nvGrpSpPr>
          <p:grpSpPr bwMode="auto">
            <a:xfrm>
              <a:off x="3480" y="2622"/>
              <a:ext cx="901" cy="393"/>
              <a:chOff x="3480" y="2982"/>
              <a:chExt cx="901" cy="393"/>
            </a:xfrm>
          </p:grpSpPr>
          <p:sp>
            <p:nvSpPr>
              <p:cNvPr id="204" name="Oval 5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5" name="Rectangle 5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6" name="Oval 5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2" name="Group 584"/>
            <p:cNvGrpSpPr>
              <a:grpSpLocks/>
            </p:cNvGrpSpPr>
            <p:nvPr/>
          </p:nvGrpSpPr>
          <p:grpSpPr bwMode="auto">
            <a:xfrm>
              <a:off x="3480" y="2532"/>
              <a:ext cx="901" cy="393"/>
              <a:chOff x="3480" y="2982"/>
              <a:chExt cx="901" cy="393"/>
            </a:xfrm>
          </p:grpSpPr>
          <p:sp>
            <p:nvSpPr>
              <p:cNvPr id="201" name="Oval 5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2" name="Rectangle 5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3" name="Oval 5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3" name="Group 588"/>
            <p:cNvGrpSpPr>
              <a:grpSpLocks/>
            </p:cNvGrpSpPr>
            <p:nvPr/>
          </p:nvGrpSpPr>
          <p:grpSpPr bwMode="auto">
            <a:xfrm>
              <a:off x="3480" y="2441"/>
              <a:ext cx="901" cy="393"/>
              <a:chOff x="3480" y="2982"/>
              <a:chExt cx="901" cy="393"/>
            </a:xfrm>
          </p:grpSpPr>
          <p:sp>
            <p:nvSpPr>
              <p:cNvPr id="198" name="Oval 5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9" name="Rectangle 5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0" name="Oval 5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4" name="Group 592"/>
            <p:cNvGrpSpPr>
              <a:grpSpLocks/>
            </p:cNvGrpSpPr>
            <p:nvPr/>
          </p:nvGrpSpPr>
          <p:grpSpPr bwMode="auto">
            <a:xfrm>
              <a:off x="3480" y="2350"/>
              <a:ext cx="901" cy="393"/>
              <a:chOff x="3480" y="2982"/>
              <a:chExt cx="901" cy="393"/>
            </a:xfrm>
          </p:grpSpPr>
          <p:sp>
            <p:nvSpPr>
              <p:cNvPr id="195" name="Oval 5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6" name="Rectangle 5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7" name="Oval 5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13" name="Group 596"/>
          <p:cNvGrpSpPr>
            <a:grpSpLocks/>
          </p:cNvGrpSpPr>
          <p:nvPr/>
        </p:nvGrpSpPr>
        <p:grpSpPr bwMode="auto">
          <a:xfrm>
            <a:off x="8558213" y="5088332"/>
            <a:ext cx="577850" cy="542925"/>
            <a:chOff x="4944" y="2201"/>
            <a:chExt cx="364" cy="342"/>
          </a:xfrm>
        </p:grpSpPr>
        <p:grpSp>
          <p:nvGrpSpPr>
            <p:cNvPr id="214" name="Group 597"/>
            <p:cNvGrpSpPr>
              <a:grpSpLocks/>
            </p:cNvGrpSpPr>
            <p:nvPr/>
          </p:nvGrpSpPr>
          <p:grpSpPr bwMode="auto">
            <a:xfrm>
              <a:off x="4944" y="2384"/>
              <a:ext cx="364" cy="159"/>
              <a:chOff x="4215" y="3995"/>
              <a:chExt cx="364" cy="159"/>
            </a:xfrm>
          </p:grpSpPr>
          <p:sp>
            <p:nvSpPr>
              <p:cNvPr id="235" name="Oval 5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6" name="Rectangle 5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7" name="Oval 6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5" name="Group 601"/>
            <p:cNvGrpSpPr>
              <a:grpSpLocks/>
            </p:cNvGrpSpPr>
            <p:nvPr/>
          </p:nvGrpSpPr>
          <p:grpSpPr bwMode="auto">
            <a:xfrm>
              <a:off x="4944" y="2348"/>
              <a:ext cx="364" cy="159"/>
              <a:chOff x="4215" y="3995"/>
              <a:chExt cx="364" cy="159"/>
            </a:xfrm>
          </p:grpSpPr>
          <p:sp>
            <p:nvSpPr>
              <p:cNvPr id="232" name="Oval 6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3" name="Rectangle 6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4" name="Oval 6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6" name="Group 605"/>
            <p:cNvGrpSpPr>
              <a:grpSpLocks/>
            </p:cNvGrpSpPr>
            <p:nvPr/>
          </p:nvGrpSpPr>
          <p:grpSpPr bwMode="auto">
            <a:xfrm>
              <a:off x="4944" y="2311"/>
              <a:ext cx="364" cy="159"/>
              <a:chOff x="4215" y="3995"/>
              <a:chExt cx="364" cy="159"/>
            </a:xfrm>
          </p:grpSpPr>
          <p:sp>
            <p:nvSpPr>
              <p:cNvPr id="229" name="Oval 6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0" name="Rectangle 6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1" name="Oval 6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7" name="Group 609"/>
            <p:cNvGrpSpPr>
              <a:grpSpLocks/>
            </p:cNvGrpSpPr>
            <p:nvPr/>
          </p:nvGrpSpPr>
          <p:grpSpPr bwMode="auto">
            <a:xfrm>
              <a:off x="4944" y="2275"/>
              <a:ext cx="364" cy="159"/>
              <a:chOff x="4215" y="3995"/>
              <a:chExt cx="364" cy="159"/>
            </a:xfrm>
          </p:grpSpPr>
          <p:sp>
            <p:nvSpPr>
              <p:cNvPr id="226" name="Oval 6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7" name="Rectangle 6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8" name="Oval 6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8" name="Group 613"/>
            <p:cNvGrpSpPr>
              <a:grpSpLocks/>
            </p:cNvGrpSpPr>
            <p:nvPr/>
          </p:nvGrpSpPr>
          <p:grpSpPr bwMode="auto">
            <a:xfrm>
              <a:off x="4944" y="2238"/>
              <a:ext cx="364" cy="159"/>
              <a:chOff x="4215" y="3995"/>
              <a:chExt cx="364" cy="159"/>
            </a:xfrm>
          </p:grpSpPr>
          <p:sp>
            <p:nvSpPr>
              <p:cNvPr id="223" name="Oval 6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4" name="Rectangle 6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5" name="Oval 6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9" name="Group 617"/>
            <p:cNvGrpSpPr>
              <a:grpSpLocks/>
            </p:cNvGrpSpPr>
            <p:nvPr/>
          </p:nvGrpSpPr>
          <p:grpSpPr bwMode="auto">
            <a:xfrm>
              <a:off x="4944" y="2201"/>
              <a:ext cx="364" cy="159"/>
              <a:chOff x="4215" y="3995"/>
              <a:chExt cx="364" cy="159"/>
            </a:xfrm>
          </p:grpSpPr>
          <p:sp>
            <p:nvSpPr>
              <p:cNvPr id="220" name="Oval 6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1" name="Rectangle 6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2" name="Oval 6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238" name="Oval 621"/>
          <p:cNvSpPr>
            <a:spLocks noChangeArrowheads="1"/>
          </p:cNvSpPr>
          <p:nvPr/>
        </p:nvSpPr>
        <p:spPr bwMode="auto">
          <a:xfrm>
            <a:off x="8736013" y="5334391"/>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239" name="Text Box 623"/>
          <p:cNvSpPr txBox="1">
            <a:spLocks noChangeArrowheads="1"/>
          </p:cNvSpPr>
          <p:nvPr/>
        </p:nvSpPr>
        <p:spPr bwMode="auto">
          <a:xfrm>
            <a:off x="2571036" y="1498603"/>
            <a:ext cx="1518364"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008000"/>
                </a:solidFill>
                <a:latin typeface="+mn-ea"/>
                <a:cs typeface="Arial" charset="0"/>
              </a:rPr>
              <a:t>命中（</a:t>
            </a:r>
            <a:r>
              <a:rPr lang="en-US" altLang="zh-CN" b="1">
                <a:solidFill>
                  <a:srgbClr val="008000"/>
                </a:solidFill>
                <a:latin typeface="+mn-ea"/>
                <a:cs typeface="Arial" charset="0"/>
              </a:rPr>
              <a:t>HIT</a:t>
            </a:r>
            <a:r>
              <a:rPr lang="zh-CN" altLang="en-US" b="1">
                <a:solidFill>
                  <a:srgbClr val="008000"/>
                </a:solidFill>
                <a:latin typeface="+mn-ea"/>
                <a:cs typeface="Arial" charset="0"/>
              </a:rPr>
              <a:t>）</a:t>
            </a:r>
          </a:p>
        </p:txBody>
      </p:sp>
      <p:sp>
        <p:nvSpPr>
          <p:cNvPr id="240" name="Text Box 629"/>
          <p:cNvSpPr txBox="1">
            <a:spLocks noChangeArrowheads="1"/>
          </p:cNvSpPr>
          <p:nvPr/>
        </p:nvSpPr>
        <p:spPr bwMode="auto">
          <a:xfrm>
            <a:off x="2610546" y="4134244"/>
            <a:ext cx="1701107"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FF0000"/>
                </a:solidFill>
                <a:latin typeface="+mn-ea"/>
                <a:cs typeface="Arial" charset="0"/>
              </a:rPr>
              <a:t>缺失（</a:t>
            </a:r>
            <a:r>
              <a:rPr lang="en-US" altLang="zh-CN" b="1">
                <a:solidFill>
                  <a:srgbClr val="FF0000"/>
                </a:solidFill>
                <a:latin typeface="+mn-ea"/>
                <a:cs typeface="Arial" charset="0"/>
              </a:rPr>
              <a:t>MISS</a:t>
            </a:r>
            <a:r>
              <a:rPr lang="zh-CN" altLang="en-US" b="1">
                <a:solidFill>
                  <a:srgbClr val="FF0000"/>
                </a:solidFill>
                <a:latin typeface="+mn-ea"/>
                <a:cs typeface="Arial" charset="0"/>
              </a:rPr>
              <a:t>）</a:t>
            </a:r>
          </a:p>
        </p:txBody>
      </p:sp>
      <p:sp>
        <p:nvSpPr>
          <p:cNvPr id="241" name="Line 11"/>
          <p:cNvSpPr>
            <a:spLocks noChangeShapeType="1"/>
          </p:cNvSpPr>
          <p:nvPr/>
        </p:nvSpPr>
        <p:spPr bwMode="auto">
          <a:xfrm>
            <a:off x="3770316" y="2446338"/>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sp>
        <p:nvSpPr>
          <p:cNvPr id="243" name="Text Box 15"/>
          <p:cNvSpPr txBox="1">
            <a:spLocks noChangeArrowheads="1"/>
          </p:cNvSpPr>
          <p:nvPr/>
        </p:nvSpPr>
        <p:spPr bwMode="auto">
          <a:xfrm>
            <a:off x="4525963" y="2085975"/>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0000"/>
                </a:solidFill>
                <a:latin typeface="+mn-ea"/>
                <a:cs typeface="Arial" charset="0"/>
              </a:rPr>
              <a:t>读请求</a:t>
            </a:r>
          </a:p>
        </p:txBody>
      </p:sp>
      <p:pic>
        <p:nvPicPr>
          <p:cNvPr id="244" name="Picture 633" descr="j0242087[1]"/>
          <p:cNvPicPr>
            <a:picLocks noChangeAspect="1" noChangeArrowheads="1"/>
          </p:cNvPicPr>
          <p:nvPr/>
        </p:nvPicPr>
        <p:blipFill>
          <a:blip r:embed="rId2" cstate="print">
            <a:grayscl/>
            <a:biLevel thresh="50000"/>
          </a:blip>
          <a:srcRect/>
          <a:stretch>
            <a:fillRect/>
          </a:stretch>
        </p:blipFill>
        <p:spPr bwMode="auto">
          <a:xfrm>
            <a:off x="3054353" y="2028825"/>
            <a:ext cx="912813" cy="674688"/>
          </a:xfrm>
          <a:prstGeom prst="rect">
            <a:avLst/>
          </a:prstGeom>
          <a:noFill/>
          <a:ln w="9525">
            <a:noFill/>
            <a:miter lim="800000"/>
            <a:headEnd/>
            <a:tailEnd/>
          </a:ln>
        </p:spPr>
      </p:pic>
      <p:sp>
        <p:nvSpPr>
          <p:cNvPr id="245" name="Oval 14"/>
          <p:cNvSpPr>
            <a:spLocks noChangeArrowheads="1"/>
          </p:cNvSpPr>
          <p:nvPr/>
        </p:nvSpPr>
        <p:spPr bwMode="auto">
          <a:xfrm>
            <a:off x="3465513" y="237648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grpSp>
        <p:nvGrpSpPr>
          <p:cNvPr id="248" name="Group 17"/>
          <p:cNvGrpSpPr>
            <a:grpSpLocks/>
          </p:cNvGrpSpPr>
          <p:nvPr/>
        </p:nvGrpSpPr>
        <p:grpSpPr bwMode="auto">
          <a:xfrm>
            <a:off x="5646738" y="1917700"/>
            <a:ext cx="1028700" cy="1028700"/>
            <a:chOff x="2922" y="2088"/>
            <a:chExt cx="648" cy="648"/>
          </a:xfrm>
        </p:grpSpPr>
        <p:grpSp>
          <p:nvGrpSpPr>
            <p:cNvPr id="249" name="Group 18"/>
            <p:cNvGrpSpPr>
              <a:grpSpLocks/>
            </p:cNvGrpSpPr>
            <p:nvPr/>
          </p:nvGrpSpPr>
          <p:grpSpPr bwMode="auto">
            <a:xfrm>
              <a:off x="2922" y="2088"/>
              <a:ext cx="648" cy="81"/>
              <a:chOff x="2922" y="2088"/>
              <a:chExt cx="648" cy="81"/>
            </a:xfrm>
          </p:grpSpPr>
          <p:sp>
            <p:nvSpPr>
              <p:cNvPr id="313" name="Rectangle 1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4" name="Rectangle 2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5" name="Rectangle 2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6" name="Rectangle 2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7" name="Rectangle 2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8" name="Rectangle 2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9" name="Rectangle 2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0" name="Rectangle 2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0" name="Group 27"/>
            <p:cNvGrpSpPr>
              <a:grpSpLocks/>
            </p:cNvGrpSpPr>
            <p:nvPr/>
          </p:nvGrpSpPr>
          <p:grpSpPr bwMode="auto">
            <a:xfrm>
              <a:off x="2922" y="2169"/>
              <a:ext cx="648" cy="81"/>
              <a:chOff x="2922" y="2088"/>
              <a:chExt cx="648" cy="81"/>
            </a:xfrm>
          </p:grpSpPr>
          <p:sp>
            <p:nvSpPr>
              <p:cNvPr id="305"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6"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7"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8"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9"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0"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1"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2"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1" name="Group 36"/>
            <p:cNvGrpSpPr>
              <a:grpSpLocks/>
            </p:cNvGrpSpPr>
            <p:nvPr/>
          </p:nvGrpSpPr>
          <p:grpSpPr bwMode="auto">
            <a:xfrm>
              <a:off x="2922" y="2250"/>
              <a:ext cx="648" cy="81"/>
              <a:chOff x="2922" y="2088"/>
              <a:chExt cx="648" cy="81"/>
            </a:xfrm>
          </p:grpSpPr>
          <p:sp>
            <p:nvSpPr>
              <p:cNvPr id="297"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8"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9"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0"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1"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2"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3"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4"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2" name="Group 45"/>
            <p:cNvGrpSpPr>
              <a:grpSpLocks/>
            </p:cNvGrpSpPr>
            <p:nvPr/>
          </p:nvGrpSpPr>
          <p:grpSpPr bwMode="auto">
            <a:xfrm>
              <a:off x="2922" y="2331"/>
              <a:ext cx="648" cy="81"/>
              <a:chOff x="2922" y="2088"/>
              <a:chExt cx="648" cy="81"/>
            </a:xfrm>
          </p:grpSpPr>
          <p:sp>
            <p:nvSpPr>
              <p:cNvPr id="289"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0"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1"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2"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3"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4"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5"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6"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3" name="Group 54"/>
            <p:cNvGrpSpPr>
              <a:grpSpLocks/>
            </p:cNvGrpSpPr>
            <p:nvPr/>
          </p:nvGrpSpPr>
          <p:grpSpPr bwMode="auto">
            <a:xfrm>
              <a:off x="2922" y="2412"/>
              <a:ext cx="648" cy="81"/>
              <a:chOff x="2922" y="2088"/>
              <a:chExt cx="648" cy="81"/>
            </a:xfrm>
          </p:grpSpPr>
          <p:sp>
            <p:nvSpPr>
              <p:cNvPr id="281"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2"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3"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4"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5"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6"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7"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8"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4" name="Group 63"/>
            <p:cNvGrpSpPr>
              <a:grpSpLocks/>
            </p:cNvGrpSpPr>
            <p:nvPr/>
          </p:nvGrpSpPr>
          <p:grpSpPr bwMode="auto">
            <a:xfrm>
              <a:off x="2922" y="2493"/>
              <a:ext cx="648" cy="81"/>
              <a:chOff x="2922" y="2088"/>
              <a:chExt cx="648" cy="81"/>
            </a:xfrm>
          </p:grpSpPr>
          <p:sp>
            <p:nvSpPr>
              <p:cNvPr id="273"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4"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5"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6"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7"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8"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9"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0"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5" name="Group 72"/>
            <p:cNvGrpSpPr>
              <a:grpSpLocks/>
            </p:cNvGrpSpPr>
            <p:nvPr/>
          </p:nvGrpSpPr>
          <p:grpSpPr bwMode="auto">
            <a:xfrm>
              <a:off x="2922" y="2574"/>
              <a:ext cx="648" cy="81"/>
              <a:chOff x="2922" y="2088"/>
              <a:chExt cx="648" cy="81"/>
            </a:xfrm>
          </p:grpSpPr>
          <p:sp>
            <p:nvSpPr>
              <p:cNvPr id="265"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6"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7"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8"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9"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0"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1"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2"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6" name="Group 81"/>
            <p:cNvGrpSpPr>
              <a:grpSpLocks/>
            </p:cNvGrpSpPr>
            <p:nvPr/>
          </p:nvGrpSpPr>
          <p:grpSpPr bwMode="auto">
            <a:xfrm>
              <a:off x="2922" y="2655"/>
              <a:ext cx="648" cy="81"/>
              <a:chOff x="2922" y="2088"/>
              <a:chExt cx="648" cy="81"/>
            </a:xfrm>
          </p:grpSpPr>
          <p:sp>
            <p:nvSpPr>
              <p:cNvPr id="257"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8"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9"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0"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1"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2"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3"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4"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grpSp>
        <p:nvGrpSpPr>
          <p:cNvPr id="321" name="Group 90"/>
          <p:cNvGrpSpPr>
            <a:grpSpLocks/>
          </p:cNvGrpSpPr>
          <p:nvPr/>
        </p:nvGrpSpPr>
        <p:grpSpPr bwMode="auto">
          <a:xfrm>
            <a:off x="5646738" y="1919291"/>
            <a:ext cx="514350" cy="128587"/>
            <a:chOff x="2557" y="1130"/>
            <a:chExt cx="324" cy="81"/>
          </a:xfrm>
        </p:grpSpPr>
        <p:sp>
          <p:nvSpPr>
            <p:cNvPr id="322" name="Rectangle 91"/>
            <p:cNvSpPr>
              <a:spLocks noChangeArrowheads="1"/>
            </p:cNvSpPr>
            <p:nvPr/>
          </p:nvSpPr>
          <p:spPr bwMode="auto">
            <a:xfrm>
              <a:off x="2557"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3" name="Rectangle 92"/>
            <p:cNvSpPr>
              <a:spLocks noChangeArrowheads="1"/>
            </p:cNvSpPr>
            <p:nvPr/>
          </p:nvSpPr>
          <p:spPr bwMode="auto">
            <a:xfrm>
              <a:off x="2638"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4" name="Rectangle 93"/>
            <p:cNvSpPr>
              <a:spLocks noChangeArrowheads="1"/>
            </p:cNvSpPr>
            <p:nvPr/>
          </p:nvSpPr>
          <p:spPr bwMode="auto">
            <a:xfrm>
              <a:off x="2719"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5" name="Rectangle 94"/>
            <p:cNvSpPr>
              <a:spLocks noChangeArrowheads="1"/>
            </p:cNvSpPr>
            <p:nvPr/>
          </p:nvSpPr>
          <p:spPr bwMode="auto">
            <a:xfrm>
              <a:off x="2800" y="1130"/>
              <a:ext cx="81" cy="81"/>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pic>
        <p:nvPicPr>
          <p:cNvPr id="326" name="Picture 634" descr="j0242087[1]"/>
          <p:cNvPicPr>
            <a:picLocks noChangeAspect="1" noChangeArrowheads="1"/>
          </p:cNvPicPr>
          <p:nvPr/>
        </p:nvPicPr>
        <p:blipFill>
          <a:blip r:embed="rId2" cstate="print">
            <a:grayscl/>
            <a:biLevel thresh="50000"/>
          </a:blip>
          <a:srcRect/>
          <a:stretch>
            <a:fillRect/>
          </a:stretch>
        </p:blipFill>
        <p:spPr bwMode="auto">
          <a:xfrm>
            <a:off x="3028953" y="4715266"/>
            <a:ext cx="912813" cy="674688"/>
          </a:xfrm>
          <a:prstGeom prst="rect">
            <a:avLst/>
          </a:prstGeom>
          <a:noFill/>
          <a:ln w="9525">
            <a:noFill/>
            <a:miter lim="800000"/>
            <a:headEnd/>
            <a:tailEnd/>
          </a:ln>
        </p:spPr>
      </p:pic>
      <p:sp>
        <p:nvSpPr>
          <p:cNvPr id="327" name="Oval 627"/>
          <p:cNvSpPr>
            <a:spLocks noChangeArrowheads="1"/>
          </p:cNvSpPr>
          <p:nvPr/>
        </p:nvSpPr>
        <p:spPr bwMode="auto">
          <a:xfrm>
            <a:off x="3557588" y="5070866"/>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329" name="Line 5"/>
          <p:cNvSpPr>
            <a:spLocks noChangeShapeType="1"/>
          </p:cNvSpPr>
          <p:nvPr/>
        </p:nvSpPr>
        <p:spPr bwMode="auto">
          <a:xfrm>
            <a:off x="3795716" y="5135954"/>
            <a:ext cx="1920875"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grpSp>
        <p:nvGrpSpPr>
          <p:cNvPr id="332" name="Group 225"/>
          <p:cNvGrpSpPr>
            <a:grpSpLocks/>
          </p:cNvGrpSpPr>
          <p:nvPr/>
        </p:nvGrpSpPr>
        <p:grpSpPr bwMode="auto">
          <a:xfrm>
            <a:off x="5672138" y="4615254"/>
            <a:ext cx="1028700" cy="1028700"/>
            <a:chOff x="2922" y="2088"/>
            <a:chExt cx="648" cy="648"/>
          </a:xfrm>
        </p:grpSpPr>
        <p:grpSp>
          <p:nvGrpSpPr>
            <p:cNvPr id="333" name="Group 226"/>
            <p:cNvGrpSpPr>
              <a:grpSpLocks/>
            </p:cNvGrpSpPr>
            <p:nvPr/>
          </p:nvGrpSpPr>
          <p:grpSpPr bwMode="auto">
            <a:xfrm>
              <a:off x="2922" y="2088"/>
              <a:ext cx="648" cy="81"/>
              <a:chOff x="2922" y="2088"/>
              <a:chExt cx="648" cy="81"/>
            </a:xfrm>
          </p:grpSpPr>
          <p:sp>
            <p:nvSpPr>
              <p:cNvPr id="397" name="Rectangle 22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8" name="Rectangle 22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9" name="Rectangle 22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0" name="Rectangle 23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1" name="Rectangle 23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2" name="Rectangle 23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3" name="Rectangle 23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4" name="Rectangle 23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4" name="Group 235"/>
            <p:cNvGrpSpPr>
              <a:grpSpLocks/>
            </p:cNvGrpSpPr>
            <p:nvPr/>
          </p:nvGrpSpPr>
          <p:grpSpPr bwMode="auto">
            <a:xfrm>
              <a:off x="2922" y="2169"/>
              <a:ext cx="648" cy="81"/>
              <a:chOff x="2922" y="2088"/>
              <a:chExt cx="648" cy="81"/>
            </a:xfrm>
          </p:grpSpPr>
          <p:sp>
            <p:nvSpPr>
              <p:cNvPr id="389" name="Rectangle 23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0" name="Rectangle 23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1" name="Rectangle 23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2" name="Rectangle 23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3" name="Rectangle 24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4" name="Rectangle 24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5" name="Rectangle 24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6" name="Rectangle 24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5" name="Group 244"/>
            <p:cNvGrpSpPr>
              <a:grpSpLocks/>
            </p:cNvGrpSpPr>
            <p:nvPr/>
          </p:nvGrpSpPr>
          <p:grpSpPr bwMode="auto">
            <a:xfrm>
              <a:off x="2922" y="2250"/>
              <a:ext cx="648" cy="81"/>
              <a:chOff x="2922" y="2088"/>
              <a:chExt cx="648" cy="81"/>
            </a:xfrm>
          </p:grpSpPr>
          <p:sp>
            <p:nvSpPr>
              <p:cNvPr id="381" name="Rectangle 24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2" name="Rectangle 24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3" name="Rectangle 24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4" name="Rectangle 24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5" name="Rectangle 24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6" name="Rectangle 25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7" name="Rectangle 25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8" name="Rectangle 25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6" name="Group 253"/>
            <p:cNvGrpSpPr>
              <a:grpSpLocks/>
            </p:cNvGrpSpPr>
            <p:nvPr/>
          </p:nvGrpSpPr>
          <p:grpSpPr bwMode="auto">
            <a:xfrm>
              <a:off x="2922" y="2331"/>
              <a:ext cx="648" cy="81"/>
              <a:chOff x="2922" y="2088"/>
              <a:chExt cx="648" cy="81"/>
            </a:xfrm>
          </p:grpSpPr>
          <p:sp>
            <p:nvSpPr>
              <p:cNvPr id="373" name="Rectangle 25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4" name="Rectangle 25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5" name="Rectangle 25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6" name="Rectangle 25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7" name="Rectangle 25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8" name="Rectangle 25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9" name="Rectangle 26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0" name="Rectangle 26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7" name="Group 262"/>
            <p:cNvGrpSpPr>
              <a:grpSpLocks/>
            </p:cNvGrpSpPr>
            <p:nvPr/>
          </p:nvGrpSpPr>
          <p:grpSpPr bwMode="auto">
            <a:xfrm>
              <a:off x="2922" y="2412"/>
              <a:ext cx="648" cy="81"/>
              <a:chOff x="2922" y="2088"/>
              <a:chExt cx="648" cy="81"/>
            </a:xfrm>
          </p:grpSpPr>
          <p:sp>
            <p:nvSpPr>
              <p:cNvPr id="365" name="Rectangle 26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6" name="Rectangle 26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7" name="Rectangle 26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8" name="Rectangle 26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9" name="Rectangle 26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0" name="Rectangle 26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1" name="Rectangle 26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2" name="Rectangle 27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8" name="Group 271"/>
            <p:cNvGrpSpPr>
              <a:grpSpLocks/>
            </p:cNvGrpSpPr>
            <p:nvPr/>
          </p:nvGrpSpPr>
          <p:grpSpPr bwMode="auto">
            <a:xfrm>
              <a:off x="2922" y="2493"/>
              <a:ext cx="648" cy="81"/>
              <a:chOff x="2922" y="2088"/>
              <a:chExt cx="648" cy="81"/>
            </a:xfrm>
          </p:grpSpPr>
          <p:sp>
            <p:nvSpPr>
              <p:cNvPr id="357" name="Rectangle 27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8" name="Rectangle 27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9" name="Rectangle 27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0" name="Rectangle 27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1" name="Rectangle 27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2" name="Rectangle 27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3" name="Rectangle 27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4" name="Rectangle 27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9" name="Group 280"/>
            <p:cNvGrpSpPr>
              <a:grpSpLocks/>
            </p:cNvGrpSpPr>
            <p:nvPr/>
          </p:nvGrpSpPr>
          <p:grpSpPr bwMode="auto">
            <a:xfrm>
              <a:off x="2922" y="2574"/>
              <a:ext cx="648" cy="81"/>
              <a:chOff x="2922" y="2088"/>
              <a:chExt cx="648" cy="81"/>
            </a:xfrm>
          </p:grpSpPr>
          <p:sp>
            <p:nvSpPr>
              <p:cNvPr id="349" name="Rectangle 28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0" name="Rectangle 28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1" name="Rectangle 28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2" name="Rectangle 28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3" name="Rectangle 28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4" name="Rectangle 28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5" name="Rectangle 28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6" name="Rectangle 28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40" name="Group 289"/>
            <p:cNvGrpSpPr>
              <a:grpSpLocks/>
            </p:cNvGrpSpPr>
            <p:nvPr/>
          </p:nvGrpSpPr>
          <p:grpSpPr bwMode="auto">
            <a:xfrm>
              <a:off x="2922" y="2655"/>
              <a:ext cx="648" cy="81"/>
              <a:chOff x="2922" y="2088"/>
              <a:chExt cx="648" cy="81"/>
            </a:xfrm>
          </p:grpSpPr>
          <p:sp>
            <p:nvSpPr>
              <p:cNvPr id="341" name="Rectangle 29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2" name="Rectangle 29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3" name="Rectangle 29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4" name="Rectangle 29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5" name="Rectangle 29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6" name="Rectangle 29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7" name="Rectangle 29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8" name="Rectangle 29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grpSp>
        <p:nvGrpSpPr>
          <p:cNvPr id="405" name="Group 298"/>
          <p:cNvGrpSpPr>
            <a:grpSpLocks/>
          </p:cNvGrpSpPr>
          <p:nvPr/>
        </p:nvGrpSpPr>
        <p:grpSpPr bwMode="auto">
          <a:xfrm>
            <a:off x="5672138" y="4615257"/>
            <a:ext cx="1028700" cy="128587"/>
            <a:chOff x="2922" y="2088"/>
            <a:chExt cx="648" cy="81"/>
          </a:xfrm>
        </p:grpSpPr>
        <p:sp>
          <p:nvSpPr>
            <p:cNvPr id="406" name="Rectangle 299"/>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7" name="Rectangle 300"/>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8" name="Rectangle 301"/>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9" name="Rectangle 302"/>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0" name="Rectangle 303"/>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1" name="Rectangle 304"/>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2" name="Rectangle 305"/>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3" name="Rectangle 306"/>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14" name="Group 307"/>
          <p:cNvGrpSpPr>
            <a:grpSpLocks/>
          </p:cNvGrpSpPr>
          <p:nvPr/>
        </p:nvGrpSpPr>
        <p:grpSpPr bwMode="auto">
          <a:xfrm>
            <a:off x="5672138" y="4743841"/>
            <a:ext cx="1028700" cy="128588"/>
            <a:chOff x="2922" y="2088"/>
            <a:chExt cx="648" cy="81"/>
          </a:xfrm>
        </p:grpSpPr>
        <p:sp>
          <p:nvSpPr>
            <p:cNvPr id="415" name="Rectangle 308"/>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6" name="Rectangle 309"/>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7" name="Rectangle 310"/>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8" name="Rectangle 311"/>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9" name="Rectangle 312"/>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0" name="Rectangle 313"/>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1" name="Rectangle 314"/>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2" name="Rectangle 315"/>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23" name="Group 316"/>
          <p:cNvGrpSpPr>
            <a:grpSpLocks/>
          </p:cNvGrpSpPr>
          <p:nvPr/>
        </p:nvGrpSpPr>
        <p:grpSpPr bwMode="auto">
          <a:xfrm>
            <a:off x="5672138" y="4872432"/>
            <a:ext cx="1028700" cy="128587"/>
            <a:chOff x="2922" y="2088"/>
            <a:chExt cx="648" cy="81"/>
          </a:xfrm>
        </p:grpSpPr>
        <p:sp>
          <p:nvSpPr>
            <p:cNvPr id="424" name="Rectangle 317"/>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5" name="Rectangle 318"/>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6" name="Rectangle 319"/>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7" name="Rectangle 320"/>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8" name="Rectangle 321"/>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9" name="Rectangle 322"/>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0" name="Rectangle 323"/>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1" name="Rectangle 324"/>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32" name="Group 325"/>
          <p:cNvGrpSpPr>
            <a:grpSpLocks/>
          </p:cNvGrpSpPr>
          <p:nvPr/>
        </p:nvGrpSpPr>
        <p:grpSpPr bwMode="auto">
          <a:xfrm>
            <a:off x="5672138" y="5001016"/>
            <a:ext cx="1028700" cy="128588"/>
            <a:chOff x="2922" y="2088"/>
            <a:chExt cx="648" cy="81"/>
          </a:xfrm>
        </p:grpSpPr>
        <p:sp>
          <p:nvSpPr>
            <p:cNvPr id="433" name="Rectangle 326"/>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4" name="Rectangle 327"/>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5" name="Rectangle 328"/>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6" name="Rectangle 329"/>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7" name="Rectangle 330"/>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8" name="Rectangle 331"/>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9" name="Rectangle 332"/>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0" name="Rectangle 333"/>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41" name="Group 334"/>
          <p:cNvGrpSpPr>
            <a:grpSpLocks/>
          </p:cNvGrpSpPr>
          <p:nvPr/>
        </p:nvGrpSpPr>
        <p:grpSpPr bwMode="auto">
          <a:xfrm>
            <a:off x="5672138" y="5129607"/>
            <a:ext cx="1028700" cy="128587"/>
            <a:chOff x="2922" y="2088"/>
            <a:chExt cx="648" cy="81"/>
          </a:xfrm>
        </p:grpSpPr>
        <p:sp>
          <p:nvSpPr>
            <p:cNvPr id="442" name="Rectangle 335"/>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3" name="Rectangle 336"/>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4" name="Rectangle 337"/>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5" name="Rectangle 338"/>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6" name="Rectangle 339"/>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7" name="Rectangle 340"/>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8" name="Rectangle 341"/>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9" name="Rectangle 342"/>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0" name="Group 343"/>
          <p:cNvGrpSpPr>
            <a:grpSpLocks/>
          </p:cNvGrpSpPr>
          <p:nvPr/>
        </p:nvGrpSpPr>
        <p:grpSpPr bwMode="auto">
          <a:xfrm>
            <a:off x="5672138" y="5258191"/>
            <a:ext cx="1028700" cy="128588"/>
            <a:chOff x="2922" y="2088"/>
            <a:chExt cx="648" cy="81"/>
          </a:xfrm>
        </p:grpSpPr>
        <p:sp>
          <p:nvSpPr>
            <p:cNvPr id="451" name="Rectangle 344"/>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2" name="Rectangle 345"/>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3" name="Rectangle 346"/>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4" name="Rectangle 347"/>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5" name="Rectangle 348"/>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6" name="Rectangle 349"/>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7" name="Rectangle 350"/>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8" name="Rectangle 351"/>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9" name="Group 352"/>
          <p:cNvGrpSpPr>
            <a:grpSpLocks/>
          </p:cNvGrpSpPr>
          <p:nvPr/>
        </p:nvGrpSpPr>
        <p:grpSpPr bwMode="auto">
          <a:xfrm>
            <a:off x="5672138" y="5386782"/>
            <a:ext cx="1028700" cy="128587"/>
            <a:chOff x="2922" y="2088"/>
            <a:chExt cx="648" cy="81"/>
          </a:xfrm>
        </p:grpSpPr>
        <p:sp>
          <p:nvSpPr>
            <p:cNvPr id="460" name="Rectangle 353"/>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1" name="Rectangle 354"/>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2" name="Rectangle 355"/>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3" name="Rectangle 356"/>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4" name="Rectangle 357"/>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5" name="Rectangle 358"/>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6" name="Rectangle 359"/>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7" name="Rectangle 360"/>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68" name="Group 361"/>
          <p:cNvGrpSpPr>
            <a:grpSpLocks/>
          </p:cNvGrpSpPr>
          <p:nvPr/>
        </p:nvGrpSpPr>
        <p:grpSpPr bwMode="auto">
          <a:xfrm>
            <a:off x="5672138" y="5515366"/>
            <a:ext cx="1028700" cy="128588"/>
            <a:chOff x="2922" y="2088"/>
            <a:chExt cx="648" cy="81"/>
          </a:xfrm>
        </p:grpSpPr>
        <p:sp>
          <p:nvSpPr>
            <p:cNvPr id="469" name="Rectangle 362"/>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0" name="Rectangle 363"/>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1" name="Rectangle 364"/>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2" name="Rectangle 365"/>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3" name="Rectangle 366"/>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4" name="Rectangle 367"/>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5" name="Rectangle 368"/>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6" name="Rectangle 369"/>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sp>
        <p:nvSpPr>
          <p:cNvPr id="478" name="Rectangle 626"/>
          <p:cNvSpPr>
            <a:spLocks noChangeArrowheads="1"/>
          </p:cNvSpPr>
          <p:nvPr/>
        </p:nvSpPr>
        <p:spPr bwMode="auto">
          <a:xfrm>
            <a:off x="5672141" y="4615257"/>
            <a:ext cx="128587" cy="128587"/>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80" name="Text Box 442"/>
          <p:cNvSpPr txBox="1">
            <a:spLocks noChangeArrowheads="1"/>
          </p:cNvSpPr>
          <p:nvPr/>
        </p:nvSpPr>
        <p:spPr bwMode="auto">
          <a:xfrm>
            <a:off x="2563813" y="5658241"/>
            <a:ext cx="29464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dirty="0">
                <a:solidFill>
                  <a:srgbClr val="FF0000"/>
                </a:solidFill>
                <a:latin typeface="+mn-ea"/>
                <a:cs typeface="Arial" charset="0"/>
              </a:rPr>
              <a:t>缺失造成访问速度急剧下降</a:t>
            </a:r>
          </a:p>
        </p:txBody>
      </p:sp>
      <p:sp>
        <p:nvSpPr>
          <p:cNvPr id="483" name="Line 6"/>
          <p:cNvSpPr>
            <a:spLocks noChangeShapeType="1"/>
          </p:cNvSpPr>
          <p:nvPr/>
        </p:nvSpPr>
        <p:spPr bwMode="auto">
          <a:xfrm>
            <a:off x="6697666" y="5148654"/>
            <a:ext cx="1601787" cy="0"/>
          </a:xfrm>
          <a:prstGeom prst="line">
            <a:avLst/>
          </a:prstGeom>
          <a:noFill/>
          <a:ln w="76200">
            <a:solidFill>
              <a:srgbClr val="0099FF"/>
            </a:solidFill>
            <a:round/>
            <a:headEnd/>
            <a:tailEnd type="none" w="lg" len="med"/>
          </a:ln>
        </p:spPr>
        <p:txBody>
          <a:bodyPr lIns="0" tIns="0" rIns="0" bIns="0"/>
          <a:lstStyle/>
          <a:p>
            <a:endParaRPr lang="zh-CN" altLang="en-US">
              <a:latin typeface="+mn-ea"/>
            </a:endParaRPr>
          </a:p>
        </p:txBody>
      </p:sp>
      <p:sp>
        <p:nvSpPr>
          <p:cNvPr id="242" name="Line 12"/>
          <p:cNvSpPr>
            <a:spLocks noChangeShapeType="1"/>
          </p:cNvSpPr>
          <p:nvPr/>
        </p:nvSpPr>
        <p:spPr bwMode="auto">
          <a:xfrm>
            <a:off x="3846515" y="2446338"/>
            <a:ext cx="1800224"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sp>
        <p:nvSpPr>
          <p:cNvPr id="481" name="Text Box 10">
            <a:extLst>
              <a:ext uri="{FF2B5EF4-FFF2-40B4-BE49-F238E27FC236}">
                <a16:creationId xmlns:a16="http://schemas.microsoft.com/office/drawing/2014/main" id="{DED16628-8052-4407-AFCF-FD4BD7E71F25}"/>
              </a:ext>
            </a:extLst>
          </p:cNvPr>
          <p:cNvSpPr txBox="1">
            <a:spLocks noChangeArrowheads="1"/>
          </p:cNvSpPr>
          <p:nvPr/>
        </p:nvSpPr>
        <p:spPr bwMode="auto">
          <a:xfrm>
            <a:off x="5882398" y="1655766"/>
            <a:ext cx="583493"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dirty="0">
                <a:solidFill>
                  <a:srgbClr val="000204"/>
                </a:solidFill>
                <a:latin typeface="+mn-ea"/>
                <a:cs typeface="Arial" charset="0"/>
              </a:rPr>
              <a:t>cache</a:t>
            </a:r>
          </a:p>
        </p:txBody>
      </p:sp>
      <p:sp>
        <p:nvSpPr>
          <p:cNvPr id="485" name="AutoShape 631"/>
          <p:cNvSpPr>
            <a:spLocks noChangeArrowheads="1"/>
          </p:cNvSpPr>
          <p:nvPr/>
        </p:nvSpPr>
        <p:spPr bwMode="auto">
          <a:xfrm>
            <a:off x="2500316" y="1287362"/>
            <a:ext cx="7064375" cy="2081126"/>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dirty="0">
              <a:latin typeface="+mn-ea"/>
            </a:endParaRPr>
          </a:p>
        </p:txBody>
      </p:sp>
      <p:sp>
        <p:nvSpPr>
          <p:cNvPr id="482" name="Text Box 622">
            <a:extLst>
              <a:ext uri="{FF2B5EF4-FFF2-40B4-BE49-F238E27FC236}">
                <a16:creationId xmlns:a16="http://schemas.microsoft.com/office/drawing/2014/main" id="{2019E975-327C-4E17-8ACF-F789BD9CBA35}"/>
              </a:ext>
            </a:extLst>
          </p:cNvPr>
          <p:cNvSpPr txBox="1">
            <a:spLocks noChangeArrowheads="1"/>
          </p:cNvSpPr>
          <p:nvPr/>
        </p:nvSpPr>
        <p:spPr bwMode="auto">
          <a:xfrm>
            <a:off x="5907798" y="4337444"/>
            <a:ext cx="583493"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dirty="0">
                <a:solidFill>
                  <a:srgbClr val="000204"/>
                </a:solidFill>
                <a:latin typeface="+mn-ea"/>
                <a:cs typeface="Arial" charset="0"/>
              </a:rPr>
              <a:t>cache</a:t>
            </a:r>
          </a:p>
        </p:txBody>
      </p:sp>
      <p:sp>
        <p:nvSpPr>
          <p:cNvPr id="479" name="AutoShape 632"/>
          <p:cNvSpPr>
            <a:spLocks noChangeArrowheads="1"/>
          </p:cNvSpPr>
          <p:nvPr/>
        </p:nvSpPr>
        <p:spPr bwMode="auto">
          <a:xfrm>
            <a:off x="2420146" y="3971925"/>
            <a:ext cx="7191375" cy="20320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Tree>
    <p:extLst>
      <p:ext uri="{BB962C8B-B14F-4D97-AF65-F5344CB8AC3E}">
        <p14:creationId xmlns:p14="http://schemas.microsoft.com/office/powerpoint/2010/main" val="213365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left)">
                                      <p:cBhvr>
                                        <p:cTn id="7" dur="1000"/>
                                        <p:tgtEl>
                                          <p:spTgt spid="24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21"/>
                                        </p:tgtEl>
                                        <p:attrNameLst>
                                          <p:attrName>style.visibility</p:attrName>
                                        </p:attrNameLst>
                                      </p:cBhvr>
                                      <p:to>
                                        <p:strVal val="visible"/>
                                      </p:to>
                                    </p:set>
                                    <p:animEffect transition="in" filter="wipe(left)">
                                      <p:cBhvr>
                                        <p:cTn id="11" dur="500"/>
                                        <p:tgtEl>
                                          <p:spTgt spid="321"/>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wipe(right)">
                                      <p:cBhvr>
                                        <p:cTn id="15" dur="1000"/>
                                        <p:tgtEl>
                                          <p:spTgt spid="242"/>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41"/>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7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1000"/>
                                        <p:tgtEl>
                                          <p:spTgt spid="86"/>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405"/>
                                        </p:tgtEl>
                                        <p:attrNameLst>
                                          <p:attrName>style.visibility</p:attrName>
                                        </p:attrNameLst>
                                      </p:cBhvr>
                                      <p:to>
                                        <p:strVal val="visible"/>
                                      </p:to>
                                    </p:set>
                                    <p:animEffect transition="in" filter="wipe(left)">
                                      <p:cBhvr>
                                        <p:cTn id="37" dur="500"/>
                                        <p:tgtEl>
                                          <p:spTgt spid="40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414"/>
                                        </p:tgtEl>
                                        <p:attrNameLst>
                                          <p:attrName>style.visibility</p:attrName>
                                        </p:attrNameLst>
                                      </p:cBhvr>
                                      <p:to>
                                        <p:strVal val="visible"/>
                                      </p:to>
                                    </p:set>
                                    <p:animEffect transition="in" filter="wipe(left)">
                                      <p:cBhvr>
                                        <p:cTn id="41" dur="500"/>
                                        <p:tgtEl>
                                          <p:spTgt spid="414"/>
                                        </p:tgtEl>
                                      </p:cBhvr>
                                    </p:animEffect>
                                  </p:childTnLst>
                                </p:cTn>
                              </p:par>
                              <p:par>
                                <p:cTn id="42" presetID="22" presetClass="exit" presetSubtype="8" fill="hold" nodeType="withEffect">
                                  <p:stCondLst>
                                    <p:cond delay="0"/>
                                  </p:stCondLst>
                                  <p:childTnLst>
                                    <p:animEffect transition="out" filter="wipe(left)">
                                      <p:cBhvr>
                                        <p:cTn id="43" dur="500"/>
                                        <p:tgtEl>
                                          <p:spTgt spid="405"/>
                                        </p:tgtEl>
                                      </p:cBhvr>
                                    </p:animEffect>
                                    <p:set>
                                      <p:cBhvr>
                                        <p:cTn id="44" dur="1" fill="hold">
                                          <p:stCondLst>
                                            <p:cond delay="499"/>
                                          </p:stCondLst>
                                        </p:cTn>
                                        <p:tgtEl>
                                          <p:spTgt spid="40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23"/>
                                        </p:tgtEl>
                                        <p:attrNameLst>
                                          <p:attrName>style.visibility</p:attrName>
                                        </p:attrNameLst>
                                      </p:cBhvr>
                                      <p:to>
                                        <p:strVal val="visible"/>
                                      </p:to>
                                    </p:set>
                                    <p:animEffect transition="in" filter="wipe(left)">
                                      <p:cBhvr>
                                        <p:cTn id="48" dur="500"/>
                                        <p:tgtEl>
                                          <p:spTgt spid="423"/>
                                        </p:tgtEl>
                                      </p:cBhvr>
                                    </p:animEffect>
                                  </p:childTnLst>
                                </p:cTn>
                              </p:par>
                              <p:par>
                                <p:cTn id="49" presetID="22" presetClass="exit" presetSubtype="8" fill="hold" nodeType="withEffect">
                                  <p:stCondLst>
                                    <p:cond delay="0"/>
                                  </p:stCondLst>
                                  <p:childTnLst>
                                    <p:animEffect transition="out" filter="wipe(left)">
                                      <p:cBhvr>
                                        <p:cTn id="50" dur="500"/>
                                        <p:tgtEl>
                                          <p:spTgt spid="414"/>
                                        </p:tgtEl>
                                      </p:cBhvr>
                                    </p:animEffect>
                                    <p:set>
                                      <p:cBhvr>
                                        <p:cTn id="51" dur="1" fill="hold">
                                          <p:stCondLst>
                                            <p:cond delay="499"/>
                                          </p:stCondLst>
                                        </p:cTn>
                                        <p:tgtEl>
                                          <p:spTgt spid="414"/>
                                        </p:tgtEl>
                                        <p:attrNameLst>
                                          <p:attrName>style.visibility</p:attrName>
                                        </p:attrNameLst>
                                      </p:cBhvr>
                                      <p:to>
                                        <p:strVal val="hidden"/>
                                      </p:to>
                                    </p:se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wipe(left)">
                                      <p:cBhvr>
                                        <p:cTn id="55" dur="500"/>
                                        <p:tgtEl>
                                          <p:spTgt spid="432"/>
                                        </p:tgtEl>
                                      </p:cBhvr>
                                    </p:animEffect>
                                  </p:childTnLst>
                                </p:cTn>
                              </p:par>
                              <p:par>
                                <p:cTn id="56" presetID="22" presetClass="exit" presetSubtype="8" fill="hold" nodeType="withEffect">
                                  <p:stCondLst>
                                    <p:cond delay="0"/>
                                  </p:stCondLst>
                                  <p:childTnLst>
                                    <p:animEffect transition="out" filter="wipe(left)">
                                      <p:cBhvr>
                                        <p:cTn id="57" dur="500"/>
                                        <p:tgtEl>
                                          <p:spTgt spid="423"/>
                                        </p:tgtEl>
                                      </p:cBhvr>
                                    </p:animEffect>
                                    <p:set>
                                      <p:cBhvr>
                                        <p:cTn id="58" dur="1" fill="hold">
                                          <p:stCondLst>
                                            <p:cond delay="499"/>
                                          </p:stCondLst>
                                        </p:cTn>
                                        <p:tgtEl>
                                          <p:spTgt spid="423"/>
                                        </p:tgtEl>
                                        <p:attrNameLst>
                                          <p:attrName>style.visibility</p:attrName>
                                        </p:attrNameLst>
                                      </p:cBhvr>
                                      <p:to>
                                        <p:strVal val="hidden"/>
                                      </p:to>
                                    </p:set>
                                  </p:childTnLst>
                                </p:cTn>
                              </p:par>
                            </p:childTnLst>
                          </p:cTn>
                        </p:par>
                        <p:par>
                          <p:cTn id="59" fill="hold">
                            <p:stCondLst>
                              <p:cond delay="3000"/>
                            </p:stCondLst>
                            <p:childTnLst>
                              <p:par>
                                <p:cTn id="60" presetID="22" presetClass="entr" presetSubtype="8" fill="hold" nodeType="afterEffect">
                                  <p:stCondLst>
                                    <p:cond delay="0"/>
                                  </p:stCondLst>
                                  <p:childTnLst>
                                    <p:set>
                                      <p:cBhvr>
                                        <p:cTn id="61" dur="1" fill="hold">
                                          <p:stCondLst>
                                            <p:cond delay="0"/>
                                          </p:stCondLst>
                                        </p:cTn>
                                        <p:tgtEl>
                                          <p:spTgt spid="441"/>
                                        </p:tgtEl>
                                        <p:attrNameLst>
                                          <p:attrName>style.visibility</p:attrName>
                                        </p:attrNameLst>
                                      </p:cBhvr>
                                      <p:to>
                                        <p:strVal val="visible"/>
                                      </p:to>
                                    </p:set>
                                    <p:animEffect transition="in" filter="wipe(left)">
                                      <p:cBhvr>
                                        <p:cTn id="62" dur="500"/>
                                        <p:tgtEl>
                                          <p:spTgt spid="441"/>
                                        </p:tgtEl>
                                      </p:cBhvr>
                                    </p:animEffect>
                                  </p:childTnLst>
                                </p:cTn>
                              </p:par>
                              <p:par>
                                <p:cTn id="63" presetID="22" presetClass="exit" presetSubtype="8" fill="hold" nodeType="withEffect">
                                  <p:stCondLst>
                                    <p:cond delay="0"/>
                                  </p:stCondLst>
                                  <p:childTnLst>
                                    <p:animEffect transition="out" filter="wipe(left)">
                                      <p:cBhvr>
                                        <p:cTn id="64" dur="500"/>
                                        <p:tgtEl>
                                          <p:spTgt spid="432"/>
                                        </p:tgtEl>
                                      </p:cBhvr>
                                    </p:animEffect>
                                    <p:set>
                                      <p:cBhvr>
                                        <p:cTn id="65" dur="1" fill="hold">
                                          <p:stCondLst>
                                            <p:cond delay="499"/>
                                          </p:stCondLst>
                                        </p:cTn>
                                        <p:tgtEl>
                                          <p:spTgt spid="432"/>
                                        </p:tgtEl>
                                        <p:attrNameLst>
                                          <p:attrName>style.visibility</p:attrName>
                                        </p:attrNameLst>
                                      </p:cBhvr>
                                      <p:to>
                                        <p:strVal val="hidden"/>
                                      </p:to>
                                    </p:se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450"/>
                                        </p:tgtEl>
                                        <p:attrNameLst>
                                          <p:attrName>style.visibility</p:attrName>
                                        </p:attrNameLst>
                                      </p:cBhvr>
                                      <p:to>
                                        <p:strVal val="visible"/>
                                      </p:to>
                                    </p:set>
                                    <p:animEffect transition="in" filter="wipe(left)">
                                      <p:cBhvr>
                                        <p:cTn id="69" dur="500"/>
                                        <p:tgtEl>
                                          <p:spTgt spid="450"/>
                                        </p:tgtEl>
                                      </p:cBhvr>
                                    </p:animEffect>
                                  </p:childTnLst>
                                </p:cTn>
                              </p:par>
                              <p:par>
                                <p:cTn id="70" presetID="22" presetClass="exit" presetSubtype="8" fill="hold" nodeType="withEffect">
                                  <p:stCondLst>
                                    <p:cond delay="0"/>
                                  </p:stCondLst>
                                  <p:childTnLst>
                                    <p:animEffect transition="out" filter="wipe(left)">
                                      <p:cBhvr>
                                        <p:cTn id="71" dur="500"/>
                                        <p:tgtEl>
                                          <p:spTgt spid="441"/>
                                        </p:tgtEl>
                                      </p:cBhvr>
                                    </p:animEffect>
                                    <p:set>
                                      <p:cBhvr>
                                        <p:cTn id="72" dur="1" fill="hold">
                                          <p:stCondLst>
                                            <p:cond delay="499"/>
                                          </p:stCondLst>
                                        </p:cTn>
                                        <p:tgtEl>
                                          <p:spTgt spid="441"/>
                                        </p:tgtEl>
                                        <p:attrNameLst>
                                          <p:attrName>style.visibility</p:attrName>
                                        </p:attrNameLst>
                                      </p:cBhvr>
                                      <p:to>
                                        <p:strVal val="hidden"/>
                                      </p:to>
                                    </p:set>
                                  </p:childTnLst>
                                </p:cTn>
                              </p:par>
                            </p:childTnLst>
                          </p:cTn>
                        </p:par>
                        <p:par>
                          <p:cTn id="73" fill="hold">
                            <p:stCondLst>
                              <p:cond delay="4000"/>
                            </p:stCondLst>
                            <p:childTnLst>
                              <p:par>
                                <p:cTn id="74" presetID="22" presetClass="entr" presetSubtype="8" fill="hold" nodeType="afterEffect">
                                  <p:stCondLst>
                                    <p:cond delay="0"/>
                                  </p:stCondLst>
                                  <p:childTnLst>
                                    <p:set>
                                      <p:cBhvr>
                                        <p:cTn id="75" dur="1" fill="hold">
                                          <p:stCondLst>
                                            <p:cond delay="0"/>
                                          </p:stCondLst>
                                        </p:cTn>
                                        <p:tgtEl>
                                          <p:spTgt spid="459"/>
                                        </p:tgtEl>
                                        <p:attrNameLst>
                                          <p:attrName>style.visibility</p:attrName>
                                        </p:attrNameLst>
                                      </p:cBhvr>
                                      <p:to>
                                        <p:strVal val="visible"/>
                                      </p:to>
                                    </p:set>
                                    <p:animEffect transition="in" filter="wipe(left)">
                                      <p:cBhvr>
                                        <p:cTn id="76" dur="500"/>
                                        <p:tgtEl>
                                          <p:spTgt spid="459"/>
                                        </p:tgtEl>
                                      </p:cBhvr>
                                    </p:animEffect>
                                  </p:childTnLst>
                                </p:cTn>
                              </p:par>
                              <p:par>
                                <p:cTn id="77" presetID="22" presetClass="exit" presetSubtype="8" fill="hold" nodeType="withEffect">
                                  <p:stCondLst>
                                    <p:cond delay="0"/>
                                  </p:stCondLst>
                                  <p:childTnLst>
                                    <p:animEffect transition="out" filter="wipe(left)">
                                      <p:cBhvr>
                                        <p:cTn id="78" dur="500"/>
                                        <p:tgtEl>
                                          <p:spTgt spid="450"/>
                                        </p:tgtEl>
                                      </p:cBhvr>
                                    </p:animEffect>
                                    <p:set>
                                      <p:cBhvr>
                                        <p:cTn id="79" dur="1" fill="hold">
                                          <p:stCondLst>
                                            <p:cond delay="499"/>
                                          </p:stCondLst>
                                        </p:cTn>
                                        <p:tgtEl>
                                          <p:spTgt spid="450"/>
                                        </p:tgtEl>
                                        <p:attrNameLst>
                                          <p:attrName>style.visibility</p:attrName>
                                        </p:attrNameLst>
                                      </p:cBhvr>
                                      <p:to>
                                        <p:strVal val="hidden"/>
                                      </p:to>
                                    </p:se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468"/>
                                        </p:tgtEl>
                                        <p:attrNameLst>
                                          <p:attrName>style.visibility</p:attrName>
                                        </p:attrNameLst>
                                      </p:cBhvr>
                                      <p:to>
                                        <p:strVal val="visible"/>
                                      </p:to>
                                    </p:set>
                                    <p:animEffect transition="in" filter="wipe(left)">
                                      <p:cBhvr>
                                        <p:cTn id="83" dur="500"/>
                                        <p:tgtEl>
                                          <p:spTgt spid="468"/>
                                        </p:tgtEl>
                                      </p:cBhvr>
                                    </p:animEffect>
                                  </p:childTnLst>
                                </p:cTn>
                              </p:par>
                              <p:par>
                                <p:cTn id="84" presetID="22" presetClass="exit" presetSubtype="8" fill="hold" nodeType="withEffect">
                                  <p:stCondLst>
                                    <p:cond delay="0"/>
                                  </p:stCondLst>
                                  <p:childTnLst>
                                    <p:animEffect transition="out" filter="wipe(left)">
                                      <p:cBhvr>
                                        <p:cTn id="85" dur="500"/>
                                        <p:tgtEl>
                                          <p:spTgt spid="459"/>
                                        </p:tgtEl>
                                      </p:cBhvr>
                                    </p:animEffect>
                                    <p:set>
                                      <p:cBhvr>
                                        <p:cTn id="86" dur="1" fill="hold">
                                          <p:stCondLst>
                                            <p:cond delay="499"/>
                                          </p:stCondLst>
                                        </p:cTn>
                                        <p:tgtEl>
                                          <p:spTgt spid="459"/>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468"/>
                                        </p:tgtEl>
                                      </p:cBhvr>
                                    </p:animEffect>
                                    <p:set>
                                      <p:cBhvr>
                                        <p:cTn id="89" dur="1" fill="hold">
                                          <p:stCondLst>
                                            <p:cond delay="499"/>
                                          </p:stCondLst>
                                        </p:cTn>
                                        <p:tgtEl>
                                          <p:spTgt spid="46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wipe(left)">
                                      <p:cBhvr>
                                        <p:cTn id="94" dur="500"/>
                                        <p:tgtEl>
                                          <p:spTgt spid="60"/>
                                        </p:tgtEl>
                                      </p:cBhvr>
                                    </p:animEffect>
                                  </p:childTnLst>
                                </p:cTn>
                              </p:par>
                            </p:childTnLst>
                          </p:cTn>
                        </p:par>
                        <p:par>
                          <p:cTn id="95" fill="hold">
                            <p:stCondLst>
                              <p:cond delay="500"/>
                            </p:stCondLst>
                            <p:childTnLst>
                              <p:par>
                                <p:cTn id="96" presetID="1" presetClass="entr" presetSubtype="0" fill="hold" nodeType="afterEffect">
                                  <p:stCondLst>
                                    <p:cond delay="300"/>
                                  </p:stCondLst>
                                  <p:childTnLst>
                                    <p:set>
                                      <p:cBhvr>
                                        <p:cTn id="97" dur="1" fill="hold">
                                          <p:stCondLst>
                                            <p:cond delay="0"/>
                                          </p:stCondLst>
                                        </p:cTn>
                                        <p:tgtEl>
                                          <p:spTgt spid="113"/>
                                        </p:tgtEl>
                                        <p:attrNameLst>
                                          <p:attrName>style.visibility</p:attrName>
                                        </p:attrNameLst>
                                      </p:cBhvr>
                                      <p:to>
                                        <p:strVal val="visible"/>
                                      </p:to>
                                    </p:set>
                                  </p:childTnLst>
                                </p:cTn>
                              </p:par>
                            </p:childTnLst>
                          </p:cTn>
                        </p:par>
                        <p:par>
                          <p:cTn id="98" fill="hold">
                            <p:stCondLst>
                              <p:cond delay="800"/>
                            </p:stCondLst>
                            <p:childTnLst>
                              <p:par>
                                <p:cTn id="99" presetID="1" presetClass="entr" presetSubtype="0" fill="hold" nodeType="afterEffect">
                                  <p:stCondLst>
                                    <p:cond delay="30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xit" presetSubtype="0" fill="hold" nodeType="withEffect">
                                  <p:stCondLst>
                                    <p:cond delay="300"/>
                                  </p:stCondLst>
                                  <p:childTnLst>
                                    <p:set>
                                      <p:cBhvr>
                                        <p:cTn id="102" dur="1" fill="hold">
                                          <p:stCondLst>
                                            <p:cond delay="0"/>
                                          </p:stCondLst>
                                        </p:cTn>
                                        <p:tgtEl>
                                          <p:spTgt spid="113"/>
                                        </p:tgtEl>
                                        <p:attrNameLst>
                                          <p:attrName>style.visibility</p:attrName>
                                        </p:attrNameLst>
                                      </p:cBhvr>
                                      <p:to>
                                        <p:strVal val="hidden"/>
                                      </p:to>
                                    </p:set>
                                  </p:childTnLst>
                                </p:cTn>
                              </p:par>
                            </p:childTnLst>
                          </p:cTn>
                        </p:par>
                        <p:par>
                          <p:cTn id="103" fill="hold">
                            <p:stCondLst>
                              <p:cond delay="1100"/>
                            </p:stCondLst>
                            <p:childTnLst>
                              <p:par>
                                <p:cTn id="104" presetID="1" presetClass="entr" presetSubtype="0" fill="hold" nodeType="afterEffect">
                                  <p:stCondLst>
                                    <p:cond delay="300"/>
                                  </p:stCondLst>
                                  <p:childTnLst>
                                    <p:set>
                                      <p:cBhvr>
                                        <p:cTn id="105" dur="1" fill="hold">
                                          <p:stCondLst>
                                            <p:cond delay="0"/>
                                          </p:stCondLst>
                                        </p:cTn>
                                        <p:tgtEl>
                                          <p:spTgt spid="213"/>
                                        </p:tgtEl>
                                        <p:attrNameLst>
                                          <p:attrName>style.visibility</p:attrName>
                                        </p:attrNameLst>
                                      </p:cBhvr>
                                      <p:to>
                                        <p:strVal val="visible"/>
                                      </p:to>
                                    </p:set>
                                  </p:childTnLst>
                                </p:cTn>
                              </p:par>
                              <p:par>
                                <p:cTn id="106" presetID="1" presetClass="exit" presetSubtype="0" fill="hold" nodeType="withEffect">
                                  <p:stCondLst>
                                    <p:cond delay="300"/>
                                  </p:stCondLst>
                                  <p:childTnLst>
                                    <p:set>
                                      <p:cBhvr>
                                        <p:cTn id="107" dur="1" fill="hold">
                                          <p:stCondLst>
                                            <p:cond delay="0"/>
                                          </p:stCondLst>
                                        </p:cTn>
                                        <p:tgtEl>
                                          <p:spTgt spid="163"/>
                                        </p:tgtEl>
                                        <p:attrNameLst>
                                          <p:attrName>style.visibility</p:attrName>
                                        </p:attrNameLst>
                                      </p:cBhvr>
                                      <p:to>
                                        <p:strVal val="hidden"/>
                                      </p:to>
                                    </p:set>
                                  </p:childTnLst>
                                </p:cTn>
                              </p:par>
                              <p:par>
                                <p:cTn id="108" presetID="1" presetClass="entr" presetSubtype="0" fill="hold" grpId="0" nodeType="withEffect">
                                  <p:stCondLst>
                                    <p:cond delay="300"/>
                                  </p:stCondLst>
                                  <p:childTnLst>
                                    <p:set>
                                      <p:cBhvr>
                                        <p:cTn id="109" dur="1" fill="hold">
                                          <p:stCondLst>
                                            <p:cond delay="0"/>
                                          </p:stCondLst>
                                        </p:cTn>
                                        <p:tgtEl>
                                          <p:spTgt spid="238"/>
                                        </p:tgtEl>
                                        <p:attrNameLst>
                                          <p:attrName>style.visibility</p:attrName>
                                        </p:attrNameLst>
                                      </p:cBhvr>
                                      <p:to>
                                        <p:strVal val="visible"/>
                                      </p:to>
                                    </p:set>
                                  </p:childTnLst>
                                </p:cTn>
                              </p:par>
                            </p:childTnLst>
                          </p:cTn>
                        </p:par>
                        <p:par>
                          <p:cTn id="110" fill="hold">
                            <p:stCondLst>
                              <p:cond delay="1400"/>
                            </p:stCondLst>
                            <p:childTnLst>
                              <p:par>
                                <p:cTn id="111" presetID="1" presetClass="exit" presetSubtype="0" fill="hold" grpId="1" nodeType="afterEffect">
                                  <p:stCondLst>
                                    <p:cond delay="0"/>
                                  </p:stCondLst>
                                  <p:childTnLst>
                                    <p:set>
                                      <p:cBhvr>
                                        <p:cTn id="112" dur="1" fill="hold">
                                          <p:stCondLst>
                                            <p:cond delay="0"/>
                                          </p:stCondLst>
                                        </p:cTn>
                                        <p:tgtEl>
                                          <p:spTgt spid="60"/>
                                        </p:tgtEl>
                                        <p:attrNameLst>
                                          <p:attrName>style.visibility</p:attrName>
                                        </p:attrNameLst>
                                      </p:cBhvr>
                                      <p:to>
                                        <p:strVal val="hidden"/>
                                      </p:to>
                                    </p:set>
                                  </p:childTnLst>
                                </p:cTn>
                              </p:par>
                            </p:childTnLst>
                          </p:cTn>
                        </p:par>
                        <p:par>
                          <p:cTn id="113" fill="hold">
                            <p:stCondLst>
                              <p:cond delay="1400"/>
                            </p:stCondLst>
                            <p:childTnLst>
                              <p:par>
                                <p:cTn id="114" presetID="1" presetClass="exit" presetSubtype="0" fill="hold" grpId="1" nodeType="afterEffect">
                                  <p:stCondLst>
                                    <p:cond delay="0"/>
                                  </p:stCondLst>
                                  <p:childTnLst>
                                    <p:set>
                                      <p:cBhvr>
                                        <p:cTn id="115" dur="1" fill="hold">
                                          <p:stCondLst>
                                            <p:cond delay="0"/>
                                          </p:stCondLst>
                                        </p:cTn>
                                        <p:tgtEl>
                                          <p:spTgt spid="86"/>
                                        </p:tgtEl>
                                        <p:attrNameLst>
                                          <p:attrName>style.visibility</p:attrName>
                                        </p:attrNameLst>
                                      </p:cBhvr>
                                      <p:to>
                                        <p:strVal val="hidden"/>
                                      </p:to>
                                    </p:set>
                                  </p:childTnLst>
                                </p:cTn>
                              </p:par>
                            </p:childTnLst>
                          </p:cTn>
                        </p:par>
                        <p:par>
                          <p:cTn id="116" fill="hold">
                            <p:stCondLst>
                              <p:cond delay="1400"/>
                            </p:stCondLst>
                            <p:childTnLst>
                              <p:par>
                                <p:cTn id="117" presetID="1" presetClass="entr" presetSubtype="0" fill="hold" grpId="0" nodeType="afterEffect">
                                  <p:stCondLst>
                                    <p:cond delay="0"/>
                                  </p:stCondLst>
                                  <p:childTnLst>
                                    <p:set>
                                      <p:cBhvr>
                                        <p:cTn id="118" dur="1" fill="hold">
                                          <p:stCondLst>
                                            <p:cond delay="0"/>
                                          </p:stCondLst>
                                        </p:cTn>
                                        <p:tgtEl>
                                          <p:spTgt spid="478"/>
                                        </p:tgtEl>
                                        <p:attrNameLst>
                                          <p:attrName>style.visibility</p:attrName>
                                        </p:attrNameLst>
                                      </p:cBhvr>
                                      <p:to>
                                        <p:strVal val="visible"/>
                                      </p:to>
                                    </p:set>
                                  </p:childTnLst>
                                </p:cTn>
                              </p:par>
                            </p:childTnLst>
                          </p:cTn>
                        </p:par>
                        <p:par>
                          <p:cTn id="119" fill="hold">
                            <p:stCondLst>
                              <p:cond delay="1400"/>
                            </p:stCondLst>
                            <p:childTnLst>
                              <p:par>
                                <p:cTn id="120" presetID="22" presetClass="entr" presetSubtype="2" fill="hold" grpId="0" nodeType="afterEffect">
                                  <p:stCondLst>
                                    <p:cond delay="0"/>
                                  </p:stCondLst>
                                  <p:childTnLst>
                                    <p:set>
                                      <p:cBhvr>
                                        <p:cTn id="121" dur="1" fill="hold">
                                          <p:stCondLst>
                                            <p:cond delay="0"/>
                                          </p:stCondLst>
                                        </p:cTn>
                                        <p:tgtEl>
                                          <p:spTgt spid="329"/>
                                        </p:tgtEl>
                                        <p:attrNameLst>
                                          <p:attrName>style.visibility</p:attrName>
                                        </p:attrNameLst>
                                      </p:cBhvr>
                                      <p:to>
                                        <p:strVal val="visible"/>
                                      </p:to>
                                    </p:set>
                                    <p:animEffect transition="in" filter="wipe(right)">
                                      <p:cBhvr>
                                        <p:cTn id="122" dur="500"/>
                                        <p:tgtEl>
                                          <p:spTgt spid="329"/>
                                        </p:tgtEl>
                                      </p:cBhvr>
                                    </p:animEffect>
                                  </p:childTnLst>
                                </p:cTn>
                              </p:par>
                            </p:childTnLst>
                          </p:cTn>
                        </p:par>
                        <p:par>
                          <p:cTn id="123" fill="hold">
                            <p:stCondLst>
                              <p:cond delay="1900"/>
                            </p:stCondLst>
                            <p:childTnLst>
                              <p:par>
                                <p:cTn id="124" presetID="53" presetClass="entr" presetSubtype="0" fill="hold" grpId="0" nodeType="afterEffect">
                                  <p:stCondLst>
                                    <p:cond delay="0"/>
                                  </p:stCondLst>
                                  <p:childTnLst>
                                    <p:set>
                                      <p:cBhvr>
                                        <p:cTn id="125" dur="1" fill="hold">
                                          <p:stCondLst>
                                            <p:cond delay="0"/>
                                          </p:stCondLst>
                                        </p:cTn>
                                        <p:tgtEl>
                                          <p:spTgt spid="327"/>
                                        </p:tgtEl>
                                        <p:attrNameLst>
                                          <p:attrName>style.visibility</p:attrName>
                                        </p:attrNameLst>
                                      </p:cBhvr>
                                      <p:to>
                                        <p:strVal val="visible"/>
                                      </p:to>
                                    </p:set>
                                    <p:anim calcmode="lin" valueType="num">
                                      <p:cBhvr>
                                        <p:cTn id="126" dur="500" fill="hold"/>
                                        <p:tgtEl>
                                          <p:spTgt spid="327"/>
                                        </p:tgtEl>
                                        <p:attrNameLst>
                                          <p:attrName>ppt_w</p:attrName>
                                        </p:attrNameLst>
                                      </p:cBhvr>
                                      <p:tavLst>
                                        <p:tav tm="0">
                                          <p:val>
                                            <p:fltVal val="0"/>
                                          </p:val>
                                        </p:tav>
                                        <p:tav tm="100000">
                                          <p:val>
                                            <p:strVal val="#ppt_w"/>
                                          </p:val>
                                        </p:tav>
                                      </p:tavLst>
                                    </p:anim>
                                    <p:anim calcmode="lin" valueType="num">
                                      <p:cBhvr>
                                        <p:cTn id="127" dur="500" fill="hold"/>
                                        <p:tgtEl>
                                          <p:spTgt spid="327"/>
                                        </p:tgtEl>
                                        <p:attrNameLst>
                                          <p:attrName>ppt_h</p:attrName>
                                        </p:attrNameLst>
                                      </p:cBhvr>
                                      <p:tavLst>
                                        <p:tav tm="0">
                                          <p:val>
                                            <p:fltVal val="0"/>
                                          </p:val>
                                        </p:tav>
                                        <p:tav tm="100000">
                                          <p:val>
                                            <p:strVal val="#ppt_h"/>
                                          </p:val>
                                        </p:tav>
                                      </p:tavLst>
                                    </p:anim>
                                    <p:animEffect transition="in" filter="fade">
                                      <p:cBhvr>
                                        <p:cTn id="128" dur="500"/>
                                        <p:tgtEl>
                                          <p:spTgt spid="32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2" fill="hold" grpId="0" nodeType="click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righ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86" grpId="0" animBg="1"/>
      <p:bldP spid="86" grpId="1" animBg="1"/>
      <p:bldP spid="238" grpId="0" animBg="1"/>
      <p:bldP spid="241" grpId="0" animBg="1"/>
      <p:bldP spid="241" grpId="1" animBg="1"/>
      <p:bldP spid="245" grpId="0" animBg="1"/>
      <p:bldP spid="327" grpId="0" animBg="1"/>
      <p:bldP spid="329" grpId="0" animBg="1"/>
      <p:bldP spid="478" grpId="0" animBg="1"/>
      <p:bldP spid="480" grpId="0" animBg="1"/>
      <p:bldP spid="483" grpId="0" animBg="1"/>
      <p:bldP spid="242" grpId="0" animBg="1"/>
      <p:bldP spid="485" grpId="0" animBg="1"/>
      <p:bldP spid="4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a:grpSpLocks/>
          </p:cNvGrpSpPr>
          <p:nvPr/>
        </p:nvGrpSpPr>
        <p:grpSpPr bwMode="auto">
          <a:xfrm>
            <a:off x="3448050" y="5373688"/>
            <a:ext cx="3849688" cy="781050"/>
            <a:chOff x="1656787" y="5373216"/>
            <a:chExt cx="3850208" cy="782035"/>
          </a:xfrm>
          <a:effectLst>
            <a:outerShdw blurRad="50800" dist="38100" dir="5400000" algn="t" rotWithShape="0">
              <a:prstClr val="black">
                <a:alpha val="40000"/>
              </a:prstClr>
            </a:outerShdw>
          </a:effectLst>
        </p:grpSpPr>
        <p:cxnSp>
          <p:nvCxnSpPr>
            <p:cNvPr id="29" name="肘形连接符 28"/>
            <p:cNvCxnSpPr>
              <a:stCxn id="10" idx="2"/>
              <a:endCxn id="39" idx="3"/>
            </p:cNvCxnSpPr>
            <p:nvPr/>
          </p:nvCxnSpPr>
          <p:spPr>
            <a:xfrm rot="5400000">
              <a:off x="2129486" y="4900517"/>
              <a:ext cx="782035" cy="172743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39" idx="3"/>
            </p:cNvCxnSpPr>
            <p:nvPr/>
          </p:nvCxnSpPr>
          <p:spPr>
            <a:xfrm rot="5400000">
              <a:off x="3190874" y="3839129"/>
              <a:ext cx="782035" cy="385020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组合 176"/>
          <p:cNvGrpSpPr>
            <a:grpSpLocks/>
          </p:cNvGrpSpPr>
          <p:nvPr/>
        </p:nvGrpSpPr>
        <p:grpSpPr bwMode="auto">
          <a:xfrm>
            <a:off x="2511426" y="5373688"/>
            <a:ext cx="936625" cy="1008062"/>
            <a:chOff x="720682" y="5373216"/>
            <a:chExt cx="936104" cy="1008112"/>
          </a:xfrm>
          <a:effectLst>
            <a:outerShdw blurRad="50800" dist="38100" dir="5400000" algn="t" rotWithShape="0">
              <a:prstClr val="black">
                <a:alpha val="40000"/>
              </a:prstClr>
            </a:outerShdw>
          </a:effectLst>
        </p:grpSpPr>
        <p:cxnSp>
          <p:nvCxnSpPr>
            <p:cNvPr id="56" name="直接箭头连接符 55"/>
            <p:cNvCxnSpPr>
              <a:stCxn id="7" idx="2"/>
              <a:endCxn id="39" idx="0"/>
            </p:cNvCxnSpPr>
            <p:nvPr/>
          </p:nvCxnSpPr>
          <p:spPr>
            <a:xfrm>
              <a:off x="1188734" y="5373216"/>
              <a:ext cx="0" cy="55565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720682" y="5928869"/>
              <a:ext cx="936104" cy="452459"/>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结束</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179" name="组合 178"/>
          <p:cNvGrpSpPr>
            <a:grpSpLocks/>
          </p:cNvGrpSpPr>
          <p:nvPr/>
        </p:nvGrpSpPr>
        <p:grpSpPr bwMode="auto">
          <a:xfrm>
            <a:off x="2224088" y="3862388"/>
            <a:ext cx="1511300" cy="1511300"/>
            <a:chOff x="432650" y="3861780"/>
            <a:chExt cx="1512168" cy="1511436"/>
          </a:xfrm>
          <a:effectLst>
            <a:outerShdw blurRad="50800" dist="38100" dir="5400000" algn="t" rotWithShape="0">
              <a:prstClr val="black">
                <a:alpha val="40000"/>
              </a:prstClr>
            </a:outerShdw>
          </a:effectLst>
        </p:grpSpPr>
        <p:grpSp>
          <p:nvGrpSpPr>
            <p:cNvPr id="248868" name="组合 171"/>
            <p:cNvGrpSpPr>
              <a:grpSpLocks/>
            </p:cNvGrpSpPr>
            <p:nvPr/>
          </p:nvGrpSpPr>
          <p:grpSpPr bwMode="auto">
            <a:xfrm>
              <a:off x="432650" y="3861780"/>
              <a:ext cx="1512168" cy="1511436"/>
              <a:chOff x="432650" y="3861780"/>
              <a:chExt cx="1512168" cy="1511436"/>
            </a:xfrm>
          </p:grpSpPr>
          <p:cxnSp>
            <p:nvCxnSpPr>
              <p:cNvPr id="49" name="直接箭头连接符 48"/>
              <p:cNvCxnSpPr>
                <a:endCxn id="7" idx="0"/>
              </p:cNvCxnSpPr>
              <p:nvPr/>
            </p:nvCxnSpPr>
            <p:spPr>
              <a:xfrm>
                <a:off x="1187145" y="3861780"/>
                <a:ext cx="1589" cy="8636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2650" y="4725458"/>
                <a:ext cx="1512168" cy="647758"/>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访问</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获取</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RA</a:t>
                </a: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字</a:t>
                </a:r>
              </a:p>
            </p:txBody>
          </p:sp>
        </p:grpSp>
        <p:sp>
          <p:nvSpPr>
            <p:cNvPr id="248869" name="Text Box 5"/>
            <p:cNvSpPr txBox="1">
              <a:spLocks noChangeArrowheads="1"/>
            </p:cNvSpPr>
            <p:nvPr/>
          </p:nvSpPr>
          <p:spPr bwMode="auto">
            <a:xfrm>
              <a:off x="1185758" y="4067780"/>
              <a:ext cx="671349" cy="3693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命中</a:t>
              </a:r>
            </a:p>
          </p:txBody>
        </p:sp>
      </p:grpSp>
      <p:grpSp>
        <p:nvGrpSpPr>
          <p:cNvPr id="16" name="组合 15"/>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160" name="组合 159"/>
            <p:cNvGrpSpPr>
              <a:grpSpLocks/>
            </p:cNvGrpSpPr>
            <p:nvPr/>
          </p:nvGrpSpPr>
          <p:grpSpPr bwMode="auto">
            <a:xfrm>
              <a:off x="7092279" y="1628800"/>
              <a:ext cx="1872208" cy="4386038"/>
              <a:chOff x="6727367" y="1104640"/>
              <a:chExt cx="1872063" cy="4385551"/>
            </a:xfrm>
          </p:grpSpPr>
          <p:cxnSp>
            <p:nvCxnSpPr>
              <p:cNvPr id="137" name="直接箭头连接符 136"/>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替换算法</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腾空位置</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endParaRPr>
              </a:p>
            </p:txBody>
          </p:sp>
          <p:cxnSp>
            <p:nvCxnSpPr>
              <p:cNvPr id="119" name="肘形连接符 118"/>
              <p:cNvCxnSpPr>
                <a:stCxn id="88" idx="0"/>
                <a:endCxn id="47"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8" name="六边形 87"/>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cache</a:t>
                </a: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rPr>
                  <a:t>满</a:t>
                </a:r>
                <a:endPar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rPr>
                  <a:t>或冲突？</a:t>
                </a:r>
              </a:p>
            </p:txBody>
          </p:sp>
          <p:sp>
            <p:nvSpPr>
              <p:cNvPr id="133" name="圆角矩形 132"/>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rPr>
                  <a:t>开始</a:t>
                </a:r>
              </a:p>
            </p:txBody>
          </p:sp>
          <p:sp>
            <p:nvSpPr>
              <p:cNvPr id="134" name="圆角矩形 133"/>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rPr>
                  <a:t>结束</a:t>
                </a:r>
                <a:endPar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248866"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ahoma" pitchFamily="34" charset="0"/>
                    <a:ea typeface="宋体" charset="-122"/>
                    <a:cs typeface="+mn-cs"/>
                  </a:rPr>
                  <a:t>No</a:t>
                </a:r>
                <a:endParaRPr kumimoji="0" lang="zh-CN" altLang="en-US" sz="1600" b="1" i="0" u="none" strike="noStrike" kern="1200" cap="none" spc="0" normalizeH="0" baseline="0" noProof="0" dirty="0">
                  <a:ln>
                    <a:noFill/>
                  </a:ln>
                  <a:solidFill>
                    <a:prstClr val="black"/>
                  </a:solidFill>
                  <a:effectLst/>
                  <a:uLnTx/>
                  <a:uFillTx/>
                  <a:latin typeface="Tahoma" pitchFamily="34" charset="0"/>
                  <a:ea typeface="宋体" charset="-122"/>
                  <a:cs typeface="+mn-cs"/>
                </a:endParaRPr>
              </a:p>
            </p:txBody>
          </p:sp>
          <p:sp>
            <p:nvSpPr>
              <p:cNvPr id="248867"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ahoma" pitchFamily="34" charset="0"/>
                    <a:ea typeface="宋体" charset="-122"/>
                    <a:cs typeface="+mn-cs"/>
                  </a:rPr>
                  <a:t>Yes</a:t>
                </a:r>
                <a:endParaRPr kumimoji="0" lang="zh-CN" altLang="en-US" sz="1600" b="1" i="0" u="none" strike="noStrike" kern="1200" cap="none" spc="0" normalizeH="0" baseline="0" noProof="0" dirty="0">
                  <a:ln>
                    <a:noFill/>
                  </a:ln>
                  <a:solidFill>
                    <a:prstClr val="black"/>
                  </a:solidFill>
                  <a:effectLst/>
                  <a:uLnTx/>
                  <a:uFillTx/>
                  <a:latin typeface="Tahoma" pitchFamily="34" charset="0"/>
                  <a:ea typeface="宋体" charset="-122"/>
                  <a:cs typeface="+mn-cs"/>
                </a:endParaRPr>
              </a:p>
            </p:txBody>
          </p:sp>
          <p:cxnSp>
            <p:nvCxnSpPr>
              <p:cNvPr id="51" name="直接箭头连接符 5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更新查找表</a:t>
              </a:r>
            </a:p>
          </p:txBody>
        </p:sp>
      </p:grpSp>
      <p:sp>
        <p:nvSpPr>
          <p:cNvPr id="248837" name="Rectangle 2"/>
          <p:cNvSpPr>
            <a:spLocks noGrp="1" noChangeArrowheads="1"/>
          </p:cNvSpPr>
          <p:nvPr>
            <p:ph type="title"/>
          </p:nvPr>
        </p:nvSpPr>
        <p:spPr/>
        <p:txBody>
          <a:bodyPr/>
          <a:lstStyle/>
          <a:p>
            <a:pPr eaLnBrk="1" hangingPunct="1"/>
            <a:r>
              <a:rPr lang="en-US" altLang="zh-CN" dirty="0"/>
              <a:t>CPU cache </a:t>
            </a:r>
            <a:r>
              <a:rPr lang="zh-CN" altLang="en-US" dirty="0"/>
              <a:t>读操作</a:t>
            </a:r>
          </a:p>
        </p:txBody>
      </p:sp>
      <p:grpSp>
        <p:nvGrpSpPr>
          <p:cNvPr id="175" name="组合 174"/>
          <p:cNvGrpSpPr>
            <a:grpSpLocks/>
          </p:cNvGrpSpPr>
          <p:nvPr/>
        </p:nvGrpSpPr>
        <p:grpSpPr bwMode="auto">
          <a:xfrm>
            <a:off x="4419601" y="3644900"/>
            <a:ext cx="3635375" cy="1728788"/>
            <a:chOff x="2808914" y="3608254"/>
            <a:chExt cx="3635294" cy="1764962"/>
          </a:xfrm>
          <a:effectLst>
            <a:outerShdw blurRad="50800" dist="38100" dir="5400000" algn="t" rotWithShape="0">
              <a:prstClr val="black">
                <a:alpha val="40000"/>
              </a:prstClr>
            </a:outerShdw>
          </a:effectLst>
        </p:grpSpPr>
        <p:grpSp>
          <p:nvGrpSpPr>
            <p:cNvPr id="248853" name="组合 173"/>
            <p:cNvGrpSpPr>
              <a:grpSpLocks/>
            </p:cNvGrpSpPr>
            <p:nvPr/>
          </p:nvGrpSpPr>
          <p:grpSpPr bwMode="auto">
            <a:xfrm>
              <a:off x="3564999" y="3608254"/>
              <a:ext cx="2123124" cy="1116891"/>
              <a:chOff x="3564999" y="3608254"/>
              <a:chExt cx="2123124" cy="1116891"/>
            </a:xfrm>
          </p:grpSpPr>
          <p:cxnSp>
            <p:nvCxnSpPr>
              <p:cNvPr id="25" name="肘形连接符 24"/>
              <p:cNvCxnSpPr>
                <a:stCxn id="109" idx="2"/>
                <a:endCxn id="10" idx="0"/>
              </p:cNvCxnSpPr>
              <p:nvPr/>
            </p:nvCxnSpPr>
            <p:spPr>
              <a:xfrm rot="5400000">
                <a:off x="3557061" y="3615740"/>
                <a:ext cx="1116675" cy="1101701"/>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9" idx="2"/>
                <a:endCxn id="11" idx="0"/>
              </p:cNvCxnSpPr>
              <p:nvPr/>
            </p:nvCxnSpPr>
            <p:spPr>
              <a:xfrm rot="16200000" flipH="1">
                <a:off x="4619074" y="3655428"/>
                <a:ext cx="1116675" cy="1022327"/>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8914" y="4724929"/>
              <a:ext cx="1512854"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装载主存块</a:t>
              </a:r>
              <a:endPar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到</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cache</a:t>
              </a: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行</a:t>
              </a:r>
            </a:p>
          </p:txBody>
        </p:sp>
        <p:sp>
          <p:nvSpPr>
            <p:cNvPr id="11" name="矩形 10"/>
            <p:cNvSpPr/>
            <p:nvPr/>
          </p:nvSpPr>
          <p:spPr>
            <a:xfrm>
              <a:off x="4931355" y="4724929"/>
              <a:ext cx="1512853" cy="648287"/>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发送</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RA </a:t>
              </a: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字</a:t>
              </a:r>
              <a:endPar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prstClr val="white"/>
                  </a:solidFill>
                  <a:effectLst/>
                  <a:uLnTx/>
                  <a:uFillTx/>
                  <a:latin typeface="微软雅黑"/>
                  <a:ea typeface="微软雅黑"/>
                  <a:cs typeface="+mn-cs"/>
                </a:rPr>
                <a:t>给</a:t>
              </a:r>
              <a:r>
                <a:rPr kumimoji="0" lang="en-US" altLang="zh-CN" sz="1400" b="1" i="0" u="none" strike="noStrike" kern="1200" cap="none" spc="0" normalizeH="0" baseline="0" noProof="0">
                  <a:ln>
                    <a:noFill/>
                  </a:ln>
                  <a:solidFill>
                    <a:prstClr val="white"/>
                  </a:solidFill>
                  <a:effectLst/>
                  <a:uLnTx/>
                  <a:uFillTx/>
                  <a:latin typeface="微软雅黑"/>
                  <a:ea typeface="微软雅黑"/>
                  <a:cs typeface="+mn-cs"/>
                </a:rPr>
                <a:t>CPU</a:t>
              </a:r>
              <a:endPar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178" name="组合 177"/>
          <p:cNvGrpSpPr>
            <a:grpSpLocks/>
          </p:cNvGrpSpPr>
          <p:nvPr/>
        </p:nvGrpSpPr>
        <p:grpSpPr bwMode="auto">
          <a:xfrm>
            <a:off x="3808104" y="1916113"/>
            <a:ext cx="3224520" cy="1764915"/>
            <a:chOff x="2139618" y="1916832"/>
            <a:chExt cx="3224470" cy="1763811"/>
          </a:xfrm>
          <a:effectLst>
            <a:outerShdw blurRad="50800" dist="38100" dir="5400000" algn="t" rotWithShape="0">
              <a:prstClr val="black">
                <a:alpha val="40000"/>
              </a:prstClr>
            </a:outerShdw>
          </a:effectLst>
        </p:grpSpPr>
        <p:grpSp>
          <p:nvGrpSpPr>
            <p:cNvPr id="248849" name="组合 172"/>
            <p:cNvGrpSpPr>
              <a:grpSpLocks/>
            </p:cNvGrpSpPr>
            <p:nvPr/>
          </p:nvGrpSpPr>
          <p:grpSpPr bwMode="auto">
            <a:xfrm>
              <a:off x="2139618" y="1916832"/>
              <a:ext cx="3224470" cy="1763811"/>
              <a:chOff x="2139618" y="1916832"/>
              <a:chExt cx="3224470" cy="1763811"/>
            </a:xfrm>
          </p:grpSpPr>
          <p:sp>
            <p:nvSpPr>
              <p:cNvPr id="8" name="矩形 7"/>
              <p:cNvSpPr/>
              <p:nvPr/>
            </p:nvSpPr>
            <p:spPr>
              <a:xfrm>
                <a:off x="3852811" y="1916832"/>
                <a:ext cx="1511277" cy="647295"/>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访问包含</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的主存块</a:t>
                </a:r>
              </a:p>
            </p:txBody>
          </p:sp>
          <p:cxnSp>
            <p:nvCxnSpPr>
              <p:cNvPr id="21" name="肘形连接符 20"/>
              <p:cNvCxnSpPr>
                <a:stCxn id="4" idx="0"/>
                <a:endCxn id="8" idx="1"/>
              </p:cNvCxnSpPr>
              <p:nvPr/>
            </p:nvCxnSpPr>
            <p:spPr>
              <a:xfrm flipV="1">
                <a:off x="2139618" y="2240479"/>
                <a:ext cx="1713193" cy="1440164"/>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8850" name="Text Box 5"/>
            <p:cNvSpPr txBox="1">
              <a:spLocks noChangeArrowheads="1"/>
            </p:cNvSpPr>
            <p:nvPr/>
          </p:nvSpPr>
          <p:spPr bwMode="auto">
            <a:xfrm>
              <a:off x="2158976" y="3275692"/>
              <a:ext cx="699704" cy="36910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缺失</a:t>
              </a:r>
            </a:p>
          </p:txBody>
        </p:sp>
      </p:grpSp>
      <p:grpSp>
        <p:nvGrpSpPr>
          <p:cNvPr id="171" name="组合 170"/>
          <p:cNvGrpSpPr/>
          <p:nvPr/>
        </p:nvGrpSpPr>
        <p:grpSpPr>
          <a:xfrm>
            <a:off x="2186815" y="2852936"/>
            <a:ext cx="1621290" cy="1152128"/>
            <a:chOff x="395536" y="2852936"/>
            <a:chExt cx="1621290" cy="1152128"/>
          </a:xfrm>
          <a:solidFill>
            <a:srgbClr val="00B050"/>
          </a:solidFill>
          <a:effectLst>
            <a:outerShdw blurRad="50800" dist="38100" dir="5400000" algn="t" rotWithShape="0">
              <a:prstClr val="black">
                <a:alpha val="40000"/>
              </a:prstClr>
            </a:outerShdw>
          </a:effectLst>
        </p:grpSpPr>
        <p:cxnSp>
          <p:nvCxnSpPr>
            <p:cNvPr id="48" name="直接箭头连接符 47"/>
            <p:cNvCxnSpPr/>
            <p:nvPr/>
          </p:nvCxnSpPr>
          <p:spPr>
            <a:xfrm>
              <a:off x="1208377" y="2852936"/>
              <a:ext cx="0" cy="504056"/>
            </a:xfrm>
            <a:prstGeom prst="straightConnector1">
              <a:avLst/>
            </a:prstGeom>
            <a:grpFill/>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395536" y="3356992"/>
              <a:ext cx="1621290" cy="648072"/>
            </a:xfrm>
            <a:prstGeom prst="hexagon">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rPr>
                <a:t>RA</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块地址</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rPr>
                <a:t>cache</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查找？</a:t>
              </a:r>
            </a:p>
          </p:txBody>
        </p:sp>
      </p:grpSp>
      <p:grpSp>
        <p:nvGrpSpPr>
          <p:cNvPr id="170" name="组合 169"/>
          <p:cNvGrpSpPr>
            <a:grpSpLocks/>
          </p:cNvGrpSpPr>
          <p:nvPr/>
        </p:nvGrpSpPr>
        <p:grpSpPr bwMode="auto">
          <a:xfrm>
            <a:off x="2224088" y="1700214"/>
            <a:ext cx="1511300" cy="1152525"/>
            <a:chOff x="432650" y="1700808"/>
            <a:chExt cx="1512168" cy="1152128"/>
          </a:xfrm>
          <a:effectLst>
            <a:outerShdw blurRad="50800" dist="38100" dir="5400000" algn="t" rotWithShape="0">
              <a:prstClr val="black">
                <a:alpha val="40000"/>
              </a:prstClr>
            </a:outerShdw>
          </a:effectLst>
        </p:grpSpPr>
        <p:cxnSp>
          <p:nvCxnSpPr>
            <p:cNvPr id="13" name="肘形连接符 12"/>
            <p:cNvCxnSpPr>
              <a:endCxn id="6" idx="0"/>
            </p:cNvCxnSpPr>
            <p:nvPr/>
          </p:nvCxnSpPr>
          <p:spPr>
            <a:xfrm rot="16200000" flipH="1">
              <a:off x="972114" y="1915839"/>
              <a:ext cx="431651" cy="1589"/>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2132459"/>
              <a:ext cx="1512168" cy="72047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white"/>
                  </a:solidFill>
                  <a:effectLst/>
                  <a:uLnTx/>
                  <a:uFillTx/>
                  <a:latin typeface="微软雅黑"/>
                  <a:ea typeface="微软雅黑"/>
                  <a:cs typeface="+mn-cs"/>
                </a:rPr>
                <a:t>CPU</a:t>
              </a: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接收到</a:t>
              </a:r>
              <a:endPar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读地址</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RA</a:t>
              </a:r>
              <a:endPar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5" name="圆角矩形 4"/>
          <p:cNvSpPr/>
          <p:nvPr/>
        </p:nvSpPr>
        <p:spPr>
          <a:xfrm>
            <a:off x="2511425" y="1249363"/>
            <a:ext cx="933450" cy="450850"/>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开始</a:t>
            </a:r>
          </a:p>
        </p:txBody>
      </p:sp>
      <p:grpSp>
        <p:nvGrpSpPr>
          <p:cNvPr id="180" name="组合 179"/>
          <p:cNvGrpSpPr>
            <a:grpSpLocks/>
          </p:cNvGrpSpPr>
          <p:nvPr/>
        </p:nvGrpSpPr>
        <p:grpSpPr bwMode="auto">
          <a:xfrm>
            <a:off x="5519739" y="2565400"/>
            <a:ext cx="1512887" cy="1079500"/>
            <a:chOff x="3851920" y="2564904"/>
            <a:chExt cx="1512168" cy="1080120"/>
          </a:xfrm>
          <a:effectLst>
            <a:outerShdw blurRad="50800" dist="38100" dir="5400000" algn="t" rotWithShape="0">
              <a:prstClr val="black">
                <a:alpha val="40000"/>
              </a:prstClr>
            </a:outerShdw>
          </a:effectLst>
        </p:grpSpPr>
        <p:sp>
          <p:nvSpPr>
            <p:cNvPr id="109" name="矩形 108"/>
            <p:cNvSpPr/>
            <p:nvPr/>
          </p:nvSpPr>
          <p:spPr>
            <a:xfrm>
              <a:off x="3851920" y="2996952"/>
              <a:ext cx="1512168" cy="648072"/>
            </a:xfrm>
            <a:prstGeom prst="rect">
              <a:avLst/>
            </a:prstGeom>
            <a:solidFill>
              <a:srgbClr val="FFC00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为主存块</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分配</a:t>
              </a:r>
              <a:r>
                <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rPr>
                <a:t>cache</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行</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endParaRPr>
            </a:p>
          </p:txBody>
        </p:sp>
        <p:cxnSp>
          <p:nvCxnSpPr>
            <p:cNvPr id="112" name="直接箭头连接符 111"/>
            <p:cNvCxnSpPr>
              <a:stCxn id="8" idx="2"/>
              <a:endCxn id="109" idx="0"/>
            </p:cNvCxnSpPr>
            <p:nvPr/>
          </p:nvCxnSpPr>
          <p:spPr>
            <a:xfrm>
              <a:off x="4608797" y="2564904"/>
              <a:ext cx="0" cy="43204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145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wipe(up)">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up)">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wipe(left)">
                                      <p:cBhvr>
                                        <p:cTn id="32" dur="5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wipe(up)">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wipe(up)">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wipe(up)">
                                      <p:cBhvr>
                                        <p:cTn id="5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写操作流程</a:t>
            </a:r>
          </a:p>
        </p:txBody>
      </p:sp>
      <p:sp>
        <p:nvSpPr>
          <p:cNvPr id="4" name="AutoShape 522"/>
          <p:cNvSpPr>
            <a:spLocks noChangeArrowheads="1"/>
          </p:cNvSpPr>
          <p:nvPr/>
        </p:nvSpPr>
        <p:spPr bwMode="auto">
          <a:xfrm>
            <a:off x="2576516" y="4018102"/>
            <a:ext cx="69881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5" name="AutoShape 445"/>
          <p:cNvSpPr>
            <a:spLocks noChangeArrowheads="1"/>
          </p:cNvSpPr>
          <p:nvPr/>
        </p:nvSpPr>
        <p:spPr bwMode="auto">
          <a:xfrm>
            <a:off x="2614616" y="1366379"/>
            <a:ext cx="69754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821116" y="5140464"/>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Line 7"/>
          <p:cNvSpPr>
            <a:spLocks noChangeShapeType="1"/>
          </p:cNvSpPr>
          <p:nvPr/>
        </p:nvSpPr>
        <p:spPr bwMode="auto">
          <a:xfrm>
            <a:off x="3821116" y="2445879"/>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8" name="Line 8"/>
          <p:cNvSpPr>
            <a:spLocks noChangeShapeType="1"/>
          </p:cNvSpPr>
          <p:nvPr/>
        </p:nvSpPr>
        <p:spPr bwMode="auto">
          <a:xfrm>
            <a:off x="3821116" y="2445879"/>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9" name="Text Box 9"/>
          <p:cNvSpPr txBox="1">
            <a:spLocks noChangeArrowheads="1"/>
          </p:cNvSpPr>
          <p:nvPr/>
        </p:nvSpPr>
        <p:spPr bwMode="auto">
          <a:xfrm>
            <a:off x="4614863" y="2147429"/>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a:latin typeface="+mn-ea"/>
              </a:rPr>
              <a:t>写请求</a:t>
            </a:r>
          </a:p>
        </p:txBody>
      </p:sp>
      <p:sp>
        <p:nvSpPr>
          <p:cNvPr id="10" name="Line 12"/>
          <p:cNvSpPr>
            <a:spLocks noChangeShapeType="1"/>
          </p:cNvSpPr>
          <p:nvPr/>
        </p:nvSpPr>
        <p:spPr bwMode="auto">
          <a:xfrm>
            <a:off x="6719888" y="2445879"/>
            <a:ext cx="1230312"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1" name="Line 13"/>
          <p:cNvSpPr>
            <a:spLocks noChangeShapeType="1"/>
          </p:cNvSpPr>
          <p:nvPr/>
        </p:nvSpPr>
        <p:spPr bwMode="auto">
          <a:xfrm>
            <a:off x="3821116" y="5140464"/>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2" name="Line 14"/>
          <p:cNvSpPr>
            <a:spLocks noChangeShapeType="1"/>
          </p:cNvSpPr>
          <p:nvPr/>
        </p:nvSpPr>
        <p:spPr bwMode="auto">
          <a:xfrm>
            <a:off x="3821116" y="5140464"/>
            <a:ext cx="1920875" cy="0"/>
          </a:xfrm>
          <a:prstGeom prst="line">
            <a:avLst/>
          </a:prstGeom>
          <a:noFill/>
          <a:ln w="76200">
            <a:solidFill>
              <a:srgbClr val="36BA65"/>
            </a:solidFill>
            <a:round/>
            <a:headEnd/>
            <a:tailEnd type="none" w="lg" len="med"/>
          </a:ln>
        </p:spPr>
        <p:txBody>
          <a:bodyPr lIns="0" tIns="0" rIns="0" bIns="0"/>
          <a:lstStyle/>
          <a:p>
            <a:endParaRPr lang="zh-CN" altLang="en-US">
              <a:latin typeface="+mn-ea"/>
            </a:endParaRPr>
          </a:p>
        </p:txBody>
      </p:sp>
      <p:sp>
        <p:nvSpPr>
          <p:cNvPr id="13" name="Line 15"/>
          <p:cNvSpPr>
            <a:spLocks noChangeShapeType="1"/>
          </p:cNvSpPr>
          <p:nvPr/>
        </p:nvSpPr>
        <p:spPr bwMode="auto">
          <a:xfrm>
            <a:off x="3821116" y="5140464"/>
            <a:ext cx="1920875" cy="0"/>
          </a:xfrm>
          <a:prstGeom prst="line">
            <a:avLst/>
          </a:prstGeom>
          <a:noFill/>
          <a:ln w="76200">
            <a:solidFill>
              <a:srgbClr val="5089F0"/>
            </a:solidFill>
            <a:round/>
            <a:headEnd/>
            <a:tailEnd type="none" w="lg" len="med"/>
          </a:ln>
        </p:spPr>
        <p:txBody>
          <a:bodyPr lIns="0" tIns="0" rIns="0" bIns="0"/>
          <a:lstStyle/>
          <a:p>
            <a:endParaRPr lang="zh-CN" altLang="en-US">
              <a:latin typeface="+mn-ea"/>
            </a:endParaRPr>
          </a:p>
        </p:txBody>
      </p:sp>
      <p:sp>
        <p:nvSpPr>
          <p:cNvPr id="14" name="Line 16"/>
          <p:cNvSpPr>
            <a:spLocks noChangeShapeType="1"/>
          </p:cNvSpPr>
          <p:nvPr/>
        </p:nvSpPr>
        <p:spPr bwMode="auto">
          <a:xfrm>
            <a:off x="6361116" y="5140464"/>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5" name="Line 17"/>
          <p:cNvSpPr>
            <a:spLocks noChangeShapeType="1"/>
          </p:cNvSpPr>
          <p:nvPr/>
        </p:nvSpPr>
        <p:spPr bwMode="auto">
          <a:xfrm>
            <a:off x="6361116" y="5140464"/>
            <a:ext cx="1920875" cy="0"/>
          </a:xfrm>
          <a:prstGeom prst="line">
            <a:avLst/>
          </a:prstGeom>
          <a:noFill/>
          <a:ln w="76200">
            <a:solidFill>
              <a:srgbClr val="36BA65"/>
            </a:solidFill>
            <a:round/>
            <a:headEnd/>
            <a:tailEnd type="none" w="lg" len="med"/>
          </a:ln>
        </p:spPr>
        <p:txBody>
          <a:bodyPr lIns="0" tIns="0" rIns="0" bIns="0"/>
          <a:lstStyle/>
          <a:p>
            <a:endParaRPr lang="zh-CN" altLang="en-US">
              <a:latin typeface="+mn-ea"/>
            </a:endParaRPr>
          </a:p>
        </p:txBody>
      </p:sp>
      <p:sp>
        <p:nvSpPr>
          <p:cNvPr id="16" name="Line 18"/>
          <p:cNvSpPr>
            <a:spLocks noChangeShapeType="1"/>
          </p:cNvSpPr>
          <p:nvPr/>
        </p:nvSpPr>
        <p:spPr bwMode="auto">
          <a:xfrm>
            <a:off x="6361116" y="5140464"/>
            <a:ext cx="1920875" cy="0"/>
          </a:xfrm>
          <a:prstGeom prst="line">
            <a:avLst/>
          </a:prstGeom>
          <a:noFill/>
          <a:ln w="76200">
            <a:solidFill>
              <a:srgbClr val="5089F0"/>
            </a:solidFill>
            <a:round/>
            <a:headEnd/>
            <a:tailEnd type="none" w="lg" len="med"/>
          </a:ln>
        </p:spPr>
        <p:txBody>
          <a:bodyPr lIns="0" tIns="0" rIns="0" bIns="0"/>
          <a:lstStyle/>
          <a:p>
            <a:endParaRPr lang="zh-CN" altLang="en-US">
              <a:latin typeface="+mn-ea"/>
            </a:endParaRPr>
          </a:p>
        </p:txBody>
      </p:sp>
      <p:sp>
        <p:nvSpPr>
          <p:cNvPr id="17" name="Line 19"/>
          <p:cNvSpPr>
            <a:spLocks noChangeShapeType="1"/>
          </p:cNvSpPr>
          <p:nvPr/>
        </p:nvSpPr>
        <p:spPr bwMode="auto">
          <a:xfrm>
            <a:off x="3821116" y="2445879"/>
            <a:ext cx="4148137"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19" name="Text Box 21"/>
          <p:cNvSpPr txBox="1">
            <a:spLocks noChangeArrowheads="1"/>
          </p:cNvSpPr>
          <p:nvPr/>
        </p:nvSpPr>
        <p:spPr bwMode="auto">
          <a:xfrm>
            <a:off x="4662488" y="2566532"/>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400">
                <a:solidFill>
                  <a:srgbClr val="217F7B"/>
                </a:solidFill>
                <a:latin typeface="+mn-ea"/>
                <a:cs typeface="Arial" charset="0"/>
              </a:rPr>
              <a:t>写响应</a:t>
            </a:r>
          </a:p>
        </p:txBody>
      </p:sp>
      <p:sp>
        <p:nvSpPr>
          <p:cNvPr id="20" name="Text Box 23"/>
          <p:cNvSpPr txBox="1">
            <a:spLocks noChangeArrowheads="1"/>
          </p:cNvSpPr>
          <p:nvPr/>
        </p:nvSpPr>
        <p:spPr bwMode="auto">
          <a:xfrm>
            <a:off x="5901135" y="1655307"/>
            <a:ext cx="615554"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22" name="Group 26"/>
          <p:cNvGrpSpPr>
            <a:grpSpLocks/>
          </p:cNvGrpSpPr>
          <p:nvPr/>
        </p:nvGrpSpPr>
        <p:grpSpPr bwMode="auto">
          <a:xfrm>
            <a:off x="5697538" y="1917241"/>
            <a:ext cx="1028700" cy="1028700"/>
            <a:chOff x="2922" y="2088"/>
            <a:chExt cx="648" cy="648"/>
          </a:xfrm>
        </p:grpSpPr>
        <p:grpSp>
          <p:nvGrpSpPr>
            <p:cNvPr id="23" name="Group 27"/>
            <p:cNvGrpSpPr>
              <a:grpSpLocks/>
            </p:cNvGrpSpPr>
            <p:nvPr/>
          </p:nvGrpSpPr>
          <p:grpSpPr bwMode="auto">
            <a:xfrm>
              <a:off x="2922" y="2088"/>
              <a:ext cx="648" cy="81"/>
              <a:chOff x="2922" y="2088"/>
              <a:chExt cx="648" cy="81"/>
            </a:xfrm>
          </p:grpSpPr>
          <p:sp>
            <p:nvSpPr>
              <p:cNvPr id="87"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8"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2"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3"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4"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4" name="Group 36"/>
            <p:cNvGrpSpPr>
              <a:grpSpLocks/>
            </p:cNvGrpSpPr>
            <p:nvPr/>
          </p:nvGrpSpPr>
          <p:grpSpPr bwMode="auto">
            <a:xfrm>
              <a:off x="2922" y="2169"/>
              <a:ext cx="648" cy="81"/>
              <a:chOff x="2922" y="2088"/>
              <a:chExt cx="648" cy="81"/>
            </a:xfrm>
          </p:grpSpPr>
          <p:sp>
            <p:nvSpPr>
              <p:cNvPr id="79"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0"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4"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 name="Group 45"/>
            <p:cNvGrpSpPr>
              <a:grpSpLocks/>
            </p:cNvGrpSpPr>
            <p:nvPr/>
          </p:nvGrpSpPr>
          <p:grpSpPr bwMode="auto">
            <a:xfrm>
              <a:off x="2922" y="2250"/>
              <a:ext cx="648" cy="81"/>
              <a:chOff x="2922" y="2088"/>
              <a:chExt cx="648" cy="81"/>
            </a:xfrm>
          </p:grpSpPr>
          <p:sp>
            <p:nvSpPr>
              <p:cNvPr id="71"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2"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6"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6" name="Group 54"/>
            <p:cNvGrpSpPr>
              <a:grpSpLocks/>
            </p:cNvGrpSpPr>
            <p:nvPr/>
          </p:nvGrpSpPr>
          <p:grpSpPr bwMode="auto">
            <a:xfrm>
              <a:off x="2922" y="2331"/>
              <a:ext cx="648" cy="81"/>
              <a:chOff x="2922" y="2088"/>
              <a:chExt cx="648" cy="81"/>
            </a:xfrm>
          </p:grpSpPr>
          <p:sp>
            <p:nvSpPr>
              <p:cNvPr id="63"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4"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8"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7" name="Group 63"/>
            <p:cNvGrpSpPr>
              <a:grpSpLocks/>
            </p:cNvGrpSpPr>
            <p:nvPr/>
          </p:nvGrpSpPr>
          <p:grpSpPr bwMode="auto">
            <a:xfrm>
              <a:off x="2922" y="2412"/>
              <a:ext cx="648" cy="81"/>
              <a:chOff x="2922" y="2088"/>
              <a:chExt cx="648" cy="81"/>
            </a:xfrm>
          </p:grpSpPr>
          <p:sp>
            <p:nvSpPr>
              <p:cNvPr id="55"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6"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0"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8" name="Group 72"/>
            <p:cNvGrpSpPr>
              <a:grpSpLocks/>
            </p:cNvGrpSpPr>
            <p:nvPr/>
          </p:nvGrpSpPr>
          <p:grpSpPr bwMode="auto">
            <a:xfrm>
              <a:off x="2922" y="2493"/>
              <a:ext cx="648" cy="81"/>
              <a:chOff x="2922" y="2088"/>
              <a:chExt cx="648" cy="81"/>
            </a:xfrm>
          </p:grpSpPr>
          <p:sp>
            <p:nvSpPr>
              <p:cNvPr id="47"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8"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9"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0"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1"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2"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9" name="Group 81"/>
            <p:cNvGrpSpPr>
              <a:grpSpLocks/>
            </p:cNvGrpSpPr>
            <p:nvPr/>
          </p:nvGrpSpPr>
          <p:grpSpPr bwMode="auto">
            <a:xfrm>
              <a:off x="2922" y="2574"/>
              <a:ext cx="648" cy="81"/>
              <a:chOff x="2922" y="2088"/>
              <a:chExt cx="648" cy="81"/>
            </a:xfrm>
          </p:grpSpPr>
          <p:sp>
            <p:nvSpPr>
              <p:cNvPr id="39"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0" name="Group 90"/>
            <p:cNvGrpSpPr>
              <a:grpSpLocks/>
            </p:cNvGrpSpPr>
            <p:nvPr/>
          </p:nvGrpSpPr>
          <p:grpSpPr bwMode="auto">
            <a:xfrm>
              <a:off x="2922" y="2655"/>
              <a:ext cx="648" cy="81"/>
              <a:chOff x="2922" y="2088"/>
              <a:chExt cx="648" cy="81"/>
            </a:xfrm>
          </p:grpSpPr>
          <p:sp>
            <p:nvSpPr>
              <p:cNvPr id="31" name="Rectangle 9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 name="Rectangle 9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 name="Rectangle 9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 name="Rectangle 9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 name="Rectangle 9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 name="Rectangle 9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 name="Rectangle 9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 name="Rectangle 9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95" name="Rectangle 99"/>
          <p:cNvSpPr>
            <a:spLocks noChangeArrowheads="1"/>
          </p:cNvSpPr>
          <p:nvPr/>
        </p:nvSpPr>
        <p:spPr bwMode="auto">
          <a:xfrm>
            <a:off x="5697541" y="1918832"/>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6" name="Text Box 227"/>
          <p:cNvSpPr txBox="1">
            <a:spLocks noChangeArrowheads="1"/>
          </p:cNvSpPr>
          <p:nvPr/>
        </p:nvSpPr>
        <p:spPr bwMode="auto">
          <a:xfrm>
            <a:off x="5901135" y="4340367"/>
            <a:ext cx="615554"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98" name="Group 359"/>
          <p:cNvGrpSpPr>
            <a:grpSpLocks/>
          </p:cNvGrpSpPr>
          <p:nvPr/>
        </p:nvGrpSpPr>
        <p:grpSpPr bwMode="auto">
          <a:xfrm>
            <a:off x="5697538" y="4618177"/>
            <a:ext cx="1028700" cy="1028700"/>
            <a:chOff x="2922" y="2088"/>
            <a:chExt cx="648" cy="648"/>
          </a:xfrm>
        </p:grpSpPr>
        <p:grpSp>
          <p:nvGrpSpPr>
            <p:cNvPr id="99" name="Group 360"/>
            <p:cNvGrpSpPr>
              <a:grpSpLocks/>
            </p:cNvGrpSpPr>
            <p:nvPr/>
          </p:nvGrpSpPr>
          <p:grpSpPr bwMode="auto">
            <a:xfrm>
              <a:off x="2922" y="2088"/>
              <a:ext cx="648" cy="81"/>
              <a:chOff x="2922" y="2088"/>
              <a:chExt cx="648" cy="81"/>
            </a:xfrm>
          </p:grpSpPr>
          <p:sp>
            <p:nvSpPr>
              <p:cNvPr id="163" name="Rectangle 36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4" name="Rectangle 36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5" name="Rectangle 36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6" name="Rectangle 36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7" name="Rectangle 36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8" name="Rectangle 36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9" name="Rectangle 36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0" name="Rectangle 36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0" name="Group 369"/>
            <p:cNvGrpSpPr>
              <a:grpSpLocks/>
            </p:cNvGrpSpPr>
            <p:nvPr/>
          </p:nvGrpSpPr>
          <p:grpSpPr bwMode="auto">
            <a:xfrm>
              <a:off x="2922" y="2169"/>
              <a:ext cx="648" cy="81"/>
              <a:chOff x="2922" y="2088"/>
              <a:chExt cx="648" cy="81"/>
            </a:xfrm>
          </p:grpSpPr>
          <p:sp>
            <p:nvSpPr>
              <p:cNvPr id="155" name="Rectangle 37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6" name="Rectangle 37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7" name="Rectangle 37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8" name="Rectangle 37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9" name="Rectangle 37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0" name="Rectangle 37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1" name="Rectangle 37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2" name="Rectangle 37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1" name="Group 378"/>
            <p:cNvGrpSpPr>
              <a:grpSpLocks/>
            </p:cNvGrpSpPr>
            <p:nvPr/>
          </p:nvGrpSpPr>
          <p:grpSpPr bwMode="auto">
            <a:xfrm>
              <a:off x="2922" y="2250"/>
              <a:ext cx="648" cy="81"/>
              <a:chOff x="2922" y="2088"/>
              <a:chExt cx="648" cy="81"/>
            </a:xfrm>
          </p:grpSpPr>
          <p:sp>
            <p:nvSpPr>
              <p:cNvPr id="147" name="Rectangle 37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8" name="Rectangle 38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9" name="Rectangle 38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0" name="Rectangle 38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1" name="Rectangle 38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2" name="Rectangle 38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3" name="Rectangle 38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4" name="Rectangle 38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2" name="Group 387"/>
            <p:cNvGrpSpPr>
              <a:grpSpLocks/>
            </p:cNvGrpSpPr>
            <p:nvPr/>
          </p:nvGrpSpPr>
          <p:grpSpPr bwMode="auto">
            <a:xfrm>
              <a:off x="2922" y="2331"/>
              <a:ext cx="648" cy="81"/>
              <a:chOff x="2922" y="2088"/>
              <a:chExt cx="648" cy="81"/>
            </a:xfrm>
          </p:grpSpPr>
          <p:sp>
            <p:nvSpPr>
              <p:cNvPr id="139" name="Rectangle 38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0" name="Rectangle 38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1" name="Rectangle 39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2" name="Rectangle 39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3" name="Rectangle 39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4" name="Rectangle 39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5" name="Rectangle 39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6" name="Rectangle 39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3" name="Group 396"/>
            <p:cNvGrpSpPr>
              <a:grpSpLocks/>
            </p:cNvGrpSpPr>
            <p:nvPr/>
          </p:nvGrpSpPr>
          <p:grpSpPr bwMode="auto">
            <a:xfrm>
              <a:off x="2922" y="2412"/>
              <a:ext cx="648" cy="81"/>
              <a:chOff x="2922" y="2088"/>
              <a:chExt cx="648" cy="81"/>
            </a:xfrm>
          </p:grpSpPr>
          <p:sp>
            <p:nvSpPr>
              <p:cNvPr id="131" name="Rectangle 39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2" name="Rectangle 39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3" name="Rectangle 39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4" name="Rectangle 40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5" name="Rectangle 40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6" name="Rectangle 40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7" name="Rectangle 40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8" name="Rectangle 40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4" name="Group 405"/>
            <p:cNvGrpSpPr>
              <a:grpSpLocks/>
            </p:cNvGrpSpPr>
            <p:nvPr/>
          </p:nvGrpSpPr>
          <p:grpSpPr bwMode="auto">
            <a:xfrm>
              <a:off x="2922" y="2493"/>
              <a:ext cx="648" cy="81"/>
              <a:chOff x="2922" y="2088"/>
              <a:chExt cx="648" cy="81"/>
            </a:xfrm>
          </p:grpSpPr>
          <p:sp>
            <p:nvSpPr>
              <p:cNvPr id="123" name="Rectangle 40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4" name="Rectangle 40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5" name="Rectangle 40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6" name="Rectangle 40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7" name="Rectangle 41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8" name="Rectangle 41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9" name="Rectangle 41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0" name="Rectangle 41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5" name="Group 414"/>
            <p:cNvGrpSpPr>
              <a:grpSpLocks/>
            </p:cNvGrpSpPr>
            <p:nvPr/>
          </p:nvGrpSpPr>
          <p:grpSpPr bwMode="auto">
            <a:xfrm>
              <a:off x="2922" y="2574"/>
              <a:ext cx="648" cy="81"/>
              <a:chOff x="2922" y="2088"/>
              <a:chExt cx="648" cy="81"/>
            </a:xfrm>
          </p:grpSpPr>
          <p:sp>
            <p:nvSpPr>
              <p:cNvPr id="115" name="Rectangle 41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6" name="Rectangle 41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7" name="Rectangle 41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8" name="Rectangle 41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9" name="Rectangle 41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0" name="Rectangle 42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1" name="Rectangle 42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2" name="Rectangle 42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6" name="Group 423"/>
            <p:cNvGrpSpPr>
              <a:grpSpLocks/>
            </p:cNvGrpSpPr>
            <p:nvPr/>
          </p:nvGrpSpPr>
          <p:grpSpPr bwMode="auto">
            <a:xfrm>
              <a:off x="2922" y="2655"/>
              <a:ext cx="648" cy="81"/>
              <a:chOff x="2922" y="2088"/>
              <a:chExt cx="648" cy="81"/>
            </a:xfrm>
          </p:grpSpPr>
          <p:sp>
            <p:nvSpPr>
              <p:cNvPr id="107" name="Rectangle 42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8" name="Rectangle 42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9" name="Rectangle 42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0" name="Rectangle 42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1" name="Rectangle 42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2" name="Rectangle 42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3" name="Rectangle 43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4" name="Rectangle 43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171" name="Rectangle 432"/>
          <p:cNvSpPr>
            <a:spLocks noChangeArrowheads="1"/>
          </p:cNvSpPr>
          <p:nvPr/>
        </p:nvSpPr>
        <p:spPr bwMode="auto">
          <a:xfrm>
            <a:off x="5697541" y="4618180"/>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nvGrpSpPr>
          <p:cNvPr id="172" name="Group 433"/>
          <p:cNvGrpSpPr>
            <a:grpSpLocks/>
          </p:cNvGrpSpPr>
          <p:nvPr/>
        </p:nvGrpSpPr>
        <p:grpSpPr bwMode="auto">
          <a:xfrm>
            <a:off x="5697541" y="4618180"/>
            <a:ext cx="257175" cy="128587"/>
            <a:chOff x="2557" y="3815"/>
            <a:chExt cx="162" cy="81"/>
          </a:xfrm>
        </p:grpSpPr>
        <p:sp>
          <p:nvSpPr>
            <p:cNvPr id="173" name="Rectangle 434"/>
            <p:cNvSpPr>
              <a:spLocks noChangeArrowheads="1"/>
            </p:cNvSpPr>
            <p:nvPr/>
          </p:nvSpPr>
          <p:spPr bwMode="auto">
            <a:xfrm>
              <a:off x="2557" y="3815"/>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4" name="Rectangle 435"/>
            <p:cNvSpPr>
              <a:spLocks noChangeArrowheads="1"/>
            </p:cNvSpPr>
            <p:nvPr/>
          </p:nvSpPr>
          <p:spPr bwMode="auto">
            <a:xfrm>
              <a:off x="2638" y="3815"/>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75" name="Group 436"/>
          <p:cNvGrpSpPr>
            <a:grpSpLocks/>
          </p:cNvGrpSpPr>
          <p:nvPr/>
        </p:nvGrpSpPr>
        <p:grpSpPr bwMode="auto">
          <a:xfrm>
            <a:off x="5697538" y="4618180"/>
            <a:ext cx="385762" cy="128587"/>
            <a:chOff x="2557" y="3919"/>
            <a:chExt cx="243" cy="81"/>
          </a:xfrm>
        </p:grpSpPr>
        <p:sp>
          <p:nvSpPr>
            <p:cNvPr id="176" name="Rectangle 437"/>
            <p:cNvSpPr>
              <a:spLocks noChangeArrowheads="1"/>
            </p:cNvSpPr>
            <p:nvPr/>
          </p:nvSpPr>
          <p:spPr bwMode="auto">
            <a:xfrm>
              <a:off x="2557" y="3919"/>
              <a:ext cx="81" cy="81"/>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7" name="Rectangle 438"/>
            <p:cNvSpPr>
              <a:spLocks noChangeArrowheads="1"/>
            </p:cNvSpPr>
            <p:nvPr/>
          </p:nvSpPr>
          <p:spPr bwMode="auto">
            <a:xfrm>
              <a:off x="2638" y="3919"/>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8" name="Rectangle 439"/>
            <p:cNvSpPr>
              <a:spLocks noChangeArrowheads="1"/>
            </p:cNvSpPr>
            <p:nvPr/>
          </p:nvSpPr>
          <p:spPr bwMode="auto">
            <a:xfrm>
              <a:off x="2719" y="3919"/>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sp>
        <p:nvSpPr>
          <p:cNvPr id="179" name="Text Box 442"/>
          <p:cNvSpPr txBox="1">
            <a:spLocks noChangeArrowheads="1"/>
          </p:cNvSpPr>
          <p:nvPr/>
        </p:nvSpPr>
        <p:spPr bwMode="auto">
          <a:xfrm>
            <a:off x="2634748" y="1468804"/>
            <a:ext cx="288591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008000"/>
                </a:solidFill>
                <a:latin typeface="+mn-ea"/>
                <a:cs typeface="Arial" charset="0"/>
              </a:rPr>
              <a:t>写穿策略 </a:t>
            </a:r>
            <a:r>
              <a:rPr lang="en-US" altLang="zh-CN" b="1">
                <a:solidFill>
                  <a:srgbClr val="008000"/>
                </a:solidFill>
                <a:latin typeface="+mn-ea"/>
                <a:cs typeface="Arial" charset="0"/>
              </a:rPr>
              <a:t>WriteThrough </a:t>
            </a:r>
          </a:p>
        </p:txBody>
      </p:sp>
      <p:sp>
        <p:nvSpPr>
          <p:cNvPr id="180" name="Text Box 444"/>
          <p:cNvSpPr txBox="1">
            <a:spLocks noChangeArrowheads="1"/>
          </p:cNvSpPr>
          <p:nvPr/>
        </p:nvSpPr>
        <p:spPr bwMode="auto">
          <a:xfrm>
            <a:off x="2607766" y="4162567"/>
            <a:ext cx="250716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chemeClr val="accent2"/>
                </a:solidFill>
                <a:latin typeface="+mn-ea"/>
                <a:cs typeface="Arial" charset="0"/>
              </a:rPr>
              <a:t>写回策略 </a:t>
            </a:r>
            <a:r>
              <a:rPr lang="en-US" altLang="zh-CN" b="1">
                <a:solidFill>
                  <a:schemeClr val="accent2"/>
                </a:solidFill>
                <a:latin typeface="+mn-ea"/>
                <a:cs typeface="Arial" charset="0"/>
              </a:rPr>
              <a:t>Write Back</a:t>
            </a:r>
            <a:r>
              <a:rPr lang="en-US" altLang="zh-CN" b="1">
                <a:solidFill>
                  <a:srgbClr val="008000"/>
                </a:solidFill>
                <a:latin typeface="+mn-ea"/>
                <a:cs typeface="Arial" charset="0"/>
              </a:rPr>
              <a:t> </a:t>
            </a:r>
          </a:p>
        </p:txBody>
      </p:sp>
      <p:sp>
        <p:nvSpPr>
          <p:cNvPr id="181" name="AutoShape 446"/>
          <p:cNvSpPr>
            <a:spLocks noChangeArrowheads="1"/>
          </p:cNvSpPr>
          <p:nvPr/>
        </p:nvSpPr>
        <p:spPr bwMode="auto">
          <a:xfrm>
            <a:off x="7989891" y="1648957"/>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182" name="Group 447"/>
          <p:cNvGrpSpPr>
            <a:grpSpLocks/>
          </p:cNvGrpSpPr>
          <p:nvPr/>
        </p:nvGrpSpPr>
        <p:grpSpPr bwMode="auto">
          <a:xfrm>
            <a:off x="8108950" y="1804532"/>
            <a:ext cx="577850" cy="542925"/>
            <a:chOff x="3480" y="2350"/>
            <a:chExt cx="901" cy="846"/>
          </a:xfrm>
        </p:grpSpPr>
        <p:grpSp>
          <p:nvGrpSpPr>
            <p:cNvPr id="183" name="Group 448"/>
            <p:cNvGrpSpPr>
              <a:grpSpLocks/>
            </p:cNvGrpSpPr>
            <p:nvPr/>
          </p:nvGrpSpPr>
          <p:grpSpPr bwMode="auto">
            <a:xfrm>
              <a:off x="3480" y="2803"/>
              <a:ext cx="901" cy="393"/>
              <a:chOff x="3480" y="2982"/>
              <a:chExt cx="901" cy="393"/>
            </a:xfrm>
          </p:grpSpPr>
          <p:sp>
            <p:nvSpPr>
              <p:cNvPr id="204" name="Oval 44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5" name="Rectangle 45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6" name="Oval 45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4" name="Group 452"/>
            <p:cNvGrpSpPr>
              <a:grpSpLocks/>
            </p:cNvGrpSpPr>
            <p:nvPr/>
          </p:nvGrpSpPr>
          <p:grpSpPr bwMode="auto">
            <a:xfrm>
              <a:off x="3480" y="2713"/>
              <a:ext cx="901" cy="393"/>
              <a:chOff x="3480" y="2982"/>
              <a:chExt cx="901" cy="393"/>
            </a:xfrm>
          </p:grpSpPr>
          <p:sp>
            <p:nvSpPr>
              <p:cNvPr id="201" name="Oval 45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2" name="Rectangle 45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3" name="Oval 45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5" name="Group 456"/>
            <p:cNvGrpSpPr>
              <a:grpSpLocks/>
            </p:cNvGrpSpPr>
            <p:nvPr/>
          </p:nvGrpSpPr>
          <p:grpSpPr bwMode="auto">
            <a:xfrm>
              <a:off x="3480" y="2622"/>
              <a:ext cx="901" cy="393"/>
              <a:chOff x="3480" y="2982"/>
              <a:chExt cx="901" cy="393"/>
            </a:xfrm>
          </p:grpSpPr>
          <p:sp>
            <p:nvSpPr>
              <p:cNvPr id="198" name="Oval 45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9" name="Rectangle 45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0" name="Oval 45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6" name="Group 460"/>
            <p:cNvGrpSpPr>
              <a:grpSpLocks/>
            </p:cNvGrpSpPr>
            <p:nvPr/>
          </p:nvGrpSpPr>
          <p:grpSpPr bwMode="auto">
            <a:xfrm>
              <a:off x="3480" y="2532"/>
              <a:ext cx="901" cy="393"/>
              <a:chOff x="3480" y="2982"/>
              <a:chExt cx="901" cy="393"/>
            </a:xfrm>
          </p:grpSpPr>
          <p:sp>
            <p:nvSpPr>
              <p:cNvPr id="195" name="Oval 46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6" name="Rectangle 46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7" name="Oval 46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7" name="Group 464"/>
            <p:cNvGrpSpPr>
              <a:grpSpLocks/>
            </p:cNvGrpSpPr>
            <p:nvPr/>
          </p:nvGrpSpPr>
          <p:grpSpPr bwMode="auto">
            <a:xfrm>
              <a:off x="3480" y="2441"/>
              <a:ext cx="901" cy="393"/>
              <a:chOff x="3480" y="2982"/>
              <a:chExt cx="901" cy="393"/>
            </a:xfrm>
          </p:grpSpPr>
          <p:sp>
            <p:nvSpPr>
              <p:cNvPr id="192" name="Oval 46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3" name="Rectangle 46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4" name="Oval 46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8" name="Group 468"/>
            <p:cNvGrpSpPr>
              <a:grpSpLocks/>
            </p:cNvGrpSpPr>
            <p:nvPr/>
          </p:nvGrpSpPr>
          <p:grpSpPr bwMode="auto">
            <a:xfrm>
              <a:off x="3480" y="2350"/>
              <a:ext cx="901" cy="393"/>
              <a:chOff x="3480" y="2982"/>
              <a:chExt cx="901" cy="393"/>
            </a:xfrm>
          </p:grpSpPr>
          <p:sp>
            <p:nvSpPr>
              <p:cNvPr id="189" name="Oval 46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0" name="Rectangle 47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1" name="Oval 47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07" name="Group 472"/>
          <p:cNvGrpSpPr>
            <a:grpSpLocks/>
          </p:cNvGrpSpPr>
          <p:nvPr/>
        </p:nvGrpSpPr>
        <p:grpSpPr bwMode="auto">
          <a:xfrm>
            <a:off x="8251825" y="2088694"/>
            <a:ext cx="577850" cy="542925"/>
            <a:chOff x="3480" y="2350"/>
            <a:chExt cx="901" cy="846"/>
          </a:xfrm>
        </p:grpSpPr>
        <p:grpSp>
          <p:nvGrpSpPr>
            <p:cNvPr id="208" name="Group 473"/>
            <p:cNvGrpSpPr>
              <a:grpSpLocks/>
            </p:cNvGrpSpPr>
            <p:nvPr/>
          </p:nvGrpSpPr>
          <p:grpSpPr bwMode="auto">
            <a:xfrm>
              <a:off x="3480" y="2803"/>
              <a:ext cx="901" cy="393"/>
              <a:chOff x="3480" y="2982"/>
              <a:chExt cx="901" cy="393"/>
            </a:xfrm>
          </p:grpSpPr>
          <p:sp>
            <p:nvSpPr>
              <p:cNvPr id="229" name="Oval 47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30" name="Rectangle 47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1" name="Oval 47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09" name="Group 477"/>
            <p:cNvGrpSpPr>
              <a:grpSpLocks/>
            </p:cNvGrpSpPr>
            <p:nvPr/>
          </p:nvGrpSpPr>
          <p:grpSpPr bwMode="auto">
            <a:xfrm>
              <a:off x="3480" y="2713"/>
              <a:ext cx="901" cy="393"/>
              <a:chOff x="3480" y="2982"/>
              <a:chExt cx="901" cy="393"/>
            </a:xfrm>
          </p:grpSpPr>
          <p:sp>
            <p:nvSpPr>
              <p:cNvPr id="226" name="Oval 47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7" name="Rectangle 47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8" name="Oval 48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0" name="Group 481"/>
            <p:cNvGrpSpPr>
              <a:grpSpLocks/>
            </p:cNvGrpSpPr>
            <p:nvPr/>
          </p:nvGrpSpPr>
          <p:grpSpPr bwMode="auto">
            <a:xfrm>
              <a:off x="3480" y="2622"/>
              <a:ext cx="901" cy="393"/>
              <a:chOff x="3480" y="2982"/>
              <a:chExt cx="901" cy="393"/>
            </a:xfrm>
          </p:grpSpPr>
          <p:sp>
            <p:nvSpPr>
              <p:cNvPr id="223" name="Oval 48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4" name="Rectangle 48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5" name="Oval 48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1" name="Group 485"/>
            <p:cNvGrpSpPr>
              <a:grpSpLocks/>
            </p:cNvGrpSpPr>
            <p:nvPr/>
          </p:nvGrpSpPr>
          <p:grpSpPr bwMode="auto">
            <a:xfrm>
              <a:off x="3480" y="2532"/>
              <a:ext cx="901" cy="393"/>
              <a:chOff x="3480" y="2982"/>
              <a:chExt cx="901" cy="393"/>
            </a:xfrm>
          </p:grpSpPr>
          <p:sp>
            <p:nvSpPr>
              <p:cNvPr id="220" name="Oval 48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1" name="Rectangle 48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2" name="Oval 48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2" name="Group 489"/>
            <p:cNvGrpSpPr>
              <a:grpSpLocks/>
            </p:cNvGrpSpPr>
            <p:nvPr/>
          </p:nvGrpSpPr>
          <p:grpSpPr bwMode="auto">
            <a:xfrm>
              <a:off x="3480" y="2441"/>
              <a:ext cx="901" cy="393"/>
              <a:chOff x="3480" y="2982"/>
              <a:chExt cx="901" cy="393"/>
            </a:xfrm>
          </p:grpSpPr>
          <p:sp>
            <p:nvSpPr>
              <p:cNvPr id="217" name="Oval 49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8" name="Rectangle 49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9" name="Oval 49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3" name="Group 493"/>
            <p:cNvGrpSpPr>
              <a:grpSpLocks/>
            </p:cNvGrpSpPr>
            <p:nvPr/>
          </p:nvGrpSpPr>
          <p:grpSpPr bwMode="auto">
            <a:xfrm>
              <a:off x="3480" y="2350"/>
              <a:ext cx="901" cy="393"/>
              <a:chOff x="3480" y="2982"/>
              <a:chExt cx="901" cy="393"/>
            </a:xfrm>
          </p:grpSpPr>
          <p:sp>
            <p:nvSpPr>
              <p:cNvPr id="214" name="Oval 49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5" name="Rectangle 49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6" name="Oval 49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32" name="Group 497"/>
          <p:cNvGrpSpPr>
            <a:grpSpLocks/>
          </p:cNvGrpSpPr>
          <p:nvPr/>
        </p:nvGrpSpPr>
        <p:grpSpPr bwMode="auto">
          <a:xfrm>
            <a:off x="8393113" y="2409369"/>
            <a:ext cx="577850" cy="542925"/>
            <a:chOff x="3480" y="2350"/>
            <a:chExt cx="901" cy="846"/>
          </a:xfrm>
        </p:grpSpPr>
        <p:grpSp>
          <p:nvGrpSpPr>
            <p:cNvPr id="233" name="Group 498"/>
            <p:cNvGrpSpPr>
              <a:grpSpLocks/>
            </p:cNvGrpSpPr>
            <p:nvPr/>
          </p:nvGrpSpPr>
          <p:grpSpPr bwMode="auto">
            <a:xfrm>
              <a:off x="3480" y="2803"/>
              <a:ext cx="901" cy="393"/>
              <a:chOff x="3480" y="2982"/>
              <a:chExt cx="901" cy="393"/>
            </a:xfrm>
          </p:grpSpPr>
          <p:sp>
            <p:nvSpPr>
              <p:cNvPr id="254" name="Oval 49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5" name="Rectangle 50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6" name="Oval 50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4" name="Group 502"/>
            <p:cNvGrpSpPr>
              <a:grpSpLocks/>
            </p:cNvGrpSpPr>
            <p:nvPr/>
          </p:nvGrpSpPr>
          <p:grpSpPr bwMode="auto">
            <a:xfrm>
              <a:off x="3480" y="2713"/>
              <a:ext cx="901" cy="393"/>
              <a:chOff x="3480" y="2982"/>
              <a:chExt cx="901" cy="393"/>
            </a:xfrm>
          </p:grpSpPr>
          <p:sp>
            <p:nvSpPr>
              <p:cNvPr id="251" name="Oval 50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2" name="Rectangle 50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3" name="Oval 50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5" name="Group 506"/>
            <p:cNvGrpSpPr>
              <a:grpSpLocks/>
            </p:cNvGrpSpPr>
            <p:nvPr/>
          </p:nvGrpSpPr>
          <p:grpSpPr bwMode="auto">
            <a:xfrm>
              <a:off x="3480" y="2622"/>
              <a:ext cx="901" cy="393"/>
              <a:chOff x="3480" y="2982"/>
              <a:chExt cx="901" cy="393"/>
            </a:xfrm>
          </p:grpSpPr>
          <p:sp>
            <p:nvSpPr>
              <p:cNvPr id="248" name="Oval 50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9" name="Rectangle 50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0" name="Oval 50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6" name="Group 510"/>
            <p:cNvGrpSpPr>
              <a:grpSpLocks/>
            </p:cNvGrpSpPr>
            <p:nvPr/>
          </p:nvGrpSpPr>
          <p:grpSpPr bwMode="auto">
            <a:xfrm>
              <a:off x="3480" y="2532"/>
              <a:ext cx="901" cy="393"/>
              <a:chOff x="3480" y="2982"/>
              <a:chExt cx="901" cy="393"/>
            </a:xfrm>
          </p:grpSpPr>
          <p:sp>
            <p:nvSpPr>
              <p:cNvPr id="245" name="Oval 51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6" name="Rectangle 51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7" name="Oval 51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7" name="Group 514"/>
            <p:cNvGrpSpPr>
              <a:grpSpLocks/>
            </p:cNvGrpSpPr>
            <p:nvPr/>
          </p:nvGrpSpPr>
          <p:grpSpPr bwMode="auto">
            <a:xfrm>
              <a:off x="3480" y="2441"/>
              <a:ext cx="901" cy="393"/>
              <a:chOff x="3480" y="2982"/>
              <a:chExt cx="901" cy="393"/>
            </a:xfrm>
          </p:grpSpPr>
          <p:sp>
            <p:nvSpPr>
              <p:cNvPr id="242" name="Oval 51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3" name="Rectangle 51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4" name="Oval 51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8" name="Group 518"/>
            <p:cNvGrpSpPr>
              <a:grpSpLocks/>
            </p:cNvGrpSpPr>
            <p:nvPr/>
          </p:nvGrpSpPr>
          <p:grpSpPr bwMode="auto">
            <a:xfrm>
              <a:off x="3480" y="2350"/>
              <a:ext cx="901" cy="393"/>
              <a:chOff x="3480" y="2982"/>
              <a:chExt cx="901" cy="393"/>
            </a:xfrm>
          </p:grpSpPr>
          <p:sp>
            <p:nvSpPr>
              <p:cNvPr id="239" name="Oval 51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0" name="Rectangle 52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1" name="Oval 52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257" name="Rectangle 226"/>
          <p:cNvSpPr>
            <a:spLocks noChangeArrowheads="1"/>
          </p:cNvSpPr>
          <p:nvPr/>
        </p:nvSpPr>
        <p:spPr bwMode="auto">
          <a:xfrm>
            <a:off x="8618541" y="2696707"/>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8" name="AutoShape 523"/>
          <p:cNvSpPr>
            <a:spLocks noChangeArrowheads="1"/>
          </p:cNvSpPr>
          <p:nvPr/>
        </p:nvSpPr>
        <p:spPr bwMode="auto">
          <a:xfrm>
            <a:off x="7989891" y="4224480"/>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259" name="Group 524"/>
          <p:cNvGrpSpPr>
            <a:grpSpLocks/>
          </p:cNvGrpSpPr>
          <p:nvPr/>
        </p:nvGrpSpPr>
        <p:grpSpPr bwMode="auto">
          <a:xfrm>
            <a:off x="8134350" y="4443555"/>
            <a:ext cx="577850" cy="542925"/>
            <a:chOff x="3480" y="2350"/>
            <a:chExt cx="901" cy="846"/>
          </a:xfrm>
        </p:grpSpPr>
        <p:grpSp>
          <p:nvGrpSpPr>
            <p:cNvPr id="260" name="Group 525"/>
            <p:cNvGrpSpPr>
              <a:grpSpLocks/>
            </p:cNvGrpSpPr>
            <p:nvPr/>
          </p:nvGrpSpPr>
          <p:grpSpPr bwMode="auto">
            <a:xfrm>
              <a:off x="3480" y="2803"/>
              <a:ext cx="901" cy="393"/>
              <a:chOff x="3480" y="2982"/>
              <a:chExt cx="901" cy="393"/>
            </a:xfrm>
          </p:grpSpPr>
          <p:sp>
            <p:nvSpPr>
              <p:cNvPr id="281" name="Oval 52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82" name="Rectangle 52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3" name="Oval 52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1" name="Group 529"/>
            <p:cNvGrpSpPr>
              <a:grpSpLocks/>
            </p:cNvGrpSpPr>
            <p:nvPr/>
          </p:nvGrpSpPr>
          <p:grpSpPr bwMode="auto">
            <a:xfrm>
              <a:off x="3480" y="2713"/>
              <a:ext cx="901" cy="393"/>
              <a:chOff x="3480" y="2982"/>
              <a:chExt cx="901" cy="393"/>
            </a:xfrm>
          </p:grpSpPr>
          <p:sp>
            <p:nvSpPr>
              <p:cNvPr id="278" name="Oval 53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9" name="Rectangle 53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0" name="Oval 53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2" name="Group 533"/>
            <p:cNvGrpSpPr>
              <a:grpSpLocks/>
            </p:cNvGrpSpPr>
            <p:nvPr/>
          </p:nvGrpSpPr>
          <p:grpSpPr bwMode="auto">
            <a:xfrm>
              <a:off x="3480" y="2622"/>
              <a:ext cx="901" cy="393"/>
              <a:chOff x="3480" y="2982"/>
              <a:chExt cx="901" cy="393"/>
            </a:xfrm>
          </p:grpSpPr>
          <p:sp>
            <p:nvSpPr>
              <p:cNvPr id="275" name="Oval 53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6" name="Rectangle 53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7" name="Oval 53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3" name="Group 537"/>
            <p:cNvGrpSpPr>
              <a:grpSpLocks/>
            </p:cNvGrpSpPr>
            <p:nvPr/>
          </p:nvGrpSpPr>
          <p:grpSpPr bwMode="auto">
            <a:xfrm>
              <a:off x="3480" y="2532"/>
              <a:ext cx="901" cy="393"/>
              <a:chOff x="3480" y="2982"/>
              <a:chExt cx="901" cy="393"/>
            </a:xfrm>
          </p:grpSpPr>
          <p:sp>
            <p:nvSpPr>
              <p:cNvPr id="272" name="Oval 53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3" name="Rectangle 53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4" name="Oval 54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4" name="Group 541"/>
            <p:cNvGrpSpPr>
              <a:grpSpLocks/>
            </p:cNvGrpSpPr>
            <p:nvPr/>
          </p:nvGrpSpPr>
          <p:grpSpPr bwMode="auto">
            <a:xfrm>
              <a:off x="3480" y="2441"/>
              <a:ext cx="901" cy="393"/>
              <a:chOff x="3480" y="2982"/>
              <a:chExt cx="901" cy="393"/>
            </a:xfrm>
          </p:grpSpPr>
          <p:sp>
            <p:nvSpPr>
              <p:cNvPr id="269" name="Oval 54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0" name="Rectangle 54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1" name="Oval 54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5" name="Group 545"/>
            <p:cNvGrpSpPr>
              <a:grpSpLocks/>
            </p:cNvGrpSpPr>
            <p:nvPr/>
          </p:nvGrpSpPr>
          <p:grpSpPr bwMode="auto">
            <a:xfrm>
              <a:off x="3480" y="2350"/>
              <a:ext cx="901" cy="393"/>
              <a:chOff x="3480" y="2982"/>
              <a:chExt cx="901" cy="393"/>
            </a:xfrm>
          </p:grpSpPr>
          <p:sp>
            <p:nvSpPr>
              <p:cNvPr id="266" name="Oval 54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67" name="Rectangle 54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68" name="Oval 54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84" name="Group 549"/>
          <p:cNvGrpSpPr>
            <a:grpSpLocks/>
          </p:cNvGrpSpPr>
          <p:nvPr/>
        </p:nvGrpSpPr>
        <p:grpSpPr bwMode="auto">
          <a:xfrm>
            <a:off x="8289925" y="4715017"/>
            <a:ext cx="577850" cy="542925"/>
            <a:chOff x="3480" y="2350"/>
            <a:chExt cx="901" cy="846"/>
          </a:xfrm>
        </p:grpSpPr>
        <p:grpSp>
          <p:nvGrpSpPr>
            <p:cNvPr id="285" name="Group 550"/>
            <p:cNvGrpSpPr>
              <a:grpSpLocks/>
            </p:cNvGrpSpPr>
            <p:nvPr/>
          </p:nvGrpSpPr>
          <p:grpSpPr bwMode="auto">
            <a:xfrm>
              <a:off x="3480" y="2803"/>
              <a:ext cx="901" cy="393"/>
              <a:chOff x="3480" y="2982"/>
              <a:chExt cx="901" cy="393"/>
            </a:xfrm>
          </p:grpSpPr>
          <p:sp>
            <p:nvSpPr>
              <p:cNvPr id="306" name="Oval 55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7" name="Rectangle 55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8" name="Oval 55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6" name="Group 554"/>
            <p:cNvGrpSpPr>
              <a:grpSpLocks/>
            </p:cNvGrpSpPr>
            <p:nvPr/>
          </p:nvGrpSpPr>
          <p:grpSpPr bwMode="auto">
            <a:xfrm>
              <a:off x="3480" y="2713"/>
              <a:ext cx="901" cy="393"/>
              <a:chOff x="3480" y="2982"/>
              <a:chExt cx="901" cy="393"/>
            </a:xfrm>
          </p:grpSpPr>
          <p:sp>
            <p:nvSpPr>
              <p:cNvPr id="303" name="Oval 55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4" name="Rectangle 55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5" name="Oval 55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7" name="Group 558"/>
            <p:cNvGrpSpPr>
              <a:grpSpLocks/>
            </p:cNvGrpSpPr>
            <p:nvPr/>
          </p:nvGrpSpPr>
          <p:grpSpPr bwMode="auto">
            <a:xfrm>
              <a:off x="3480" y="2622"/>
              <a:ext cx="901" cy="393"/>
              <a:chOff x="3480" y="2982"/>
              <a:chExt cx="901" cy="393"/>
            </a:xfrm>
          </p:grpSpPr>
          <p:sp>
            <p:nvSpPr>
              <p:cNvPr id="300" name="Oval 55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1" name="Rectangle 56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2" name="Oval 56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8" name="Group 562"/>
            <p:cNvGrpSpPr>
              <a:grpSpLocks/>
            </p:cNvGrpSpPr>
            <p:nvPr/>
          </p:nvGrpSpPr>
          <p:grpSpPr bwMode="auto">
            <a:xfrm>
              <a:off x="3480" y="2532"/>
              <a:ext cx="901" cy="393"/>
              <a:chOff x="3480" y="2982"/>
              <a:chExt cx="901" cy="393"/>
            </a:xfrm>
          </p:grpSpPr>
          <p:sp>
            <p:nvSpPr>
              <p:cNvPr id="297" name="Oval 56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8" name="Rectangle 56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9" name="Oval 56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9" name="Group 566"/>
            <p:cNvGrpSpPr>
              <a:grpSpLocks/>
            </p:cNvGrpSpPr>
            <p:nvPr/>
          </p:nvGrpSpPr>
          <p:grpSpPr bwMode="auto">
            <a:xfrm>
              <a:off x="3480" y="2441"/>
              <a:ext cx="901" cy="393"/>
              <a:chOff x="3480" y="2982"/>
              <a:chExt cx="901" cy="393"/>
            </a:xfrm>
          </p:grpSpPr>
          <p:sp>
            <p:nvSpPr>
              <p:cNvPr id="294" name="Oval 56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5" name="Rectangle 56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6" name="Oval 56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90" name="Group 570"/>
            <p:cNvGrpSpPr>
              <a:grpSpLocks/>
            </p:cNvGrpSpPr>
            <p:nvPr/>
          </p:nvGrpSpPr>
          <p:grpSpPr bwMode="auto">
            <a:xfrm>
              <a:off x="3480" y="2350"/>
              <a:ext cx="901" cy="393"/>
              <a:chOff x="3480" y="2982"/>
              <a:chExt cx="901" cy="393"/>
            </a:xfrm>
          </p:grpSpPr>
          <p:sp>
            <p:nvSpPr>
              <p:cNvPr id="291" name="Oval 57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2" name="Rectangle 57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3" name="Oval 57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309" name="Group 574"/>
          <p:cNvGrpSpPr>
            <a:grpSpLocks/>
          </p:cNvGrpSpPr>
          <p:nvPr/>
        </p:nvGrpSpPr>
        <p:grpSpPr bwMode="auto">
          <a:xfrm>
            <a:off x="8443913" y="4984892"/>
            <a:ext cx="577850" cy="542925"/>
            <a:chOff x="3480" y="2350"/>
            <a:chExt cx="901" cy="846"/>
          </a:xfrm>
        </p:grpSpPr>
        <p:grpSp>
          <p:nvGrpSpPr>
            <p:cNvPr id="310" name="Group 575"/>
            <p:cNvGrpSpPr>
              <a:grpSpLocks/>
            </p:cNvGrpSpPr>
            <p:nvPr/>
          </p:nvGrpSpPr>
          <p:grpSpPr bwMode="auto">
            <a:xfrm>
              <a:off x="3480" y="2803"/>
              <a:ext cx="901" cy="393"/>
              <a:chOff x="3480" y="2982"/>
              <a:chExt cx="901" cy="393"/>
            </a:xfrm>
          </p:grpSpPr>
          <p:sp>
            <p:nvSpPr>
              <p:cNvPr id="331" name="Oval 57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32" name="Rectangle 57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33" name="Oval 57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1" name="Group 579"/>
            <p:cNvGrpSpPr>
              <a:grpSpLocks/>
            </p:cNvGrpSpPr>
            <p:nvPr/>
          </p:nvGrpSpPr>
          <p:grpSpPr bwMode="auto">
            <a:xfrm>
              <a:off x="3480" y="2713"/>
              <a:ext cx="901" cy="393"/>
              <a:chOff x="3480" y="2982"/>
              <a:chExt cx="901" cy="393"/>
            </a:xfrm>
          </p:grpSpPr>
          <p:sp>
            <p:nvSpPr>
              <p:cNvPr id="328" name="Oval 58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9" name="Rectangle 58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30" name="Oval 58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2" name="Group 583"/>
            <p:cNvGrpSpPr>
              <a:grpSpLocks/>
            </p:cNvGrpSpPr>
            <p:nvPr/>
          </p:nvGrpSpPr>
          <p:grpSpPr bwMode="auto">
            <a:xfrm>
              <a:off x="3480" y="2622"/>
              <a:ext cx="901" cy="393"/>
              <a:chOff x="3480" y="2982"/>
              <a:chExt cx="901" cy="393"/>
            </a:xfrm>
          </p:grpSpPr>
          <p:sp>
            <p:nvSpPr>
              <p:cNvPr id="325" name="Oval 58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6" name="Rectangle 58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7" name="Oval 58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3" name="Group 587"/>
            <p:cNvGrpSpPr>
              <a:grpSpLocks/>
            </p:cNvGrpSpPr>
            <p:nvPr/>
          </p:nvGrpSpPr>
          <p:grpSpPr bwMode="auto">
            <a:xfrm>
              <a:off x="3480" y="2532"/>
              <a:ext cx="901" cy="393"/>
              <a:chOff x="3480" y="2982"/>
              <a:chExt cx="901" cy="393"/>
            </a:xfrm>
          </p:grpSpPr>
          <p:sp>
            <p:nvSpPr>
              <p:cNvPr id="322" name="Oval 58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3" name="Rectangle 58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4" name="Oval 59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4" name="Group 591"/>
            <p:cNvGrpSpPr>
              <a:grpSpLocks/>
            </p:cNvGrpSpPr>
            <p:nvPr/>
          </p:nvGrpSpPr>
          <p:grpSpPr bwMode="auto">
            <a:xfrm>
              <a:off x="3480" y="2441"/>
              <a:ext cx="901" cy="393"/>
              <a:chOff x="3480" y="2982"/>
              <a:chExt cx="901" cy="393"/>
            </a:xfrm>
          </p:grpSpPr>
          <p:sp>
            <p:nvSpPr>
              <p:cNvPr id="319" name="Oval 59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0" name="Rectangle 59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1" name="Oval 59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5" name="Group 595"/>
            <p:cNvGrpSpPr>
              <a:grpSpLocks/>
            </p:cNvGrpSpPr>
            <p:nvPr/>
          </p:nvGrpSpPr>
          <p:grpSpPr bwMode="auto">
            <a:xfrm>
              <a:off x="3480" y="2350"/>
              <a:ext cx="901" cy="393"/>
              <a:chOff x="3480" y="2982"/>
              <a:chExt cx="901" cy="393"/>
            </a:xfrm>
          </p:grpSpPr>
          <p:sp>
            <p:nvSpPr>
              <p:cNvPr id="316" name="Oval 59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17" name="Rectangle 59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18" name="Oval 59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334" name="Rectangle 355"/>
          <p:cNvSpPr>
            <a:spLocks noChangeArrowheads="1"/>
          </p:cNvSpPr>
          <p:nvPr/>
        </p:nvSpPr>
        <p:spPr bwMode="auto">
          <a:xfrm>
            <a:off x="8553450" y="5308739"/>
            <a:ext cx="128588" cy="128588"/>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5" name="Rectangle 356"/>
          <p:cNvSpPr>
            <a:spLocks noChangeArrowheads="1"/>
          </p:cNvSpPr>
          <p:nvPr/>
        </p:nvSpPr>
        <p:spPr bwMode="auto">
          <a:xfrm>
            <a:off x="8682041" y="5308739"/>
            <a:ext cx="128587" cy="128588"/>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6" name="Rectangle 357"/>
          <p:cNvSpPr>
            <a:spLocks noChangeArrowheads="1"/>
          </p:cNvSpPr>
          <p:nvPr/>
        </p:nvSpPr>
        <p:spPr bwMode="auto">
          <a:xfrm>
            <a:off x="8810625" y="5308739"/>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7" name="Text Box 599"/>
          <p:cNvSpPr txBox="1">
            <a:spLocks noChangeArrowheads="1"/>
          </p:cNvSpPr>
          <p:nvPr/>
        </p:nvSpPr>
        <p:spPr bwMode="auto">
          <a:xfrm>
            <a:off x="4640263" y="4849952"/>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a:latin typeface="+mn-ea"/>
              </a:rPr>
              <a:t>写请求</a:t>
            </a:r>
          </a:p>
        </p:txBody>
      </p:sp>
      <p:sp>
        <p:nvSpPr>
          <p:cNvPr id="338" name="Text Box 600"/>
          <p:cNvSpPr txBox="1">
            <a:spLocks noChangeArrowheads="1"/>
          </p:cNvSpPr>
          <p:nvPr/>
        </p:nvSpPr>
        <p:spPr bwMode="auto">
          <a:xfrm>
            <a:off x="4687888" y="5294455"/>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400">
                <a:solidFill>
                  <a:srgbClr val="217F7B"/>
                </a:solidFill>
                <a:latin typeface="+mn-ea"/>
                <a:cs typeface="Arial" charset="0"/>
              </a:rPr>
              <a:t>写响应</a:t>
            </a:r>
          </a:p>
        </p:txBody>
      </p:sp>
      <p:pic>
        <p:nvPicPr>
          <p:cNvPr id="339" name="Picture 604" descr="j0242087[1]"/>
          <p:cNvPicPr>
            <a:picLocks noChangeAspect="1" noChangeArrowheads="1"/>
          </p:cNvPicPr>
          <p:nvPr/>
        </p:nvPicPr>
        <p:blipFill>
          <a:blip r:embed="rId2" cstate="print">
            <a:grayscl/>
            <a:biLevel thresh="50000"/>
          </a:blip>
          <a:srcRect/>
          <a:stretch>
            <a:fillRect/>
          </a:stretch>
        </p:blipFill>
        <p:spPr bwMode="auto">
          <a:xfrm>
            <a:off x="3143253" y="4718189"/>
            <a:ext cx="912813" cy="674688"/>
          </a:xfrm>
          <a:prstGeom prst="rect">
            <a:avLst/>
          </a:prstGeom>
          <a:noFill/>
          <a:ln w="9525">
            <a:noFill/>
            <a:miter lim="800000"/>
            <a:headEnd/>
            <a:tailEnd/>
          </a:ln>
        </p:spPr>
      </p:pic>
      <p:pic>
        <p:nvPicPr>
          <p:cNvPr id="340" name="Picture 603" descr="j0242087[1]"/>
          <p:cNvPicPr>
            <a:picLocks noChangeAspect="1" noChangeArrowheads="1"/>
          </p:cNvPicPr>
          <p:nvPr/>
        </p:nvPicPr>
        <p:blipFill>
          <a:blip r:embed="rId2" cstate="print">
            <a:grayscl/>
            <a:biLevel thresh="50000"/>
          </a:blip>
          <a:srcRect/>
          <a:stretch>
            <a:fillRect/>
          </a:stretch>
        </p:blipFill>
        <p:spPr bwMode="auto">
          <a:xfrm>
            <a:off x="3181353" y="2079166"/>
            <a:ext cx="912813" cy="674688"/>
          </a:xfrm>
          <a:prstGeom prst="rect">
            <a:avLst/>
          </a:prstGeom>
          <a:noFill/>
          <a:ln w="9525">
            <a:noFill/>
            <a:miter lim="800000"/>
            <a:headEnd/>
            <a:tailEnd/>
          </a:ln>
        </p:spPr>
      </p:pic>
      <p:sp>
        <p:nvSpPr>
          <p:cNvPr id="341" name="Text Box 442"/>
          <p:cNvSpPr txBox="1">
            <a:spLocks noChangeArrowheads="1"/>
          </p:cNvSpPr>
          <p:nvPr/>
        </p:nvSpPr>
        <p:spPr bwMode="auto">
          <a:xfrm>
            <a:off x="2578100" y="3022141"/>
            <a:ext cx="4235450" cy="274638"/>
          </a:xfrm>
          <a:prstGeom prst="rect">
            <a:avLst/>
          </a:prstGeom>
          <a:solidFill>
            <a:schemeClr val="bg1">
              <a:alpha val="0"/>
            </a:schemeClr>
          </a:solidFill>
          <a:ln w="9525">
            <a:noFill/>
            <a:miter lim="800000"/>
            <a:headEnd/>
            <a:tailEnd/>
          </a:ln>
        </p:spPr>
        <p:txBody>
          <a:bodyPr tIns="0" bIns="0">
            <a:spAutoFit/>
          </a:bodyPr>
          <a:lstStyle/>
          <a:p>
            <a:pPr marL="354013" indent="-354013" algn="r" defTabSz="941388">
              <a:buClr>
                <a:srgbClr val="003580"/>
              </a:buClr>
            </a:pPr>
            <a:r>
              <a:rPr lang="zh-CN" altLang="en-US" b="1">
                <a:solidFill>
                  <a:srgbClr val="008000"/>
                </a:solidFill>
                <a:latin typeface="+mn-ea"/>
                <a:cs typeface="Arial" charset="0"/>
              </a:rPr>
              <a:t>无脏数据，无丢失数据风险，写速度慢 </a:t>
            </a:r>
          </a:p>
        </p:txBody>
      </p:sp>
      <p:sp>
        <p:nvSpPr>
          <p:cNvPr id="342" name="AutoShape 601"/>
          <p:cNvSpPr>
            <a:spLocks noChangeArrowheads="1"/>
          </p:cNvSpPr>
          <p:nvPr/>
        </p:nvSpPr>
        <p:spPr bwMode="auto">
          <a:xfrm>
            <a:off x="2600328" y="1353679"/>
            <a:ext cx="7000875" cy="19812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
        <p:nvSpPr>
          <p:cNvPr id="343" name="Text Box 442"/>
          <p:cNvSpPr txBox="1">
            <a:spLocks noChangeArrowheads="1"/>
          </p:cNvSpPr>
          <p:nvPr/>
        </p:nvSpPr>
        <p:spPr bwMode="auto">
          <a:xfrm>
            <a:off x="2555875" y="5699267"/>
            <a:ext cx="6419850" cy="277813"/>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FF0000"/>
                </a:solidFill>
                <a:latin typeface="+mn-ea"/>
                <a:cs typeface="Arial" charset="0"/>
              </a:rPr>
              <a:t>存在脏数据，有丢失数据风险，突发写速度快</a:t>
            </a:r>
            <a:r>
              <a:rPr lang="en-US" altLang="zh-CN" b="1">
                <a:solidFill>
                  <a:srgbClr val="FF0000"/>
                </a:solidFill>
                <a:latin typeface="+mn-ea"/>
                <a:cs typeface="Arial" charset="0"/>
              </a:rPr>
              <a:t>, </a:t>
            </a:r>
            <a:r>
              <a:rPr lang="zh-CN" altLang="en-US" b="1">
                <a:solidFill>
                  <a:srgbClr val="FF0000"/>
                </a:solidFill>
                <a:latin typeface="+mn-ea"/>
                <a:cs typeface="Arial" charset="0"/>
              </a:rPr>
              <a:t>持续写性能？ </a:t>
            </a:r>
          </a:p>
        </p:txBody>
      </p:sp>
      <p:sp>
        <p:nvSpPr>
          <p:cNvPr id="18" name="Line 20"/>
          <p:cNvSpPr>
            <a:spLocks noChangeShapeType="1"/>
          </p:cNvSpPr>
          <p:nvPr/>
        </p:nvSpPr>
        <p:spPr bwMode="auto">
          <a:xfrm flipV="1">
            <a:off x="3922713" y="5153164"/>
            <a:ext cx="1778000"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345" name="AutoShape 602"/>
          <p:cNvSpPr>
            <a:spLocks noChangeArrowheads="1"/>
          </p:cNvSpPr>
          <p:nvPr/>
        </p:nvSpPr>
        <p:spPr bwMode="auto">
          <a:xfrm>
            <a:off x="2557466" y="3934729"/>
            <a:ext cx="7026275" cy="2096325"/>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Tree>
    <p:extLst>
      <p:ext uri="{BB962C8B-B14F-4D97-AF65-F5344CB8AC3E}">
        <p14:creationId xmlns:p14="http://schemas.microsoft.com/office/powerpoint/2010/main" val="196154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57"/>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10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41"/>
                                        </p:tgtEl>
                                        <p:attrNameLst>
                                          <p:attrName>style.visibility</p:attrName>
                                        </p:attrNameLst>
                                      </p:cBhvr>
                                      <p:to>
                                        <p:strVal val="visible"/>
                                      </p:to>
                                    </p:set>
                                    <p:animEffect transition="in" filter="wipe(left)">
                                      <p:cBhvr>
                                        <p:cTn id="33" dur="500"/>
                                        <p:tgtEl>
                                          <p:spTgt spid="3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345"/>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1000"/>
                                        <p:tgtEl>
                                          <p:spTgt spid="11"/>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71"/>
                                        </p:tgtEl>
                                        <p:attrNameLst>
                                          <p:attrName>style.visibility</p:attrName>
                                        </p:attrNameLst>
                                      </p:cBhvr>
                                      <p:to>
                                        <p:strVal val="visible"/>
                                      </p:to>
                                    </p:set>
                                  </p:childTnLst>
                                </p:cTn>
                              </p:par>
                            </p:childTnLst>
                          </p:cTn>
                        </p:par>
                        <p:par>
                          <p:cTn id="48" fill="hold">
                            <p:stCondLst>
                              <p:cond delay="1000"/>
                            </p:stCondLst>
                            <p:childTnLst>
                              <p:par>
                                <p:cTn id="49" presetID="22" presetClass="entr" presetSubtype="8" fill="hold" grpId="0" nodeType="afterEffect">
                                  <p:stCondLst>
                                    <p:cond delay="50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par>
                                <p:cTn id="52" presetID="1" presetClass="exit" presetSubtype="0" fill="hold" grpId="1" nodeType="withEffect">
                                  <p:stCondLst>
                                    <p:cond delay="500"/>
                                  </p:stCondLst>
                                  <p:childTnLst>
                                    <p:set>
                                      <p:cBhvr>
                                        <p:cTn id="53" dur="1" fill="hold">
                                          <p:stCondLst>
                                            <p:cond delay="0"/>
                                          </p:stCondLst>
                                        </p:cTn>
                                        <p:tgtEl>
                                          <p:spTgt spid="11"/>
                                        </p:tgtEl>
                                        <p:attrNameLst>
                                          <p:attrName>style.visibility</p:attrName>
                                        </p:attrNameLst>
                                      </p:cBhvr>
                                      <p:to>
                                        <p:strVal val="hidden"/>
                                      </p:to>
                                    </p:set>
                                  </p:childTnLst>
                                </p:cTn>
                              </p:par>
                            </p:childTnLst>
                          </p:cTn>
                        </p:par>
                        <p:par>
                          <p:cTn id="54" fill="hold">
                            <p:stCondLst>
                              <p:cond delay="2500"/>
                            </p:stCondLst>
                            <p:childTnLst>
                              <p:par>
                                <p:cTn id="55" presetID="1" presetClass="entr" presetSubtype="0" fill="hold" nodeType="after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childTnLst>
                          </p:cTn>
                        </p:par>
                        <p:par>
                          <p:cTn id="57" fill="hold">
                            <p:stCondLst>
                              <p:cond delay="2500"/>
                            </p:stCondLst>
                            <p:childTnLst>
                              <p:par>
                                <p:cTn id="58" presetID="22" presetClass="entr" presetSubtype="8" fill="hold" grpId="0" nodeType="afterEffect">
                                  <p:stCondLst>
                                    <p:cond delay="5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1000"/>
                                        <p:tgtEl>
                                          <p:spTgt spid="13"/>
                                        </p:tgtEl>
                                      </p:cBhvr>
                                    </p:animEffect>
                                  </p:childTnLst>
                                </p:cTn>
                              </p:par>
                              <p:par>
                                <p:cTn id="61" presetID="1" presetClass="exit" presetSubtype="0" fill="hold" grpId="1" nodeType="withEffect">
                                  <p:stCondLst>
                                    <p:cond delay="500"/>
                                  </p:stCondLst>
                                  <p:childTnLst>
                                    <p:set>
                                      <p:cBhvr>
                                        <p:cTn id="62" dur="1" fill="hold">
                                          <p:stCondLst>
                                            <p:cond delay="0"/>
                                          </p:stCondLst>
                                        </p:cTn>
                                        <p:tgtEl>
                                          <p:spTgt spid="12"/>
                                        </p:tgtEl>
                                        <p:attrNameLst>
                                          <p:attrName>style.visibility</p:attrName>
                                        </p:attrNameLst>
                                      </p:cBhvr>
                                      <p:to>
                                        <p:strVal val="hidden"/>
                                      </p:to>
                                    </p:set>
                                  </p:childTnLst>
                                </p:cTn>
                              </p:par>
                            </p:childTnLst>
                          </p:cTn>
                        </p:par>
                        <p:par>
                          <p:cTn id="63" fill="hold">
                            <p:stCondLst>
                              <p:cond delay="4000"/>
                            </p:stCondLst>
                            <p:childTnLst>
                              <p:par>
                                <p:cTn id="64" presetID="1" presetClass="entr" presetSubtype="0" fill="hold" nodeType="afterEffect">
                                  <p:stCondLst>
                                    <p:cond delay="0"/>
                                  </p:stCondLst>
                                  <p:childTnLst>
                                    <p:set>
                                      <p:cBhvr>
                                        <p:cTn id="65" dur="1" fill="hold">
                                          <p:stCondLst>
                                            <p:cond delay="0"/>
                                          </p:stCondLst>
                                        </p:cTn>
                                        <p:tgtEl>
                                          <p:spTgt spid="175"/>
                                        </p:tgtEl>
                                        <p:attrNameLst>
                                          <p:attrName>style.visibility</p:attrName>
                                        </p:attrNameLst>
                                      </p:cBhvr>
                                      <p:to>
                                        <p:strVal val="visible"/>
                                      </p:to>
                                    </p:set>
                                  </p:childTnLst>
                                </p:cTn>
                              </p:par>
                              <p:par>
                                <p:cTn id="66" presetID="1" presetClass="exit" presetSubtype="0" fill="hold" grpId="1" nodeType="withEffect">
                                  <p:stCondLst>
                                    <p:cond delay="500"/>
                                  </p:stCondLst>
                                  <p:childTnLst>
                                    <p:set>
                                      <p:cBhvr>
                                        <p:cTn id="67" dur="1" fill="hold">
                                          <p:stCondLst>
                                            <p:cond delay="0"/>
                                          </p:stCondLst>
                                        </p:cTn>
                                        <p:tgtEl>
                                          <p:spTgt spid="13"/>
                                        </p:tgtEl>
                                        <p:attrNameLst>
                                          <p:attrName>style.visibility</p:attrName>
                                        </p:attrNameLst>
                                      </p:cBhvr>
                                      <p:to>
                                        <p:strVal val="hidden"/>
                                      </p:to>
                                    </p:set>
                                  </p:childTnLst>
                                </p:cTn>
                              </p:par>
                            </p:childTnLst>
                          </p:cTn>
                        </p:par>
                        <p:par>
                          <p:cTn id="68" fill="hold">
                            <p:stCondLst>
                              <p:cond delay="4500"/>
                            </p:stCondLst>
                            <p:childTnLst>
                              <p:par>
                                <p:cTn id="69" presetID="22" presetClass="entr" presetSubtype="2"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right)">
                                      <p:cBhvr>
                                        <p:cTn id="71" dur="10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8"/>
                                        </p:tgtEl>
                                        <p:attrNameLst>
                                          <p:attrName>style.visibility</p:attrName>
                                        </p:attrNameLst>
                                      </p:cBhvr>
                                      <p:to>
                                        <p:strVal val="visible"/>
                                      </p:to>
                                    </p:set>
                                    <p:animEffect transition="in" filter="fade">
                                      <p:cBhvr>
                                        <p:cTn id="74" dur="1000"/>
                                        <p:tgtEl>
                                          <p:spTgt spid="3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1000"/>
                                        <p:tgtEl>
                                          <p:spTgt spid="14"/>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33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4"/>
                                        </p:tgtEl>
                                        <p:attrNameLst>
                                          <p:attrName>style.visibility</p:attrName>
                                        </p:attrNameLst>
                                      </p:cBhvr>
                                      <p:to>
                                        <p:strVal val="hidden"/>
                                      </p:to>
                                    </p:set>
                                  </p:childTnLst>
                                </p:cTn>
                              </p:par>
                            </p:childTnLst>
                          </p:cTn>
                        </p:par>
                        <p:par>
                          <p:cTn id="85" fill="hold">
                            <p:stCondLst>
                              <p:cond delay="1000"/>
                            </p:stCondLst>
                            <p:childTnLst>
                              <p:par>
                                <p:cTn id="86" presetID="22" presetClass="entr" presetSubtype="8" fill="hold" grpId="0" nodeType="afterEffect">
                                  <p:stCondLst>
                                    <p:cond delay="30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1000"/>
                                        <p:tgtEl>
                                          <p:spTgt spid="15"/>
                                        </p:tgtEl>
                                      </p:cBhvr>
                                    </p:animEffect>
                                  </p:childTnLst>
                                </p:cTn>
                              </p:par>
                            </p:childTnLst>
                          </p:cTn>
                        </p:par>
                        <p:par>
                          <p:cTn id="89" fill="hold">
                            <p:stCondLst>
                              <p:cond delay="2300"/>
                            </p:stCondLst>
                            <p:childTnLst>
                              <p:par>
                                <p:cTn id="90" presetID="1" presetClass="entr" presetSubtype="0" fill="hold" grpId="0" nodeType="afterEffect">
                                  <p:stCondLst>
                                    <p:cond delay="0"/>
                                  </p:stCondLst>
                                  <p:childTnLst>
                                    <p:set>
                                      <p:cBhvr>
                                        <p:cTn id="91" dur="1" fill="hold">
                                          <p:stCondLst>
                                            <p:cond delay="0"/>
                                          </p:stCondLst>
                                        </p:cTn>
                                        <p:tgtEl>
                                          <p:spTgt spid="335"/>
                                        </p:tgtEl>
                                        <p:attrNameLst>
                                          <p:attrName>style.visibility</p:attrName>
                                        </p:attrNameLst>
                                      </p:cBhvr>
                                      <p:to>
                                        <p:strVal val="visible"/>
                                      </p:to>
                                    </p:set>
                                  </p:childTnLst>
                                </p:cTn>
                              </p:par>
                              <p:par>
                                <p:cTn id="92" presetID="1" presetClass="exit" presetSubtype="0" fill="hold" grpId="1" nodeType="withEffect">
                                  <p:stCondLst>
                                    <p:cond delay="0"/>
                                  </p:stCondLst>
                                  <p:childTnLst>
                                    <p:set>
                                      <p:cBhvr>
                                        <p:cTn id="93" dur="1" fill="hold">
                                          <p:stCondLst>
                                            <p:cond delay="0"/>
                                          </p:stCondLst>
                                        </p:cTn>
                                        <p:tgtEl>
                                          <p:spTgt spid="15"/>
                                        </p:tgtEl>
                                        <p:attrNameLst>
                                          <p:attrName>style.visibility</p:attrName>
                                        </p:attrNameLst>
                                      </p:cBhvr>
                                      <p:to>
                                        <p:strVal val="hidden"/>
                                      </p:to>
                                    </p:set>
                                  </p:childTnLst>
                                </p:cTn>
                              </p:par>
                            </p:childTnLst>
                          </p:cTn>
                        </p:par>
                        <p:par>
                          <p:cTn id="94" fill="hold">
                            <p:stCondLst>
                              <p:cond delay="2300"/>
                            </p:stCondLst>
                            <p:childTnLst>
                              <p:par>
                                <p:cTn id="95" presetID="22" presetClass="entr" presetSubtype="8" fill="hold" grpId="0" nodeType="afterEffect">
                                  <p:stCondLst>
                                    <p:cond delay="400"/>
                                  </p:stCondLst>
                                  <p:childTnLst>
                                    <p:set>
                                      <p:cBhvr>
                                        <p:cTn id="96" dur="1" fill="hold">
                                          <p:stCondLst>
                                            <p:cond delay="0"/>
                                          </p:stCondLst>
                                        </p:cTn>
                                        <p:tgtEl>
                                          <p:spTgt spid="16"/>
                                        </p:tgtEl>
                                        <p:attrNameLst>
                                          <p:attrName>style.visibility</p:attrName>
                                        </p:attrNameLst>
                                      </p:cBhvr>
                                      <p:to>
                                        <p:strVal val="visible"/>
                                      </p:to>
                                    </p:set>
                                    <p:animEffect transition="in" filter="wipe(left)">
                                      <p:cBhvr>
                                        <p:cTn id="97" dur="1000"/>
                                        <p:tgtEl>
                                          <p:spTgt spid="16"/>
                                        </p:tgtEl>
                                      </p:cBhvr>
                                    </p:animEffect>
                                  </p:childTnLst>
                                </p:cTn>
                              </p:par>
                            </p:childTnLst>
                          </p:cTn>
                        </p:par>
                        <p:par>
                          <p:cTn id="98" fill="hold">
                            <p:stCondLst>
                              <p:cond delay="3700"/>
                            </p:stCondLst>
                            <p:childTnLst>
                              <p:par>
                                <p:cTn id="99" presetID="1" presetClass="entr" presetSubtype="0" fill="hold" grpId="0" nodeType="afterEffect">
                                  <p:stCondLst>
                                    <p:cond delay="0"/>
                                  </p:stCondLst>
                                  <p:childTnLst>
                                    <p:set>
                                      <p:cBhvr>
                                        <p:cTn id="100" dur="1" fill="hold">
                                          <p:stCondLst>
                                            <p:cond delay="0"/>
                                          </p:stCondLst>
                                        </p:cTn>
                                        <p:tgtEl>
                                          <p:spTgt spid="334"/>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1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wipe(left)">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9" grpId="0"/>
      <p:bldP spid="95" grpId="0" animBg="1"/>
      <p:bldP spid="171" grpId="0" animBg="1"/>
      <p:bldP spid="257" grpId="0" animBg="1"/>
      <p:bldP spid="334" grpId="0" animBg="1"/>
      <p:bldP spid="335" grpId="0" animBg="1"/>
      <p:bldP spid="336" grpId="0" animBg="1"/>
      <p:bldP spid="338" grpId="0"/>
      <p:bldP spid="341" grpId="0" animBg="1"/>
      <p:bldP spid="342" grpId="0" animBg="1"/>
      <p:bldP spid="343" grpId="0" animBg="1"/>
      <p:bldP spid="18" grpId="0" animBg="1"/>
      <p:bldP spid="3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肘形连接符 28"/>
          <p:cNvCxnSpPr>
            <a:stCxn id="7" idx="2"/>
            <a:endCxn id="39" idx="3"/>
          </p:cNvCxnSpPr>
          <p:nvPr/>
        </p:nvCxnSpPr>
        <p:spPr>
          <a:xfrm rot="5400000">
            <a:off x="4328319" y="4487069"/>
            <a:ext cx="736600" cy="2497138"/>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肘形连接符 33"/>
          <p:cNvCxnSpPr>
            <a:cxnSpLocks noChangeShapeType="1"/>
            <a:endCxn id="7" idx="3"/>
          </p:cNvCxnSpPr>
          <p:nvPr/>
        </p:nvCxnSpPr>
        <p:spPr bwMode="auto">
          <a:xfrm rot="5400000">
            <a:off x="5667376" y="2636838"/>
            <a:ext cx="3381375" cy="1365250"/>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2511426" y="5876925"/>
            <a:ext cx="936625"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结束</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7" name="矩形 6"/>
          <p:cNvSpPr/>
          <p:nvPr/>
        </p:nvSpPr>
        <p:spPr>
          <a:xfrm>
            <a:off x="5232400" y="4652964"/>
            <a:ext cx="1423988" cy="714375"/>
          </a:xfrm>
          <a:prstGeom prst="rect">
            <a:avLst/>
          </a:prstGeom>
          <a:solidFill>
            <a:srgbClr val="FF66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写入</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WA</a:t>
            </a: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数据</a:t>
            </a:r>
            <a:endPar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到主存中</a:t>
            </a:r>
          </a:p>
        </p:txBody>
      </p:sp>
      <p:sp>
        <p:nvSpPr>
          <p:cNvPr id="250886" name="Rectangle 2"/>
          <p:cNvSpPr>
            <a:spLocks noGrp="1" noChangeArrowheads="1"/>
          </p:cNvSpPr>
          <p:nvPr>
            <p:ph type="title"/>
          </p:nvPr>
        </p:nvSpPr>
        <p:spPr/>
        <p:txBody>
          <a:bodyPr/>
          <a:lstStyle/>
          <a:p>
            <a:pPr eaLnBrk="1" hangingPunct="1"/>
            <a:r>
              <a:rPr lang="en-US" altLang="zh-CN" dirty="0"/>
              <a:t>CPU cache </a:t>
            </a:r>
            <a:r>
              <a:rPr lang="zh-CN" altLang="en-US" dirty="0"/>
              <a:t>写操作</a:t>
            </a:r>
          </a:p>
        </p:txBody>
      </p:sp>
      <p:grpSp>
        <p:nvGrpSpPr>
          <p:cNvPr id="46" name="组合 45"/>
          <p:cNvGrpSpPr/>
          <p:nvPr/>
        </p:nvGrpSpPr>
        <p:grpSpPr>
          <a:xfrm>
            <a:off x="2511426" y="4293096"/>
            <a:ext cx="992287" cy="976748"/>
            <a:chOff x="679360" y="2720484"/>
            <a:chExt cx="992287" cy="1215422"/>
          </a:xfrm>
          <a:solidFill>
            <a:srgbClr val="00B050"/>
          </a:solidFill>
          <a:effectLst>
            <a:outerShdw blurRad="50800" dist="38100" dir="5400000" algn="t" rotWithShape="0">
              <a:prstClr val="black">
                <a:alpha val="40000"/>
              </a:prstClr>
            </a:outerShdw>
          </a:effectLst>
        </p:grpSpPr>
        <p:cxnSp>
          <p:nvCxnSpPr>
            <p:cNvPr id="47" name="直接箭头连接符 46"/>
            <p:cNvCxnSpPr/>
            <p:nvPr/>
          </p:nvCxnSpPr>
          <p:spPr>
            <a:xfrm>
              <a:off x="1167591" y="2720484"/>
              <a:ext cx="0" cy="595859"/>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0" name="六边形 49"/>
            <p:cNvSpPr/>
            <p:nvPr/>
          </p:nvSpPr>
          <p:spPr>
            <a:xfrm>
              <a:off x="679360" y="3287834"/>
              <a:ext cx="992287" cy="648072"/>
            </a:xfrm>
            <a:prstGeom prst="hexagon">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写策略</a:t>
              </a:r>
            </a:p>
          </p:txBody>
        </p:sp>
      </p:grpSp>
      <p:grpSp>
        <p:nvGrpSpPr>
          <p:cNvPr id="94" name="组合 93"/>
          <p:cNvGrpSpPr>
            <a:grpSpLocks/>
          </p:cNvGrpSpPr>
          <p:nvPr/>
        </p:nvGrpSpPr>
        <p:grpSpPr bwMode="auto">
          <a:xfrm>
            <a:off x="6456365" y="1214107"/>
            <a:ext cx="1584343" cy="401971"/>
            <a:chOff x="4931174" y="1215428"/>
            <a:chExt cx="1008978" cy="401063"/>
          </a:xfrm>
          <a:effectLst/>
        </p:grpSpPr>
        <p:cxnSp>
          <p:nvCxnSpPr>
            <p:cNvPr id="18" name="直接箭头连接符 17"/>
            <p:cNvCxnSpPr>
              <a:stCxn id="57" idx="3"/>
              <a:endCxn id="60" idx="1"/>
            </p:cNvCxnSpPr>
            <p:nvPr/>
          </p:nvCxnSpPr>
          <p:spPr>
            <a:xfrm flipV="1">
              <a:off x="4932196" y="1616491"/>
              <a:ext cx="1007956" cy="0"/>
            </a:xfrm>
            <a:prstGeom prst="straightConnector1">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Text Box 5"/>
            <p:cNvSpPr txBox="1">
              <a:spLocks noChangeArrowheads="1"/>
            </p:cNvSpPr>
            <p:nvPr/>
          </p:nvSpPr>
          <p:spPr bwMode="auto">
            <a:xfrm>
              <a:off x="4931174" y="1215428"/>
              <a:ext cx="696635" cy="369054"/>
            </a:xfrm>
            <a:prstGeom prst="rect">
              <a:avLst/>
            </a:prstGeom>
            <a:solidFill>
              <a:srgbClr val="FFFFFF"/>
            </a:solidFill>
            <a:ln w="3175" algn="ctr">
              <a:noFill/>
              <a:miter lim="800000"/>
              <a:headEnd/>
              <a:tailEnd/>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ahoma" pitchFamily="34" charset="0"/>
                  <a:ea typeface="宋体" pitchFamily="2" charset="-122"/>
                  <a:cs typeface="+mn-cs"/>
                </a:rPr>
                <a:t>No</a:t>
              </a:r>
              <a:endParaRPr kumimoji="0" lang="zh-CN" altLang="en-US" sz="1800" b="1" i="0" u="none" strike="noStrike" kern="1200" cap="none" spc="0" normalizeH="0" baseline="0" noProof="0" dirty="0">
                <a:ln>
                  <a:noFill/>
                </a:ln>
                <a:solidFill>
                  <a:prstClr val="black"/>
                </a:solidFill>
                <a:effectLst/>
                <a:uLnTx/>
                <a:uFillTx/>
                <a:latin typeface="Tahoma" pitchFamily="34" charset="0"/>
                <a:ea typeface="宋体" pitchFamily="2" charset="-122"/>
                <a:cs typeface="+mn-cs"/>
              </a:endParaRPr>
            </a:p>
          </p:txBody>
        </p:sp>
      </p:grpSp>
      <p:grpSp>
        <p:nvGrpSpPr>
          <p:cNvPr id="83" name="组合 82"/>
          <p:cNvGrpSpPr>
            <a:grpSpLocks/>
          </p:cNvGrpSpPr>
          <p:nvPr/>
        </p:nvGrpSpPr>
        <p:grpSpPr bwMode="auto">
          <a:xfrm>
            <a:off x="3000377" y="5311770"/>
            <a:ext cx="783479" cy="565150"/>
            <a:chOff x="1475656" y="5311568"/>
            <a:chExt cx="781441" cy="565704"/>
          </a:xfrm>
          <a:effectLst>
            <a:outerShdw blurRad="50800" dist="38100" dir="5400000" algn="t" rotWithShape="0">
              <a:prstClr val="black">
                <a:alpha val="40000"/>
              </a:prstClr>
            </a:outerShdw>
          </a:effectLst>
        </p:grpSpPr>
        <p:sp>
          <p:nvSpPr>
            <p:cNvPr id="250913" name="Text Box 5"/>
            <p:cNvSpPr txBox="1">
              <a:spLocks noChangeArrowheads="1"/>
            </p:cNvSpPr>
            <p:nvPr/>
          </p:nvSpPr>
          <p:spPr bwMode="auto">
            <a:xfrm>
              <a:off x="1482829" y="5409993"/>
              <a:ext cx="774268" cy="369694"/>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写回</a:t>
              </a:r>
            </a:p>
          </p:txBody>
        </p:sp>
        <p:cxnSp>
          <p:nvCxnSpPr>
            <p:cNvPr id="43" name="直接箭头连接符 42"/>
            <p:cNvCxnSpPr/>
            <p:nvPr/>
          </p:nvCxnSpPr>
          <p:spPr>
            <a:xfrm>
              <a:off x="1475656" y="5311568"/>
              <a:ext cx="0" cy="5657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 name="组合 83"/>
          <p:cNvGrpSpPr>
            <a:grpSpLocks/>
          </p:cNvGrpSpPr>
          <p:nvPr/>
        </p:nvGrpSpPr>
        <p:grpSpPr bwMode="auto">
          <a:xfrm>
            <a:off x="3503712" y="4646686"/>
            <a:ext cx="1728688" cy="369332"/>
            <a:chOff x="1979811" y="4646871"/>
            <a:chExt cx="1728093" cy="368778"/>
          </a:xfrm>
          <a:effectLst>
            <a:outerShdw blurRad="50800" dist="38100" dir="5400000" algn="t" rotWithShape="0">
              <a:prstClr val="black">
                <a:alpha val="40000"/>
              </a:prstClr>
            </a:outerShdw>
          </a:effectLst>
        </p:grpSpPr>
        <p:cxnSp>
          <p:nvCxnSpPr>
            <p:cNvPr id="21" name="肘形连接符 20"/>
            <p:cNvCxnSpPr>
              <a:stCxn id="50" idx="0"/>
              <a:endCxn id="7" idx="1"/>
            </p:cNvCxnSpPr>
            <p:nvPr/>
          </p:nvCxnSpPr>
          <p:spPr>
            <a:xfrm>
              <a:off x="1979811" y="5009078"/>
              <a:ext cx="1728093" cy="710"/>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2" name="Text Box 5"/>
            <p:cNvSpPr txBox="1">
              <a:spLocks noChangeArrowheads="1"/>
            </p:cNvSpPr>
            <p:nvPr/>
          </p:nvSpPr>
          <p:spPr bwMode="auto">
            <a:xfrm>
              <a:off x="2411609" y="4646871"/>
              <a:ext cx="701287" cy="368778"/>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写穿</a:t>
              </a:r>
            </a:p>
          </p:txBody>
        </p:sp>
      </p:grpSp>
      <p:grpSp>
        <p:nvGrpSpPr>
          <p:cNvPr id="93" name="组合 92"/>
          <p:cNvGrpSpPr>
            <a:grpSpLocks/>
          </p:cNvGrpSpPr>
          <p:nvPr/>
        </p:nvGrpSpPr>
        <p:grpSpPr bwMode="auto">
          <a:xfrm>
            <a:off x="5141852" y="1816821"/>
            <a:ext cx="1546197" cy="1032294"/>
            <a:chOff x="3617731" y="1823226"/>
            <a:chExt cx="1547085" cy="920140"/>
          </a:xfrm>
          <a:effectLst>
            <a:outerShdw blurRad="50800" dist="38100" dir="5400000" algn="t" rotWithShape="0">
              <a:prstClr val="black">
                <a:alpha val="40000"/>
              </a:prstClr>
            </a:outerShdw>
          </a:effectLst>
        </p:grpSpPr>
        <p:grpSp>
          <p:nvGrpSpPr>
            <p:cNvPr id="250905" name="组合 179"/>
            <p:cNvGrpSpPr>
              <a:grpSpLocks/>
            </p:cNvGrpSpPr>
            <p:nvPr/>
          </p:nvGrpSpPr>
          <p:grpSpPr bwMode="auto">
            <a:xfrm>
              <a:off x="3652648" y="1823226"/>
              <a:ext cx="1512168" cy="920140"/>
              <a:chOff x="3853420" y="1938067"/>
              <a:chExt cx="1512168" cy="920140"/>
            </a:xfrm>
          </p:grpSpPr>
          <p:sp>
            <p:nvSpPr>
              <p:cNvPr id="109" name="矩形 108"/>
              <p:cNvSpPr/>
              <p:nvPr/>
            </p:nvSpPr>
            <p:spPr>
              <a:xfrm>
                <a:off x="3853420" y="2352137"/>
                <a:ext cx="1512168" cy="506070"/>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为主存块</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分配</a:t>
                </a:r>
                <a:r>
                  <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rPr>
                  <a:t>cache</a:t>
                </a: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行</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endParaRPr>
              </a:p>
            </p:txBody>
          </p:sp>
          <p:cxnSp>
            <p:nvCxnSpPr>
              <p:cNvPr id="112" name="直接箭头连接符 111"/>
              <p:cNvCxnSpPr>
                <a:endCxn id="109" idx="0"/>
              </p:cNvCxnSpPr>
              <p:nvPr/>
            </p:nvCxnSpPr>
            <p:spPr>
              <a:xfrm>
                <a:off x="4609504" y="1938067"/>
                <a:ext cx="0" cy="41407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50906" name="Text Box 5"/>
            <p:cNvSpPr txBox="1">
              <a:spLocks noChangeArrowheads="1"/>
            </p:cNvSpPr>
            <p:nvPr/>
          </p:nvSpPr>
          <p:spPr bwMode="auto">
            <a:xfrm>
              <a:off x="3617731" y="1916832"/>
              <a:ext cx="740111" cy="329206"/>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ahoma" pitchFamily="34" charset="0"/>
                  <a:ea typeface="宋体" charset="-122"/>
                  <a:cs typeface="+mn-cs"/>
                </a:rPr>
                <a:t>Yes</a:t>
              </a:r>
              <a:endParaRPr kumimoji="0" lang="zh-CN" altLang="en-US" sz="1800" b="1" i="0" u="none" strike="noStrike" kern="1200" cap="none" spc="0" normalizeH="0" baseline="0" noProof="0" dirty="0">
                <a:ln>
                  <a:noFill/>
                </a:ln>
                <a:solidFill>
                  <a:prstClr val="black"/>
                </a:solidFill>
                <a:effectLst/>
                <a:uLnTx/>
                <a:uFillTx/>
                <a:latin typeface="Tahoma" pitchFamily="34" charset="0"/>
                <a:ea typeface="宋体" charset="-122"/>
                <a:cs typeface="+mn-cs"/>
              </a:endParaRPr>
            </a:p>
          </p:txBody>
        </p:sp>
      </p:grpSp>
      <p:grpSp>
        <p:nvGrpSpPr>
          <p:cNvPr id="96" name="组合 95"/>
          <p:cNvGrpSpPr>
            <a:grpSpLocks/>
          </p:cNvGrpSpPr>
          <p:nvPr/>
        </p:nvGrpSpPr>
        <p:grpSpPr bwMode="auto">
          <a:xfrm>
            <a:off x="3359150" y="1616075"/>
            <a:ext cx="2019300" cy="1309441"/>
            <a:chOff x="1835696" y="1616491"/>
            <a:chExt cx="2018626" cy="1308569"/>
          </a:xfrm>
          <a:effectLst>
            <a:outerShdw blurRad="50800" dist="38100" dir="5400000" algn="t" rotWithShape="0">
              <a:prstClr val="black">
                <a:alpha val="40000"/>
              </a:prstClr>
            </a:outerShdw>
          </a:effectLst>
        </p:grpSpPr>
        <p:sp>
          <p:nvSpPr>
            <p:cNvPr id="250903" name="Text Box 5"/>
            <p:cNvSpPr txBox="1">
              <a:spLocks noChangeArrowheads="1"/>
            </p:cNvSpPr>
            <p:nvPr/>
          </p:nvSpPr>
          <p:spPr bwMode="auto">
            <a:xfrm>
              <a:off x="1835696" y="2555974"/>
              <a:ext cx="739439" cy="369086"/>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a:ea typeface="微软雅黑"/>
                  <a:cs typeface="+mn-cs"/>
                </a:rPr>
                <a:t> </a:t>
              </a: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缺失</a:t>
              </a:r>
            </a:p>
          </p:txBody>
        </p:sp>
        <p:cxnSp>
          <p:nvCxnSpPr>
            <p:cNvPr id="113" name="肘形连接符 112"/>
            <p:cNvCxnSpPr>
              <a:endCxn id="57" idx="1"/>
            </p:cNvCxnSpPr>
            <p:nvPr/>
          </p:nvCxnSpPr>
          <p:spPr>
            <a:xfrm flipV="1">
              <a:off x="1837283" y="1616491"/>
              <a:ext cx="2017039" cy="1291364"/>
            </a:xfrm>
            <a:prstGeom prst="bentConnector3">
              <a:avLst>
                <a:gd name="adj1" fmla="val 50000"/>
              </a:avLst>
            </a:prstGeom>
            <a:ln w="19050">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58" name="Text Box 5"/>
          <p:cNvSpPr txBox="1">
            <a:spLocks noChangeArrowheads="1"/>
          </p:cNvSpPr>
          <p:nvPr/>
        </p:nvSpPr>
        <p:spPr bwMode="auto">
          <a:xfrm>
            <a:off x="1891507" y="5428336"/>
            <a:ext cx="1239837" cy="338554"/>
          </a:xfrm>
          <a:prstGeom prst="rect">
            <a:avLst/>
          </a:prstGeom>
          <a:noFill/>
          <a:ln w="9525">
            <a:noFill/>
            <a:miter lim="800000"/>
            <a:headEnd/>
            <a:tailEnd/>
          </a:ln>
          <a:effectLst>
            <a:outerShdw blurRad="50800" dist="38100" dir="5400000" algn="t" rotWithShape="0">
              <a:prstClr val="black">
                <a:alpha val="40000"/>
              </a:prstClr>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不一致性</a:t>
            </a:r>
          </a:p>
        </p:txBody>
      </p:sp>
      <p:grpSp>
        <p:nvGrpSpPr>
          <p:cNvPr id="72" name="组合 71"/>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75" name="组合 74"/>
            <p:cNvGrpSpPr>
              <a:grpSpLocks/>
            </p:cNvGrpSpPr>
            <p:nvPr/>
          </p:nvGrpSpPr>
          <p:grpSpPr bwMode="auto">
            <a:xfrm>
              <a:off x="7092279" y="1628800"/>
              <a:ext cx="1872208" cy="4386038"/>
              <a:chOff x="6727367" y="1104640"/>
              <a:chExt cx="1872063" cy="4385551"/>
            </a:xfrm>
          </p:grpSpPr>
          <p:cxnSp>
            <p:nvCxnSpPr>
              <p:cNvPr id="76" name="直接箭头连接符 75"/>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替换算法</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腾空位置</a:t>
                </a:r>
                <a:endParaRPr kumimoji="0" lang="en-US" altLang="zh-CN" sz="1400" b="1" i="0" u="none" strike="noStrike" kern="1200" cap="none" spc="0" normalizeH="0" baseline="0" noProof="0" dirty="0">
                  <a:ln>
                    <a:noFill/>
                  </a:ln>
                  <a:solidFill>
                    <a:prstClr val="black"/>
                  </a:solidFill>
                  <a:effectLst/>
                  <a:uLnTx/>
                  <a:uFillTx/>
                  <a:latin typeface="微软雅黑"/>
                  <a:ea typeface="微软雅黑"/>
                  <a:cs typeface="+mn-cs"/>
                </a:endParaRPr>
              </a:p>
            </p:txBody>
          </p:sp>
          <p:cxnSp>
            <p:nvCxnSpPr>
              <p:cNvPr id="78" name="肘形连接符 77"/>
              <p:cNvCxnSpPr>
                <a:stCxn id="81" idx="0"/>
                <a:endCxn id="73"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cache</a:t>
                </a: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rPr>
                  <a:t>满</a:t>
                </a:r>
                <a:endPar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rPr>
                  <a:t>或冲突？</a:t>
                </a:r>
              </a:p>
            </p:txBody>
          </p:sp>
          <p:sp>
            <p:nvSpPr>
              <p:cNvPr id="85" name="圆角矩形 84"/>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rPr>
                  <a:t>开始</a:t>
                </a:r>
              </a:p>
            </p:txBody>
          </p:sp>
          <p:sp>
            <p:nvSpPr>
              <p:cNvPr id="86" name="圆角矩形 85"/>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rPr>
                  <a:t>结束</a:t>
                </a:r>
                <a:endPar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87"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ahoma" pitchFamily="34" charset="0"/>
                    <a:ea typeface="宋体" charset="-122"/>
                    <a:cs typeface="+mn-cs"/>
                  </a:rPr>
                  <a:t>No</a:t>
                </a:r>
                <a:endParaRPr kumimoji="0" lang="zh-CN" altLang="en-US" sz="1600" b="1" i="0" u="none" strike="noStrike" kern="1200" cap="none" spc="0" normalizeH="0" baseline="0" noProof="0" dirty="0">
                  <a:ln>
                    <a:noFill/>
                  </a:ln>
                  <a:solidFill>
                    <a:prstClr val="black"/>
                  </a:solidFill>
                  <a:effectLst/>
                  <a:uLnTx/>
                  <a:uFillTx/>
                  <a:latin typeface="Tahoma" pitchFamily="34" charset="0"/>
                  <a:ea typeface="宋体" charset="-122"/>
                  <a:cs typeface="+mn-cs"/>
                </a:endParaRPr>
              </a:p>
            </p:txBody>
          </p:sp>
          <p:sp>
            <p:nvSpPr>
              <p:cNvPr id="90"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ahoma" pitchFamily="34" charset="0"/>
                    <a:ea typeface="宋体" charset="-122"/>
                    <a:cs typeface="+mn-cs"/>
                  </a:rPr>
                  <a:t>Yes</a:t>
                </a:r>
                <a:endParaRPr kumimoji="0" lang="zh-CN" altLang="en-US" sz="1600" b="1" i="0" u="none" strike="noStrike" kern="1200" cap="none" spc="0" normalizeH="0" baseline="0" noProof="0" dirty="0">
                  <a:ln>
                    <a:noFill/>
                  </a:ln>
                  <a:solidFill>
                    <a:prstClr val="black"/>
                  </a:solidFill>
                  <a:effectLst/>
                  <a:uLnTx/>
                  <a:uFillTx/>
                  <a:latin typeface="Tahoma" pitchFamily="34" charset="0"/>
                  <a:ea typeface="宋体" charset="-122"/>
                  <a:cs typeface="+mn-cs"/>
                </a:endParaRPr>
              </a:p>
            </p:txBody>
          </p:sp>
          <p:cxnSp>
            <p:nvCxnSpPr>
              <p:cNvPr id="91" name="直接箭头连接符 9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更新查找表</a:t>
              </a:r>
            </a:p>
          </p:txBody>
        </p:sp>
      </p:grpSp>
      <p:sp>
        <p:nvSpPr>
          <p:cNvPr id="57" name="六边形 56"/>
          <p:cNvSpPr/>
          <p:nvPr/>
        </p:nvSpPr>
        <p:spPr>
          <a:xfrm>
            <a:off x="5378451" y="1360489"/>
            <a:ext cx="1077913" cy="511175"/>
          </a:xfrm>
          <a:prstGeom prst="hexagon">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写分配</a:t>
            </a:r>
          </a:p>
        </p:txBody>
      </p:sp>
      <p:cxnSp>
        <p:nvCxnSpPr>
          <p:cNvPr id="24" name="直接箭头连接符 23"/>
          <p:cNvCxnSpPr/>
          <p:nvPr/>
        </p:nvCxnSpPr>
        <p:spPr>
          <a:xfrm>
            <a:off x="5932399" y="2868879"/>
            <a:ext cx="0" cy="274824"/>
          </a:xfrm>
          <a:prstGeom prst="straightConnector1">
            <a:avLst/>
          </a:prstGeom>
          <a:ln w="19050">
            <a:headEnd type="none" w="lg" len="lg"/>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978150" y="3427468"/>
            <a:ext cx="2251688" cy="0"/>
          </a:xfrm>
          <a:prstGeom prst="line">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5159176" y="3143704"/>
            <a:ext cx="1512888" cy="567531"/>
          </a:xfrm>
          <a:prstGeom prst="rect">
            <a:avLst/>
          </a:prstGeom>
          <a:solidFill>
            <a:srgbClr val="00B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装载主存块</a:t>
            </a:r>
            <a:endPar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到</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cache</a:t>
            </a: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行</a:t>
            </a:r>
          </a:p>
        </p:txBody>
      </p:sp>
      <p:sp>
        <p:nvSpPr>
          <p:cNvPr id="74" name="矩形 73"/>
          <p:cNvSpPr/>
          <p:nvPr/>
        </p:nvSpPr>
        <p:spPr>
          <a:xfrm>
            <a:off x="2351089" y="3768725"/>
            <a:ext cx="1292225" cy="596900"/>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写入</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WA</a:t>
            </a: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数据</a:t>
            </a:r>
            <a:endPar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到</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cache</a:t>
            </a: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行</a:t>
            </a:r>
            <a:endPar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82" name="组合 81"/>
          <p:cNvGrpSpPr>
            <a:grpSpLocks/>
          </p:cNvGrpSpPr>
          <p:nvPr/>
        </p:nvGrpSpPr>
        <p:grpSpPr bwMode="auto">
          <a:xfrm>
            <a:off x="2224091" y="3073401"/>
            <a:ext cx="754061" cy="715963"/>
            <a:chOff x="699125" y="3073787"/>
            <a:chExt cx="755594" cy="566409"/>
          </a:xfrm>
          <a:effectLst>
            <a:outerShdw blurRad="50800" dist="38100" dir="5400000" algn="t" rotWithShape="0">
              <a:prstClr val="black">
                <a:alpha val="40000"/>
              </a:prstClr>
            </a:outerShdw>
          </a:effectLst>
        </p:grpSpPr>
        <p:cxnSp>
          <p:nvCxnSpPr>
            <p:cNvPr id="107" name="直接箭头连接符 106"/>
            <p:cNvCxnSpPr/>
            <p:nvPr/>
          </p:nvCxnSpPr>
          <p:spPr>
            <a:xfrm>
              <a:off x="1454719" y="3073787"/>
              <a:ext cx="0" cy="566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0" name="Text Box 5"/>
            <p:cNvSpPr txBox="1">
              <a:spLocks noChangeArrowheads="1"/>
            </p:cNvSpPr>
            <p:nvPr/>
          </p:nvSpPr>
          <p:spPr bwMode="auto">
            <a:xfrm>
              <a:off x="699125" y="3092188"/>
              <a:ext cx="733821" cy="292184"/>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命中</a:t>
              </a:r>
            </a:p>
          </p:txBody>
        </p:sp>
      </p:grpSp>
      <p:grpSp>
        <p:nvGrpSpPr>
          <p:cNvPr id="171" name="组合 170"/>
          <p:cNvGrpSpPr/>
          <p:nvPr/>
        </p:nvGrpSpPr>
        <p:grpSpPr>
          <a:xfrm>
            <a:off x="2511961" y="2204865"/>
            <a:ext cx="933519" cy="864096"/>
            <a:chOff x="720681" y="2852936"/>
            <a:chExt cx="933519" cy="851147"/>
          </a:xfrm>
          <a:solidFill>
            <a:srgbClr val="00B050"/>
          </a:solidFill>
          <a:effectLst>
            <a:outerShdw blurRad="50800" dist="38100" dir="5400000" algn="t" rotWithShape="0">
              <a:prstClr val="black">
                <a:alpha val="40000"/>
              </a:prstClr>
            </a:outerShdw>
          </a:effectLst>
        </p:grpSpPr>
        <p:sp>
          <p:nvSpPr>
            <p:cNvPr id="4" name="六边形 3"/>
            <p:cNvSpPr/>
            <p:nvPr/>
          </p:nvSpPr>
          <p:spPr>
            <a:xfrm>
              <a:off x="720681" y="3284984"/>
              <a:ext cx="933519" cy="419099"/>
            </a:xfrm>
            <a:prstGeom prst="hexagon">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查找</a:t>
              </a:r>
            </a:p>
          </p:txBody>
        </p:sp>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2224088" y="1360488"/>
            <a:ext cx="1511300" cy="925512"/>
            <a:chOff x="432650" y="1360872"/>
            <a:chExt cx="1512168" cy="1060016"/>
          </a:xfrm>
          <a:effectLst>
            <a:outerShdw blurRad="50800" dist="38100" dir="5400000" algn="t" rotWithShape="0">
              <a:prstClr val="black">
                <a:alpha val="40000"/>
              </a:prstClr>
            </a:outerShdw>
          </a:effectLst>
        </p:grpSpPr>
        <p:cxnSp>
          <p:nvCxnSpPr>
            <p:cNvPr id="13" name="肘形连接符 12"/>
            <p:cNvCxnSpPr>
              <a:stCxn id="5" idx="2"/>
              <a:endCxn id="6" idx="0"/>
            </p:cNvCxnSpPr>
            <p:nvPr/>
          </p:nvCxnSpPr>
          <p:spPr>
            <a:xfrm rot="16200000" flipH="1">
              <a:off x="1017937" y="1530080"/>
              <a:ext cx="340005"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0877"/>
              <a:ext cx="1512168" cy="720011"/>
            </a:xfrm>
            <a:prstGeom prst="rect">
              <a:avLst/>
            </a:prstGeom>
            <a:solidFill>
              <a:srgbClr val="00B050"/>
            </a:solidFill>
            <a:ln/>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由</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CPU</a:t>
              </a: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接收到</a:t>
              </a:r>
              <a:endPar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rPr>
                <a:t>写地址</a:t>
              </a:r>
              <a:r>
                <a:rPr kumimoji="0" lang="en-US" altLang="zh-CN" sz="1400" b="1" i="0" u="none" strike="noStrike" kern="1200" cap="none" spc="0" normalizeH="0" baseline="0" noProof="0" dirty="0">
                  <a:ln>
                    <a:noFill/>
                  </a:ln>
                  <a:solidFill>
                    <a:prstClr val="white"/>
                  </a:solidFill>
                  <a:effectLst/>
                  <a:uLnTx/>
                  <a:uFillTx/>
                  <a:latin typeface="微软雅黑"/>
                  <a:ea typeface="微软雅黑"/>
                  <a:cs typeface="+mn-cs"/>
                </a:rPr>
                <a:t>WA</a:t>
              </a:r>
              <a:endParaRPr kumimoji="0" lang="zh-CN" altLang="en-US" sz="1400" b="1"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5" name="圆角矩形 4"/>
          <p:cNvSpPr/>
          <p:nvPr/>
        </p:nvSpPr>
        <p:spPr>
          <a:xfrm>
            <a:off x="2511425" y="908050"/>
            <a:ext cx="933450"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a:cs typeface="+mn-cs"/>
              </a:rPr>
              <a:t>开始</a:t>
            </a:r>
          </a:p>
        </p:txBody>
      </p:sp>
    </p:spTree>
    <p:extLst>
      <p:ext uri="{BB962C8B-B14F-4D97-AF65-F5344CB8AC3E}">
        <p14:creationId xmlns:p14="http://schemas.microsoft.com/office/powerpoint/2010/main" val="243146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up)">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up)">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up)">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righ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58" grpId="0"/>
      <p:bldP spid="57" grpId="0" animBg="1"/>
      <p:bldP spid="92" grpId="0" animBg="1"/>
      <p:bldP spid="7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204751" y="1453626"/>
            <a:ext cx="404760" cy="4077130"/>
            <a:chOff x="5204751" y="1453626"/>
            <a:chExt cx="404760" cy="4077130"/>
          </a:xfrm>
        </p:grpSpPr>
        <p:grpSp>
          <p:nvGrpSpPr>
            <p:cNvPr id="6" name="组合 5"/>
            <p:cNvGrpSpPr/>
            <p:nvPr/>
          </p:nvGrpSpPr>
          <p:grpSpPr>
            <a:xfrm>
              <a:off x="5475602" y="1453626"/>
              <a:ext cx="133909" cy="4077130"/>
              <a:chOff x="4275358" y="1455174"/>
              <a:chExt cx="133909" cy="531128"/>
            </a:xfrm>
          </p:grpSpPr>
          <p:cxnSp>
            <p:nvCxnSpPr>
              <p:cNvPr id="386" name="直接连接符 385"/>
              <p:cNvCxnSpPr/>
              <p:nvPr/>
            </p:nvCxnSpPr>
            <p:spPr>
              <a:xfrm>
                <a:off x="4275358" y="1499182"/>
                <a:ext cx="0" cy="48712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29013"/>
              </a:xfrm>
              <a:prstGeom prst="line">
                <a:avLst/>
              </a:prstGeom>
              <a:noFill/>
              <a:ln w="25400" cap="flat" cmpd="sng" algn="ctr">
                <a:solidFill>
                  <a:srgbClr val="00B0F0"/>
                </a:solidFill>
                <a:prstDash val="solid"/>
              </a:ln>
              <a:effectLst/>
            </p:spPr>
          </p:cxnSp>
        </p:grpSp>
        <p:sp>
          <p:nvSpPr>
            <p:cNvPr id="689" name="矩形 688"/>
            <p:cNvSpPr/>
            <p:nvPr/>
          </p:nvSpPr>
          <p:spPr>
            <a:xfrm>
              <a:off x="5204751" y="1623074"/>
              <a:ext cx="342540" cy="273597"/>
            </a:xfrm>
            <a:prstGeom prst="rect">
              <a:avLst/>
            </a:prstGeom>
            <a:noFill/>
            <a:ln w="127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FF66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2" name="标题 1"/>
          <p:cNvSpPr>
            <a:spLocks noGrp="1"/>
          </p:cNvSpPr>
          <p:nvPr>
            <p:ph type="title"/>
          </p:nvPr>
        </p:nvSpPr>
        <p:spPr/>
        <p:txBody>
          <a:bodyPr/>
          <a:lstStyle/>
          <a:p>
            <a:r>
              <a:rPr lang="zh-CN" altLang="en-US" dirty="0"/>
              <a:t>相联存储器  读逻辑实现</a:t>
            </a:r>
          </a:p>
        </p:txBody>
      </p:sp>
      <p:grpSp>
        <p:nvGrpSpPr>
          <p:cNvPr id="24" name="组合 23"/>
          <p:cNvGrpSpPr/>
          <p:nvPr/>
        </p:nvGrpSpPr>
        <p:grpSpPr>
          <a:xfrm>
            <a:off x="6332671" y="2241708"/>
            <a:ext cx="1240093" cy="219046"/>
            <a:chOff x="6332671" y="2241708"/>
            <a:chExt cx="1240093" cy="219046"/>
          </a:xfrm>
        </p:grpSpPr>
        <p:cxnSp>
          <p:nvCxnSpPr>
            <p:cNvPr id="227" name="直接连接符 226"/>
            <p:cNvCxnSpPr/>
            <p:nvPr/>
          </p:nvCxnSpPr>
          <p:spPr>
            <a:xfrm flipH="1" flipV="1">
              <a:off x="6654717" y="2241708"/>
              <a:ext cx="0" cy="178303"/>
            </a:xfrm>
            <a:prstGeom prst="line">
              <a:avLst/>
            </a:prstGeom>
            <a:solidFill>
              <a:schemeClr val="bg1"/>
            </a:solidFill>
            <a:ln w="12700" cap="sq">
              <a:solidFill>
                <a:schemeClr val="tx1"/>
              </a:solidFill>
              <a:round/>
              <a:headEnd/>
              <a:tailEnd type="none" w="lg" len="lg"/>
            </a:ln>
          </p:spPr>
        </p:cxnSp>
        <p:grpSp>
          <p:nvGrpSpPr>
            <p:cNvPr id="21" name="组合 20"/>
            <p:cNvGrpSpPr/>
            <p:nvPr/>
          </p:nvGrpSpPr>
          <p:grpSpPr>
            <a:xfrm>
              <a:off x="6332671" y="2242490"/>
              <a:ext cx="1240093" cy="218264"/>
              <a:chOff x="6332671" y="2242490"/>
              <a:chExt cx="1240093" cy="218264"/>
            </a:xfrm>
          </p:grpSpPr>
          <p:cxnSp>
            <p:nvCxnSpPr>
              <p:cNvPr id="489" name="直接连接符 488"/>
              <p:cNvCxnSpPr/>
              <p:nvPr/>
            </p:nvCxnSpPr>
            <p:spPr>
              <a:xfrm flipH="1">
                <a:off x="6332671" y="2378924"/>
                <a:ext cx="244336" cy="0"/>
              </a:xfrm>
              <a:prstGeom prst="line">
                <a:avLst/>
              </a:prstGeom>
              <a:solidFill>
                <a:schemeClr val="bg1"/>
              </a:solidFill>
              <a:ln w="38100" cap="sq">
                <a:solidFill>
                  <a:srgbClr val="00B050"/>
                </a:solidFill>
                <a:miter lim="800000"/>
                <a:headEnd/>
                <a:tailEnd type="none" w="lg" len="lg"/>
              </a:ln>
            </p:spPr>
          </p:cxnSp>
          <p:grpSp>
            <p:nvGrpSpPr>
              <p:cNvPr id="58" name="组合 57"/>
              <p:cNvGrpSpPr/>
              <p:nvPr/>
            </p:nvGrpSpPr>
            <p:grpSpPr>
              <a:xfrm>
                <a:off x="6759107" y="2242490"/>
                <a:ext cx="813657" cy="131453"/>
                <a:chOff x="5694705" y="2247293"/>
                <a:chExt cx="502156" cy="121283"/>
              </a:xfrm>
            </p:grpSpPr>
            <p:cxnSp>
              <p:nvCxnSpPr>
                <p:cNvPr id="488" name="直接连接符 487"/>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43" name="组合 42"/>
                <p:cNvGrpSpPr/>
                <p:nvPr/>
              </p:nvGrpSpPr>
              <p:grpSpPr>
                <a:xfrm>
                  <a:off x="5942184" y="2247293"/>
                  <a:ext cx="254677" cy="119330"/>
                  <a:chOff x="5919959" y="2262533"/>
                  <a:chExt cx="254677" cy="119330"/>
                </a:xfrm>
              </p:grpSpPr>
              <p:cxnSp>
                <p:nvCxnSpPr>
                  <p:cNvPr id="419" name="直接连接符 418"/>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420" name="直接连接符 419"/>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225" name="等腰三角形 224"/>
              <p:cNvSpPr/>
              <p:nvPr/>
            </p:nvSpPr>
            <p:spPr>
              <a:xfrm rot="16200000">
                <a:off x="6571570" y="2299897"/>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grpSp>
      <p:sp>
        <p:nvSpPr>
          <p:cNvPr id="268" name="矩形 267"/>
          <p:cNvSpPr/>
          <p:nvPr/>
        </p:nvSpPr>
        <p:spPr>
          <a:xfrm>
            <a:off x="4972527" y="1206653"/>
            <a:ext cx="1273967" cy="3329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检索关键字</a:t>
            </a:r>
          </a:p>
        </p:txBody>
      </p:sp>
      <p:grpSp>
        <p:nvGrpSpPr>
          <p:cNvPr id="10" name="组合 9"/>
          <p:cNvGrpSpPr/>
          <p:nvPr/>
        </p:nvGrpSpPr>
        <p:grpSpPr>
          <a:xfrm>
            <a:off x="2686689" y="2542305"/>
            <a:ext cx="6670196" cy="371428"/>
            <a:chOff x="2742675" y="2476988"/>
            <a:chExt cx="6670196" cy="371428"/>
          </a:xfrm>
        </p:grpSpPr>
        <p:grpSp>
          <p:nvGrpSpPr>
            <p:cNvPr id="544" name="组合 543"/>
            <p:cNvGrpSpPr/>
            <p:nvPr/>
          </p:nvGrpSpPr>
          <p:grpSpPr>
            <a:xfrm>
              <a:off x="2742675" y="2476988"/>
              <a:ext cx="1761876" cy="371346"/>
              <a:chOff x="2169741" y="2036654"/>
              <a:chExt cx="1761876" cy="371346"/>
            </a:xfrm>
          </p:grpSpPr>
          <p:sp>
            <p:nvSpPr>
              <p:cNvPr id="556" name="矩形 55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7" name="矩形 556"/>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234</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8" name="矩形 557"/>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46" name="组合 545"/>
            <p:cNvGrpSpPr/>
            <p:nvPr/>
          </p:nvGrpSpPr>
          <p:grpSpPr>
            <a:xfrm>
              <a:off x="7650995" y="2477070"/>
              <a:ext cx="1761876" cy="371346"/>
              <a:chOff x="2169741" y="2036654"/>
              <a:chExt cx="1761876" cy="371346"/>
            </a:xfrm>
          </p:grpSpPr>
          <p:sp>
            <p:nvSpPr>
              <p:cNvPr id="550" name="矩形 54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1" name="矩形 550"/>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777</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3" name="组合 22"/>
          <p:cNvGrpSpPr/>
          <p:nvPr/>
        </p:nvGrpSpPr>
        <p:grpSpPr>
          <a:xfrm>
            <a:off x="6332671" y="2729667"/>
            <a:ext cx="1240093" cy="219046"/>
            <a:chOff x="6332671" y="2729667"/>
            <a:chExt cx="1240093" cy="219046"/>
          </a:xfrm>
        </p:grpSpPr>
        <p:cxnSp>
          <p:nvCxnSpPr>
            <p:cNvPr id="542" name="直接连接符 541"/>
            <p:cNvCxnSpPr/>
            <p:nvPr/>
          </p:nvCxnSpPr>
          <p:spPr>
            <a:xfrm flipH="1" flipV="1">
              <a:off x="6654717" y="2729667"/>
              <a:ext cx="0" cy="178303"/>
            </a:xfrm>
            <a:prstGeom prst="line">
              <a:avLst/>
            </a:prstGeom>
            <a:solidFill>
              <a:schemeClr val="bg1"/>
            </a:solidFill>
            <a:ln w="12700" cap="sq">
              <a:solidFill>
                <a:schemeClr val="tx1"/>
              </a:solidFill>
              <a:round/>
              <a:headEnd/>
              <a:tailEnd type="none" w="lg" len="lg"/>
            </a:ln>
          </p:spPr>
        </p:cxnSp>
        <p:grpSp>
          <p:nvGrpSpPr>
            <p:cNvPr id="22" name="组合 21"/>
            <p:cNvGrpSpPr/>
            <p:nvPr/>
          </p:nvGrpSpPr>
          <p:grpSpPr>
            <a:xfrm>
              <a:off x="6332671" y="2730449"/>
              <a:ext cx="1240093" cy="218264"/>
              <a:chOff x="6332671" y="2730449"/>
              <a:chExt cx="1240093" cy="218264"/>
            </a:xfrm>
          </p:grpSpPr>
          <p:cxnSp>
            <p:nvCxnSpPr>
              <p:cNvPr id="540" name="直接连接符 539"/>
              <p:cNvCxnSpPr/>
              <p:nvPr/>
            </p:nvCxnSpPr>
            <p:spPr>
              <a:xfrm flipH="1">
                <a:off x="6332671" y="2866883"/>
                <a:ext cx="244336" cy="0"/>
              </a:xfrm>
              <a:prstGeom prst="line">
                <a:avLst/>
              </a:prstGeom>
              <a:solidFill>
                <a:schemeClr val="bg1"/>
              </a:solidFill>
              <a:ln w="38100" cap="sq">
                <a:solidFill>
                  <a:srgbClr val="00B050"/>
                </a:solidFill>
                <a:miter lim="800000"/>
                <a:headEnd/>
                <a:tailEnd type="none" w="lg" len="lg"/>
              </a:ln>
            </p:spPr>
          </p:cxnSp>
          <p:grpSp>
            <p:nvGrpSpPr>
              <p:cNvPr id="545" name="组合 544"/>
              <p:cNvGrpSpPr/>
              <p:nvPr/>
            </p:nvGrpSpPr>
            <p:grpSpPr>
              <a:xfrm>
                <a:off x="6759107" y="2730449"/>
                <a:ext cx="813657" cy="131453"/>
                <a:chOff x="5694705" y="2247293"/>
                <a:chExt cx="502156" cy="121283"/>
              </a:xfrm>
            </p:grpSpPr>
            <p:cxnSp>
              <p:nvCxnSpPr>
                <p:cNvPr id="552" name="直接连接符 551"/>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53" name="组合 552"/>
                <p:cNvGrpSpPr/>
                <p:nvPr/>
              </p:nvGrpSpPr>
              <p:grpSpPr>
                <a:xfrm>
                  <a:off x="5942184" y="2247293"/>
                  <a:ext cx="254677" cy="119330"/>
                  <a:chOff x="5919959" y="2262533"/>
                  <a:chExt cx="254677" cy="119330"/>
                </a:xfrm>
              </p:grpSpPr>
              <p:cxnSp>
                <p:nvCxnSpPr>
                  <p:cNvPr id="554" name="直接连接符 553"/>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555" name="直接连接符 554"/>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47" name="等腰三角形 546"/>
              <p:cNvSpPr/>
              <p:nvPr/>
            </p:nvSpPr>
            <p:spPr>
              <a:xfrm rot="16200000">
                <a:off x="6571570" y="2787856"/>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grpSp>
      <p:grpSp>
        <p:nvGrpSpPr>
          <p:cNvPr id="9" name="组合 8"/>
          <p:cNvGrpSpPr/>
          <p:nvPr/>
        </p:nvGrpSpPr>
        <p:grpSpPr>
          <a:xfrm>
            <a:off x="2686689" y="3030264"/>
            <a:ext cx="6670196" cy="371428"/>
            <a:chOff x="2742675" y="2964947"/>
            <a:chExt cx="6670196" cy="371428"/>
          </a:xfrm>
        </p:grpSpPr>
        <p:grpSp>
          <p:nvGrpSpPr>
            <p:cNvPr id="565" name="组合 564"/>
            <p:cNvGrpSpPr/>
            <p:nvPr/>
          </p:nvGrpSpPr>
          <p:grpSpPr>
            <a:xfrm>
              <a:off x="2742675" y="2964947"/>
              <a:ext cx="1761876" cy="371346"/>
              <a:chOff x="2169741" y="2036654"/>
              <a:chExt cx="1761876" cy="371346"/>
            </a:xfrm>
          </p:grpSpPr>
          <p:sp>
            <p:nvSpPr>
              <p:cNvPr id="577" name="矩形 576"/>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8" name="矩形 57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456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9" name="矩形 57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67" name="组合 566"/>
            <p:cNvGrpSpPr/>
            <p:nvPr/>
          </p:nvGrpSpPr>
          <p:grpSpPr>
            <a:xfrm>
              <a:off x="7650995" y="2965029"/>
              <a:ext cx="1761876" cy="371346"/>
              <a:chOff x="2169741" y="2036654"/>
              <a:chExt cx="1761876" cy="371346"/>
            </a:xfrm>
          </p:grpSpPr>
          <p:sp>
            <p:nvSpPr>
              <p:cNvPr id="571" name="矩形 57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2" name="矩形 571"/>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888</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8" name="组合 27"/>
          <p:cNvGrpSpPr/>
          <p:nvPr/>
        </p:nvGrpSpPr>
        <p:grpSpPr>
          <a:xfrm>
            <a:off x="6332671" y="3217626"/>
            <a:ext cx="1240093" cy="219046"/>
            <a:chOff x="6332671" y="3217626"/>
            <a:chExt cx="1240093" cy="219046"/>
          </a:xfrm>
        </p:grpSpPr>
        <p:cxnSp>
          <p:nvCxnSpPr>
            <p:cNvPr id="563" name="直接连接符 562"/>
            <p:cNvCxnSpPr/>
            <p:nvPr/>
          </p:nvCxnSpPr>
          <p:spPr>
            <a:xfrm flipH="1" flipV="1">
              <a:off x="6654717" y="3217626"/>
              <a:ext cx="0" cy="178303"/>
            </a:xfrm>
            <a:prstGeom prst="line">
              <a:avLst/>
            </a:prstGeom>
            <a:solidFill>
              <a:schemeClr val="bg1"/>
            </a:solidFill>
            <a:ln w="12700" cap="sq">
              <a:solidFill>
                <a:schemeClr val="tx1"/>
              </a:solidFill>
              <a:round/>
              <a:headEnd/>
              <a:tailEnd type="none" w="lg" len="lg"/>
            </a:ln>
          </p:spPr>
        </p:cxnSp>
        <p:grpSp>
          <p:nvGrpSpPr>
            <p:cNvPr id="27" name="组合 26"/>
            <p:cNvGrpSpPr/>
            <p:nvPr/>
          </p:nvGrpSpPr>
          <p:grpSpPr>
            <a:xfrm>
              <a:off x="6332671" y="3218408"/>
              <a:ext cx="1240093" cy="218264"/>
              <a:chOff x="6332671" y="3218408"/>
              <a:chExt cx="1240093" cy="218264"/>
            </a:xfrm>
          </p:grpSpPr>
          <p:cxnSp>
            <p:nvCxnSpPr>
              <p:cNvPr id="561" name="直接连接符 560"/>
              <p:cNvCxnSpPr/>
              <p:nvPr/>
            </p:nvCxnSpPr>
            <p:spPr>
              <a:xfrm flipH="1">
                <a:off x="6332671" y="3354842"/>
                <a:ext cx="244336" cy="0"/>
              </a:xfrm>
              <a:prstGeom prst="line">
                <a:avLst/>
              </a:prstGeom>
              <a:solidFill>
                <a:schemeClr val="bg1"/>
              </a:solidFill>
              <a:ln w="38100" cap="sq">
                <a:solidFill>
                  <a:srgbClr val="00B050"/>
                </a:solidFill>
                <a:miter lim="800000"/>
                <a:headEnd/>
                <a:tailEnd type="none" w="lg" len="lg"/>
              </a:ln>
            </p:spPr>
          </p:cxnSp>
          <p:grpSp>
            <p:nvGrpSpPr>
              <p:cNvPr id="566" name="组合 565"/>
              <p:cNvGrpSpPr/>
              <p:nvPr/>
            </p:nvGrpSpPr>
            <p:grpSpPr>
              <a:xfrm>
                <a:off x="6759107" y="3218408"/>
                <a:ext cx="813657" cy="131453"/>
                <a:chOff x="5694705" y="2247293"/>
                <a:chExt cx="502156" cy="121283"/>
              </a:xfrm>
            </p:grpSpPr>
            <p:cxnSp>
              <p:nvCxnSpPr>
                <p:cNvPr id="573" name="直接连接符 572"/>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74" name="组合 573"/>
                <p:cNvGrpSpPr/>
                <p:nvPr/>
              </p:nvGrpSpPr>
              <p:grpSpPr>
                <a:xfrm>
                  <a:off x="5942184" y="2247293"/>
                  <a:ext cx="254677" cy="119330"/>
                  <a:chOff x="5919959" y="2262533"/>
                  <a:chExt cx="254677" cy="119330"/>
                </a:xfrm>
              </p:grpSpPr>
              <p:cxnSp>
                <p:nvCxnSpPr>
                  <p:cNvPr id="575" name="直接连接符 574"/>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576" name="直接连接符 575"/>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68" name="等腰三角形 567"/>
              <p:cNvSpPr/>
              <p:nvPr/>
            </p:nvSpPr>
            <p:spPr>
              <a:xfrm rot="16200000">
                <a:off x="6571570" y="3275815"/>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grpSp>
      <p:grpSp>
        <p:nvGrpSpPr>
          <p:cNvPr id="8" name="组合 7"/>
          <p:cNvGrpSpPr/>
          <p:nvPr/>
        </p:nvGrpSpPr>
        <p:grpSpPr>
          <a:xfrm>
            <a:off x="2686689" y="3518223"/>
            <a:ext cx="6670196" cy="371428"/>
            <a:chOff x="2742675" y="3452906"/>
            <a:chExt cx="6670196" cy="371428"/>
          </a:xfrm>
        </p:grpSpPr>
        <p:grpSp>
          <p:nvGrpSpPr>
            <p:cNvPr id="586" name="组合 585"/>
            <p:cNvGrpSpPr/>
            <p:nvPr/>
          </p:nvGrpSpPr>
          <p:grpSpPr>
            <a:xfrm>
              <a:off x="2742675" y="3452906"/>
              <a:ext cx="1761876" cy="371346"/>
              <a:chOff x="2169741" y="2036654"/>
              <a:chExt cx="1761876" cy="371346"/>
            </a:xfrm>
          </p:grpSpPr>
          <p:sp>
            <p:nvSpPr>
              <p:cNvPr id="598" name="矩形 597"/>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99" name="矩形 598"/>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789</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00" name="矩形 599"/>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88" name="组合 587"/>
            <p:cNvGrpSpPr/>
            <p:nvPr/>
          </p:nvGrpSpPr>
          <p:grpSpPr>
            <a:xfrm>
              <a:off x="7650995" y="3452988"/>
              <a:ext cx="1761876" cy="371346"/>
              <a:chOff x="2169741" y="2036654"/>
              <a:chExt cx="1761876" cy="371346"/>
            </a:xfrm>
          </p:grpSpPr>
          <p:sp>
            <p:nvSpPr>
              <p:cNvPr id="592" name="矩形 59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93" name="矩形 592"/>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999</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9" name="组合 28"/>
          <p:cNvGrpSpPr/>
          <p:nvPr/>
        </p:nvGrpSpPr>
        <p:grpSpPr>
          <a:xfrm>
            <a:off x="6332671" y="3705585"/>
            <a:ext cx="1240093" cy="219046"/>
            <a:chOff x="6332671" y="3705585"/>
            <a:chExt cx="1240093" cy="219046"/>
          </a:xfrm>
        </p:grpSpPr>
        <p:cxnSp>
          <p:nvCxnSpPr>
            <p:cNvPr id="582" name="直接连接符 581"/>
            <p:cNvCxnSpPr/>
            <p:nvPr/>
          </p:nvCxnSpPr>
          <p:spPr>
            <a:xfrm flipH="1">
              <a:off x="6332671" y="3842801"/>
              <a:ext cx="244336" cy="0"/>
            </a:xfrm>
            <a:prstGeom prst="line">
              <a:avLst/>
            </a:prstGeom>
            <a:solidFill>
              <a:schemeClr val="bg1"/>
            </a:solidFill>
            <a:ln w="38100" cap="sq">
              <a:solidFill>
                <a:srgbClr val="00B050"/>
              </a:solidFill>
              <a:miter lim="800000"/>
              <a:headEnd/>
              <a:tailEnd type="none" w="lg" len="lg"/>
            </a:ln>
          </p:spPr>
        </p:cxnSp>
        <p:cxnSp>
          <p:nvCxnSpPr>
            <p:cNvPr id="584" name="直接连接符 583"/>
            <p:cNvCxnSpPr/>
            <p:nvPr/>
          </p:nvCxnSpPr>
          <p:spPr>
            <a:xfrm flipH="1" flipV="1">
              <a:off x="6654717" y="3705585"/>
              <a:ext cx="0" cy="178303"/>
            </a:xfrm>
            <a:prstGeom prst="line">
              <a:avLst/>
            </a:prstGeom>
            <a:solidFill>
              <a:schemeClr val="bg1"/>
            </a:solidFill>
            <a:ln w="12700" cap="sq">
              <a:solidFill>
                <a:schemeClr val="tx1"/>
              </a:solidFill>
              <a:round/>
              <a:headEnd/>
              <a:tailEnd type="none" w="lg" len="lg"/>
            </a:ln>
          </p:spPr>
        </p:cxnSp>
        <p:grpSp>
          <p:nvGrpSpPr>
            <p:cNvPr id="587" name="组合 586"/>
            <p:cNvGrpSpPr/>
            <p:nvPr/>
          </p:nvGrpSpPr>
          <p:grpSpPr>
            <a:xfrm>
              <a:off x="6759107" y="3707605"/>
              <a:ext cx="813657" cy="131281"/>
              <a:chOff x="5694705" y="2248429"/>
              <a:chExt cx="502156" cy="121124"/>
            </a:xfrm>
          </p:grpSpPr>
          <p:cxnSp>
            <p:nvCxnSpPr>
              <p:cNvPr id="594" name="直接连接符 593"/>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95" name="组合 594"/>
              <p:cNvGrpSpPr/>
              <p:nvPr/>
            </p:nvGrpSpPr>
            <p:grpSpPr>
              <a:xfrm>
                <a:off x="5942184" y="2248429"/>
                <a:ext cx="254677" cy="121124"/>
                <a:chOff x="5919959" y="2263669"/>
                <a:chExt cx="254677" cy="121124"/>
              </a:xfrm>
            </p:grpSpPr>
            <p:cxnSp>
              <p:nvCxnSpPr>
                <p:cNvPr id="596" name="直接连接符 595"/>
                <p:cNvCxnSpPr/>
                <p:nvPr/>
              </p:nvCxnSpPr>
              <p:spPr>
                <a:xfrm flipV="1">
                  <a:off x="5919959" y="2263669"/>
                  <a:ext cx="0" cy="121124"/>
                </a:xfrm>
                <a:prstGeom prst="line">
                  <a:avLst/>
                </a:prstGeom>
                <a:solidFill>
                  <a:schemeClr val="bg1"/>
                </a:solidFill>
                <a:ln w="38100" cap="sq">
                  <a:solidFill>
                    <a:srgbClr val="00B050"/>
                  </a:solidFill>
                  <a:miter lim="800000"/>
                  <a:headEnd/>
                  <a:tailEnd type="none" w="lg" len="lg"/>
                </a:ln>
              </p:spPr>
            </p:cxnSp>
            <p:cxnSp>
              <p:nvCxnSpPr>
                <p:cNvPr id="597" name="直接连接符 596"/>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89" name="等腰三角形 588"/>
            <p:cNvSpPr/>
            <p:nvPr/>
          </p:nvSpPr>
          <p:spPr>
            <a:xfrm rot="16200000">
              <a:off x="6571570" y="3763774"/>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grpSp>
        <p:nvGrpSpPr>
          <p:cNvPr id="7" name="组合 6"/>
          <p:cNvGrpSpPr/>
          <p:nvPr/>
        </p:nvGrpSpPr>
        <p:grpSpPr>
          <a:xfrm>
            <a:off x="2686689" y="4006182"/>
            <a:ext cx="6670196" cy="371428"/>
            <a:chOff x="2742675" y="3940865"/>
            <a:chExt cx="6670196" cy="371428"/>
          </a:xfrm>
        </p:grpSpPr>
        <p:grpSp>
          <p:nvGrpSpPr>
            <p:cNvPr id="607" name="组合 606"/>
            <p:cNvGrpSpPr/>
            <p:nvPr/>
          </p:nvGrpSpPr>
          <p:grpSpPr>
            <a:xfrm>
              <a:off x="2742675" y="3940865"/>
              <a:ext cx="1761876" cy="371346"/>
              <a:chOff x="2169741" y="2036654"/>
              <a:chExt cx="1761876" cy="371346"/>
            </a:xfrm>
          </p:grpSpPr>
          <p:sp>
            <p:nvSpPr>
              <p:cNvPr id="619" name="矩形 618"/>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20" name="矩形 619"/>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21" name="矩形 620"/>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09" name="组合 608"/>
            <p:cNvGrpSpPr/>
            <p:nvPr/>
          </p:nvGrpSpPr>
          <p:grpSpPr>
            <a:xfrm>
              <a:off x="7650995" y="3940947"/>
              <a:ext cx="1761876" cy="371346"/>
              <a:chOff x="2169741" y="2036654"/>
              <a:chExt cx="1761876" cy="371346"/>
            </a:xfrm>
          </p:grpSpPr>
          <p:sp>
            <p:nvSpPr>
              <p:cNvPr id="613" name="矩形 61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14" name="矩形 61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5" name="组合 4"/>
          <p:cNvGrpSpPr/>
          <p:nvPr/>
        </p:nvGrpSpPr>
        <p:grpSpPr>
          <a:xfrm>
            <a:off x="2686689" y="4494141"/>
            <a:ext cx="6670196" cy="371428"/>
            <a:chOff x="2742675" y="4428824"/>
            <a:chExt cx="6670196" cy="371428"/>
          </a:xfrm>
        </p:grpSpPr>
        <p:grpSp>
          <p:nvGrpSpPr>
            <p:cNvPr id="628" name="组合 627"/>
            <p:cNvGrpSpPr/>
            <p:nvPr/>
          </p:nvGrpSpPr>
          <p:grpSpPr>
            <a:xfrm>
              <a:off x="2742675" y="4428824"/>
              <a:ext cx="1761876" cy="371346"/>
              <a:chOff x="2169741" y="2036654"/>
              <a:chExt cx="1761876" cy="371346"/>
            </a:xfrm>
          </p:grpSpPr>
          <p:sp>
            <p:nvSpPr>
              <p:cNvPr id="640" name="矩形 63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41" name="矩形 640"/>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42" name="矩形 641"/>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30" name="组合 629"/>
            <p:cNvGrpSpPr/>
            <p:nvPr/>
          </p:nvGrpSpPr>
          <p:grpSpPr>
            <a:xfrm>
              <a:off x="7650995" y="4428906"/>
              <a:ext cx="1761876" cy="371346"/>
              <a:chOff x="2169741" y="2036654"/>
              <a:chExt cx="1761876" cy="371346"/>
            </a:xfrm>
          </p:grpSpPr>
          <p:sp>
            <p:nvSpPr>
              <p:cNvPr id="634" name="矩形 633"/>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35" name="矩形 634"/>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4" name="组合 3"/>
          <p:cNvGrpSpPr/>
          <p:nvPr/>
        </p:nvGrpSpPr>
        <p:grpSpPr>
          <a:xfrm>
            <a:off x="2686689" y="4982100"/>
            <a:ext cx="6670196" cy="371428"/>
            <a:chOff x="2742675" y="4916783"/>
            <a:chExt cx="6670196" cy="371428"/>
          </a:xfrm>
        </p:grpSpPr>
        <p:grpSp>
          <p:nvGrpSpPr>
            <p:cNvPr id="649" name="组合 648"/>
            <p:cNvGrpSpPr/>
            <p:nvPr/>
          </p:nvGrpSpPr>
          <p:grpSpPr>
            <a:xfrm>
              <a:off x="2742675" y="4916783"/>
              <a:ext cx="1761876" cy="371346"/>
              <a:chOff x="2169741" y="2036654"/>
              <a:chExt cx="1761876" cy="371346"/>
            </a:xfrm>
          </p:grpSpPr>
          <p:sp>
            <p:nvSpPr>
              <p:cNvPr id="661" name="矩形 66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62" name="矩形 661"/>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63" name="矩形 662"/>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51" name="组合 650"/>
            <p:cNvGrpSpPr/>
            <p:nvPr/>
          </p:nvGrpSpPr>
          <p:grpSpPr>
            <a:xfrm>
              <a:off x="7650995" y="4916865"/>
              <a:ext cx="1761876" cy="371346"/>
              <a:chOff x="2169741" y="2036654"/>
              <a:chExt cx="1761876" cy="371346"/>
            </a:xfrm>
          </p:grpSpPr>
          <p:sp>
            <p:nvSpPr>
              <p:cNvPr id="655" name="矩形 654"/>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56" name="矩形 655"/>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6" name="组合 25"/>
          <p:cNvGrpSpPr/>
          <p:nvPr/>
        </p:nvGrpSpPr>
        <p:grpSpPr>
          <a:xfrm>
            <a:off x="5745009" y="2242395"/>
            <a:ext cx="900445" cy="3415713"/>
            <a:chOff x="5745009" y="2242395"/>
            <a:chExt cx="900445" cy="3415713"/>
          </a:xfrm>
        </p:grpSpPr>
        <p:cxnSp>
          <p:nvCxnSpPr>
            <p:cNvPr id="356" name="直接连接符 355"/>
            <p:cNvCxnSpPr/>
            <p:nvPr/>
          </p:nvCxnSpPr>
          <p:spPr>
            <a:xfrm>
              <a:off x="5745009" y="2242395"/>
              <a:ext cx="900445" cy="0"/>
            </a:xfrm>
            <a:prstGeom prst="line">
              <a:avLst/>
            </a:prstGeom>
            <a:noFill/>
            <a:ln w="12700" cap="sq" cmpd="sng" algn="ctr">
              <a:solidFill>
                <a:schemeClr val="tx1"/>
              </a:solidFill>
              <a:prstDash val="solid"/>
              <a:miter lim="800000"/>
            </a:ln>
            <a:effectLst/>
          </p:spPr>
        </p:cxnSp>
        <p:cxnSp>
          <p:nvCxnSpPr>
            <p:cNvPr id="541" name="直接连接符 540"/>
            <p:cNvCxnSpPr/>
            <p:nvPr/>
          </p:nvCxnSpPr>
          <p:spPr>
            <a:xfrm>
              <a:off x="5745009" y="2730354"/>
              <a:ext cx="900445" cy="0"/>
            </a:xfrm>
            <a:prstGeom prst="line">
              <a:avLst/>
            </a:prstGeom>
            <a:noFill/>
            <a:ln w="12700" cap="sq" cmpd="sng" algn="ctr">
              <a:solidFill>
                <a:schemeClr val="tx1"/>
              </a:solidFill>
              <a:prstDash val="solid"/>
              <a:miter lim="800000"/>
            </a:ln>
            <a:effectLst/>
          </p:spPr>
        </p:cxnSp>
        <p:cxnSp>
          <p:nvCxnSpPr>
            <p:cNvPr id="562" name="直接连接符 561"/>
            <p:cNvCxnSpPr/>
            <p:nvPr/>
          </p:nvCxnSpPr>
          <p:spPr>
            <a:xfrm>
              <a:off x="5745009" y="3218313"/>
              <a:ext cx="900445" cy="0"/>
            </a:xfrm>
            <a:prstGeom prst="line">
              <a:avLst/>
            </a:prstGeom>
            <a:noFill/>
            <a:ln w="12700" cap="sq" cmpd="sng" algn="ctr">
              <a:solidFill>
                <a:schemeClr val="tx1"/>
              </a:solidFill>
              <a:prstDash val="solid"/>
              <a:miter lim="800000"/>
            </a:ln>
            <a:effectLst/>
          </p:spPr>
        </p:cxnSp>
        <p:cxnSp>
          <p:nvCxnSpPr>
            <p:cNvPr id="583" name="直接连接符 582"/>
            <p:cNvCxnSpPr/>
            <p:nvPr/>
          </p:nvCxnSpPr>
          <p:spPr>
            <a:xfrm>
              <a:off x="5745009" y="3706272"/>
              <a:ext cx="900445" cy="0"/>
            </a:xfrm>
            <a:prstGeom prst="line">
              <a:avLst/>
            </a:prstGeom>
            <a:noFill/>
            <a:ln w="12700" cap="sq" cmpd="sng" algn="ctr">
              <a:solidFill>
                <a:schemeClr val="tx1"/>
              </a:solidFill>
              <a:prstDash val="solid"/>
              <a:miter lim="800000"/>
            </a:ln>
            <a:effectLst/>
          </p:spPr>
        </p:cxnSp>
        <p:cxnSp>
          <p:nvCxnSpPr>
            <p:cNvPr id="604" name="直接连接符 603"/>
            <p:cNvCxnSpPr/>
            <p:nvPr/>
          </p:nvCxnSpPr>
          <p:spPr>
            <a:xfrm>
              <a:off x="5745009" y="4194231"/>
              <a:ext cx="900445" cy="0"/>
            </a:xfrm>
            <a:prstGeom prst="line">
              <a:avLst/>
            </a:prstGeom>
            <a:noFill/>
            <a:ln w="12700" cap="sq" cmpd="sng" algn="ctr">
              <a:solidFill>
                <a:schemeClr val="tx1"/>
              </a:solidFill>
              <a:prstDash val="solid"/>
              <a:miter lim="800000"/>
            </a:ln>
            <a:effectLst/>
          </p:spPr>
        </p:cxnSp>
        <p:cxnSp>
          <p:nvCxnSpPr>
            <p:cNvPr id="625" name="直接连接符 624"/>
            <p:cNvCxnSpPr/>
            <p:nvPr/>
          </p:nvCxnSpPr>
          <p:spPr>
            <a:xfrm>
              <a:off x="5745009" y="4682190"/>
              <a:ext cx="900445" cy="0"/>
            </a:xfrm>
            <a:prstGeom prst="line">
              <a:avLst/>
            </a:prstGeom>
            <a:noFill/>
            <a:ln w="12700" cap="sq" cmpd="sng" algn="ctr">
              <a:solidFill>
                <a:schemeClr val="tx1"/>
              </a:solidFill>
              <a:prstDash val="solid"/>
              <a:miter lim="800000"/>
            </a:ln>
            <a:effectLst/>
          </p:spPr>
        </p:cxnSp>
        <p:cxnSp>
          <p:nvCxnSpPr>
            <p:cNvPr id="646" name="直接连接符 645"/>
            <p:cNvCxnSpPr/>
            <p:nvPr/>
          </p:nvCxnSpPr>
          <p:spPr>
            <a:xfrm>
              <a:off x="5745009" y="5170149"/>
              <a:ext cx="900445" cy="0"/>
            </a:xfrm>
            <a:prstGeom prst="line">
              <a:avLst/>
            </a:prstGeom>
            <a:noFill/>
            <a:ln w="12700" cap="sq" cmpd="sng" algn="ctr">
              <a:solidFill>
                <a:schemeClr val="tx1"/>
              </a:solidFill>
              <a:prstDash val="solid"/>
              <a:miter lim="800000"/>
            </a:ln>
            <a:effectLst/>
          </p:spPr>
        </p:cxnSp>
        <p:cxnSp>
          <p:nvCxnSpPr>
            <p:cNvPr id="667" name="直接连接符 666"/>
            <p:cNvCxnSpPr/>
            <p:nvPr/>
          </p:nvCxnSpPr>
          <p:spPr>
            <a:xfrm>
              <a:off x="5745009" y="5658108"/>
              <a:ext cx="900445" cy="0"/>
            </a:xfrm>
            <a:prstGeom prst="line">
              <a:avLst/>
            </a:prstGeom>
            <a:noFill/>
            <a:ln w="12700" cap="sq" cmpd="sng" algn="ctr">
              <a:solidFill>
                <a:schemeClr val="tx1"/>
              </a:solidFill>
              <a:prstDash val="solid"/>
              <a:miter lim="800000"/>
            </a:ln>
            <a:effectLst/>
          </p:spPr>
        </p:cxnSp>
      </p:grpSp>
      <p:grpSp>
        <p:nvGrpSpPr>
          <p:cNvPr id="15" name="组合 14"/>
          <p:cNvGrpSpPr/>
          <p:nvPr/>
        </p:nvGrpSpPr>
        <p:grpSpPr>
          <a:xfrm>
            <a:off x="5376021" y="2098811"/>
            <a:ext cx="364353" cy="3690334"/>
            <a:chOff x="5376021" y="2098811"/>
            <a:chExt cx="364353" cy="3690334"/>
          </a:xfrm>
        </p:grpSpPr>
        <p:sp>
          <p:nvSpPr>
            <p:cNvPr id="246" name="矩形 245"/>
            <p:cNvSpPr/>
            <p:nvPr/>
          </p:nvSpPr>
          <p:spPr>
            <a:xfrm>
              <a:off x="5376021" y="2098811"/>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543" name="矩形 542"/>
            <p:cNvSpPr/>
            <p:nvPr/>
          </p:nvSpPr>
          <p:spPr>
            <a:xfrm>
              <a:off x="5376021" y="2586770"/>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564" name="矩形 563"/>
            <p:cNvSpPr/>
            <p:nvPr/>
          </p:nvSpPr>
          <p:spPr>
            <a:xfrm>
              <a:off x="5376021" y="3074729"/>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585" name="矩形 584"/>
            <p:cNvSpPr/>
            <p:nvPr/>
          </p:nvSpPr>
          <p:spPr>
            <a:xfrm>
              <a:off x="5376021" y="3562688"/>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606" name="矩形 605"/>
            <p:cNvSpPr/>
            <p:nvPr/>
          </p:nvSpPr>
          <p:spPr>
            <a:xfrm>
              <a:off x="5376021" y="4050647"/>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627" name="矩形 626"/>
            <p:cNvSpPr/>
            <p:nvPr/>
          </p:nvSpPr>
          <p:spPr>
            <a:xfrm>
              <a:off x="5376021" y="4538606"/>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648" name="矩形 647"/>
            <p:cNvSpPr/>
            <p:nvPr/>
          </p:nvSpPr>
          <p:spPr>
            <a:xfrm>
              <a:off x="5376021" y="5026565"/>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669" name="矩形 668"/>
            <p:cNvSpPr/>
            <p:nvPr/>
          </p:nvSpPr>
          <p:spPr>
            <a:xfrm>
              <a:off x="5376021" y="5514524"/>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3" name="组合 2"/>
          <p:cNvGrpSpPr/>
          <p:nvPr/>
        </p:nvGrpSpPr>
        <p:grpSpPr>
          <a:xfrm>
            <a:off x="2686689" y="5470059"/>
            <a:ext cx="6670196" cy="371428"/>
            <a:chOff x="2742675" y="5404742"/>
            <a:chExt cx="6670196" cy="371428"/>
          </a:xfrm>
        </p:grpSpPr>
        <p:grpSp>
          <p:nvGrpSpPr>
            <p:cNvPr id="670" name="组合 669"/>
            <p:cNvGrpSpPr/>
            <p:nvPr/>
          </p:nvGrpSpPr>
          <p:grpSpPr>
            <a:xfrm>
              <a:off x="2742675" y="5404742"/>
              <a:ext cx="1761876" cy="371346"/>
              <a:chOff x="2169741" y="2036654"/>
              <a:chExt cx="1761876" cy="371346"/>
            </a:xfrm>
          </p:grpSpPr>
          <p:sp>
            <p:nvSpPr>
              <p:cNvPr id="682" name="矩形 68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83" name="矩形 682"/>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84" name="矩形 683"/>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72" name="组合 671"/>
            <p:cNvGrpSpPr/>
            <p:nvPr/>
          </p:nvGrpSpPr>
          <p:grpSpPr>
            <a:xfrm>
              <a:off x="7650995" y="5404824"/>
              <a:ext cx="1761876" cy="371346"/>
              <a:chOff x="2169741" y="2036654"/>
              <a:chExt cx="1761876" cy="371346"/>
            </a:xfrm>
          </p:grpSpPr>
          <p:sp>
            <p:nvSpPr>
              <p:cNvPr id="676" name="矩形 67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77" name="矩形 676"/>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Value</a:t>
                </a:r>
              </a:p>
            </p:txBody>
          </p:sp>
        </p:grpSp>
      </p:grpSp>
      <p:grpSp>
        <p:nvGrpSpPr>
          <p:cNvPr id="34" name="组合 33"/>
          <p:cNvGrpSpPr/>
          <p:nvPr/>
        </p:nvGrpSpPr>
        <p:grpSpPr>
          <a:xfrm>
            <a:off x="6332671" y="4193544"/>
            <a:ext cx="1240093" cy="1682923"/>
            <a:chOff x="6332671" y="4193544"/>
            <a:chExt cx="1240093" cy="1682923"/>
          </a:xfrm>
        </p:grpSpPr>
        <p:grpSp>
          <p:nvGrpSpPr>
            <p:cNvPr id="30" name="组合 29"/>
            <p:cNvGrpSpPr/>
            <p:nvPr/>
          </p:nvGrpSpPr>
          <p:grpSpPr>
            <a:xfrm>
              <a:off x="6332671" y="4193544"/>
              <a:ext cx="1240093" cy="219046"/>
              <a:chOff x="6332671" y="4193544"/>
              <a:chExt cx="1240093" cy="219046"/>
            </a:xfrm>
          </p:grpSpPr>
          <p:cxnSp>
            <p:nvCxnSpPr>
              <p:cNvPr id="603" name="直接连接符 602"/>
              <p:cNvCxnSpPr/>
              <p:nvPr/>
            </p:nvCxnSpPr>
            <p:spPr>
              <a:xfrm flipH="1">
                <a:off x="6332671" y="4330760"/>
                <a:ext cx="244336" cy="0"/>
              </a:xfrm>
              <a:prstGeom prst="line">
                <a:avLst/>
              </a:prstGeom>
              <a:solidFill>
                <a:schemeClr val="bg1"/>
              </a:solidFill>
              <a:ln w="38100" cap="sq">
                <a:solidFill>
                  <a:srgbClr val="00B050"/>
                </a:solidFill>
                <a:miter lim="800000"/>
                <a:headEnd/>
                <a:tailEnd type="none" w="lg" len="lg"/>
              </a:ln>
            </p:spPr>
          </p:cxnSp>
          <p:cxnSp>
            <p:nvCxnSpPr>
              <p:cNvPr id="605" name="直接连接符 604"/>
              <p:cNvCxnSpPr/>
              <p:nvPr/>
            </p:nvCxnSpPr>
            <p:spPr>
              <a:xfrm flipH="1" flipV="1">
                <a:off x="6654717" y="4193544"/>
                <a:ext cx="0" cy="178303"/>
              </a:xfrm>
              <a:prstGeom prst="line">
                <a:avLst/>
              </a:prstGeom>
              <a:solidFill>
                <a:schemeClr val="bg1"/>
              </a:solidFill>
              <a:ln w="12700" cap="sq">
                <a:solidFill>
                  <a:schemeClr val="tx1"/>
                </a:solidFill>
                <a:round/>
                <a:headEnd/>
                <a:tailEnd type="none" w="lg" len="lg"/>
              </a:ln>
            </p:spPr>
          </p:cxnSp>
          <p:grpSp>
            <p:nvGrpSpPr>
              <p:cNvPr id="608" name="组合 607"/>
              <p:cNvGrpSpPr/>
              <p:nvPr/>
            </p:nvGrpSpPr>
            <p:grpSpPr>
              <a:xfrm>
                <a:off x="6759107" y="4195755"/>
                <a:ext cx="813657" cy="130977"/>
                <a:chOff x="5694705" y="2248614"/>
                <a:chExt cx="502156" cy="120844"/>
              </a:xfrm>
            </p:grpSpPr>
            <p:cxnSp>
              <p:nvCxnSpPr>
                <p:cNvPr id="615" name="直接连接符 614"/>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16" name="组合 615"/>
                <p:cNvGrpSpPr/>
                <p:nvPr/>
              </p:nvGrpSpPr>
              <p:grpSpPr>
                <a:xfrm>
                  <a:off x="5942184" y="2248614"/>
                  <a:ext cx="254677" cy="120844"/>
                  <a:chOff x="5919959" y="2263854"/>
                  <a:chExt cx="254677" cy="120844"/>
                </a:xfrm>
              </p:grpSpPr>
              <p:cxnSp>
                <p:nvCxnSpPr>
                  <p:cNvPr id="617" name="直接连接符 616"/>
                  <p:cNvCxnSpPr/>
                  <p:nvPr/>
                </p:nvCxnSpPr>
                <p:spPr>
                  <a:xfrm flipV="1">
                    <a:off x="5919959" y="2263854"/>
                    <a:ext cx="0" cy="120844"/>
                  </a:xfrm>
                  <a:prstGeom prst="line">
                    <a:avLst/>
                  </a:prstGeom>
                  <a:solidFill>
                    <a:schemeClr val="bg1"/>
                  </a:solidFill>
                  <a:ln w="38100" cap="sq">
                    <a:solidFill>
                      <a:srgbClr val="00B050"/>
                    </a:solidFill>
                    <a:miter lim="800000"/>
                    <a:headEnd/>
                    <a:tailEnd type="none" w="lg" len="lg"/>
                  </a:ln>
                </p:spPr>
              </p:cxnSp>
              <p:cxnSp>
                <p:nvCxnSpPr>
                  <p:cNvPr id="618" name="直接连接符 617"/>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10" name="等腰三角形 609"/>
              <p:cNvSpPr/>
              <p:nvPr/>
            </p:nvSpPr>
            <p:spPr>
              <a:xfrm rot="16200000">
                <a:off x="6571570" y="4251733"/>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grpSp>
          <p:nvGrpSpPr>
            <p:cNvPr id="31" name="组合 30"/>
            <p:cNvGrpSpPr/>
            <p:nvPr/>
          </p:nvGrpSpPr>
          <p:grpSpPr>
            <a:xfrm>
              <a:off x="6332671" y="4681503"/>
              <a:ext cx="1240093" cy="219046"/>
              <a:chOff x="6332671" y="4681503"/>
              <a:chExt cx="1240093" cy="219046"/>
            </a:xfrm>
          </p:grpSpPr>
          <p:cxnSp>
            <p:nvCxnSpPr>
              <p:cNvPr id="624" name="直接连接符 623"/>
              <p:cNvCxnSpPr/>
              <p:nvPr/>
            </p:nvCxnSpPr>
            <p:spPr>
              <a:xfrm flipH="1">
                <a:off x="6332671" y="4818719"/>
                <a:ext cx="244336" cy="0"/>
              </a:xfrm>
              <a:prstGeom prst="line">
                <a:avLst/>
              </a:prstGeom>
              <a:solidFill>
                <a:schemeClr val="bg1"/>
              </a:solidFill>
              <a:ln w="38100" cap="sq">
                <a:solidFill>
                  <a:srgbClr val="00B050"/>
                </a:solidFill>
                <a:miter lim="800000"/>
                <a:headEnd/>
                <a:tailEnd type="none" w="lg" len="lg"/>
              </a:ln>
            </p:spPr>
          </p:cxnSp>
          <p:cxnSp>
            <p:nvCxnSpPr>
              <p:cNvPr id="626" name="直接连接符 625"/>
              <p:cNvCxnSpPr/>
              <p:nvPr/>
            </p:nvCxnSpPr>
            <p:spPr>
              <a:xfrm flipH="1" flipV="1">
                <a:off x="6654717" y="4681503"/>
                <a:ext cx="0" cy="178303"/>
              </a:xfrm>
              <a:prstGeom prst="line">
                <a:avLst/>
              </a:prstGeom>
              <a:solidFill>
                <a:schemeClr val="bg1"/>
              </a:solidFill>
              <a:ln w="12700" cap="sq">
                <a:solidFill>
                  <a:schemeClr val="tx1"/>
                </a:solidFill>
                <a:round/>
                <a:headEnd/>
                <a:tailEnd type="none" w="lg" len="lg"/>
              </a:ln>
            </p:spPr>
          </p:cxnSp>
          <p:grpSp>
            <p:nvGrpSpPr>
              <p:cNvPr id="629" name="组合 628"/>
              <p:cNvGrpSpPr/>
              <p:nvPr/>
            </p:nvGrpSpPr>
            <p:grpSpPr>
              <a:xfrm>
                <a:off x="6759107" y="4684161"/>
                <a:ext cx="813657" cy="130730"/>
                <a:chOff x="5694705" y="2249025"/>
                <a:chExt cx="502156" cy="120616"/>
              </a:xfrm>
            </p:grpSpPr>
            <p:cxnSp>
              <p:nvCxnSpPr>
                <p:cNvPr id="636" name="直接连接符 635"/>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37" name="组合 636"/>
                <p:cNvGrpSpPr/>
                <p:nvPr/>
              </p:nvGrpSpPr>
              <p:grpSpPr>
                <a:xfrm>
                  <a:off x="5942184" y="2249025"/>
                  <a:ext cx="254677" cy="120616"/>
                  <a:chOff x="5919959" y="2264265"/>
                  <a:chExt cx="254677" cy="120616"/>
                </a:xfrm>
              </p:grpSpPr>
              <p:cxnSp>
                <p:nvCxnSpPr>
                  <p:cNvPr id="638" name="直接连接符 637"/>
                  <p:cNvCxnSpPr/>
                  <p:nvPr/>
                </p:nvCxnSpPr>
                <p:spPr>
                  <a:xfrm flipV="1">
                    <a:off x="5919959" y="2264730"/>
                    <a:ext cx="0" cy="120151"/>
                  </a:xfrm>
                  <a:prstGeom prst="line">
                    <a:avLst/>
                  </a:prstGeom>
                  <a:solidFill>
                    <a:schemeClr val="bg1"/>
                  </a:solidFill>
                  <a:ln w="38100" cap="sq">
                    <a:solidFill>
                      <a:srgbClr val="00B050"/>
                    </a:solidFill>
                    <a:miter lim="800000"/>
                    <a:headEnd/>
                    <a:tailEnd type="none" w="lg" len="lg"/>
                  </a:ln>
                </p:spPr>
              </p:cxnSp>
              <p:cxnSp>
                <p:nvCxnSpPr>
                  <p:cNvPr id="639" name="直接连接符 638"/>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31" name="等腰三角形 630"/>
              <p:cNvSpPr/>
              <p:nvPr/>
            </p:nvSpPr>
            <p:spPr>
              <a:xfrm rot="16200000">
                <a:off x="6571570" y="4739692"/>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grpSp>
          <p:nvGrpSpPr>
            <p:cNvPr id="32" name="组合 31"/>
            <p:cNvGrpSpPr/>
            <p:nvPr/>
          </p:nvGrpSpPr>
          <p:grpSpPr>
            <a:xfrm>
              <a:off x="6332671" y="5169462"/>
              <a:ext cx="1240093" cy="219046"/>
              <a:chOff x="6332671" y="5169462"/>
              <a:chExt cx="1240093" cy="219046"/>
            </a:xfrm>
          </p:grpSpPr>
          <p:cxnSp>
            <p:nvCxnSpPr>
              <p:cNvPr id="645" name="直接连接符 644"/>
              <p:cNvCxnSpPr/>
              <p:nvPr/>
            </p:nvCxnSpPr>
            <p:spPr>
              <a:xfrm flipH="1">
                <a:off x="6332671" y="5306678"/>
                <a:ext cx="244336" cy="0"/>
              </a:xfrm>
              <a:prstGeom prst="line">
                <a:avLst/>
              </a:prstGeom>
              <a:solidFill>
                <a:schemeClr val="bg1"/>
              </a:solidFill>
              <a:ln w="38100" cap="sq">
                <a:solidFill>
                  <a:srgbClr val="00B050"/>
                </a:solidFill>
                <a:miter lim="800000"/>
                <a:headEnd/>
                <a:tailEnd type="none" w="lg" len="lg"/>
              </a:ln>
            </p:spPr>
          </p:cxnSp>
          <p:cxnSp>
            <p:nvCxnSpPr>
              <p:cNvPr id="647" name="直接连接符 646"/>
              <p:cNvCxnSpPr/>
              <p:nvPr/>
            </p:nvCxnSpPr>
            <p:spPr>
              <a:xfrm flipH="1" flipV="1">
                <a:off x="6654717" y="5169462"/>
                <a:ext cx="0" cy="178303"/>
              </a:xfrm>
              <a:prstGeom prst="line">
                <a:avLst/>
              </a:prstGeom>
              <a:solidFill>
                <a:schemeClr val="bg1"/>
              </a:solidFill>
              <a:ln w="12700" cap="sq">
                <a:solidFill>
                  <a:schemeClr val="tx1"/>
                </a:solidFill>
                <a:round/>
                <a:headEnd/>
                <a:tailEnd type="none" w="lg" len="lg"/>
              </a:ln>
            </p:spPr>
          </p:cxnSp>
          <p:grpSp>
            <p:nvGrpSpPr>
              <p:cNvPr id="650" name="组合 649"/>
              <p:cNvGrpSpPr/>
              <p:nvPr/>
            </p:nvGrpSpPr>
            <p:grpSpPr>
              <a:xfrm>
                <a:off x="6759107" y="5172092"/>
                <a:ext cx="813657" cy="129621"/>
                <a:chOff x="5694705" y="2248984"/>
                <a:chExt cx="502156" cy="119592"/>
              </a:xfrm>
            </p:grpSpPr>
            <p:cxnSp>
              <p:nvCxnSpPr>
                <p:cNvPr id="657" name="直接连接符 656"/>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58" name="组合 657"/>
                <p:cNvGrpSpPr/>
                <p:nvPr/>
              </p:nvGrpSpPr>
              <p:grpSpPr>
                <a:xfrm>
                  <a:off x="5942184" y="2248984"/>
                  <a:ext cx="254677" cy="118617"/>
                  <a:chOff x="5919959" y="2264224"/>
                  <a:chExt cx="254677" cy="118617"/>
                </a:xfrm>
              </p:grpSpPr>
              <p:cxnSp>
                <p:nvCxnSpPr>
                  <p:cNvPr id="659" name="直接连接符 658"/>
                  <p:cNvCxnSpPr/>
                  <p:nvPr/>
                </p:nvCxnSpPr>
                <p:spPr>
                  <a:xfrm flipV="1">
                    <a:off x="5919959" y="2264224"/>
                    <a:ext cx="0" cy="118617"/>
                  </a:xfrm>
                  <a:prstGeom prst="line">
                    <a:avLst/>
                  </a:prstGeom>
                  <a:solidFill>
                    <a:schemeClr val="bg1"/>
                  </a:solidFill>
                  <a:ln w="38100" cap="sq">
                    <a:solidFill>
                      <a:srgbClr val="00B050"/>
                    </a:solidFill>
                    <a:miter lim="800000"/>
                    <a:headEnd/>
                    <a:tailEnd type="none" w="lg" len="lg"/>
                  </a:ln>
                </p:spPr>
              </p:cxnSp>
              <p:cxnSp>
                <p:nvCxnSpPr>
                  <p:cNvPr id="660" name="直接连接符 659"/>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52" name="等腰三角形 651"/>
              <p:cNvSpPr/>
              <p:nvPr/>
            </p:nvSpPr>
            <p:spPr>
              <a:xfrm rot="16200000">
                <a:off x="6571570" y="5227651"/>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grpSp>
          <p:nvGrpSpPr>
            <p:cNvPr id="33" name="组合 32"/>
            <p:cNvGrpSpPr/>
            <p:nvPr/>
          </p:nvGrpSpPr>
          <p:grpSpPr>
            <a:xfrm>
              <a:off x="6332671" y="5657421"/>
              <a:ext cx="1240093" cy="219046"/>
              <a:chOff x="6332671" y="5657421"/>
              <a:chExt cx="1240093" cy="219046"/>
            </a:xfrm>
          </p:grpSpPr>
          <p:cxnSp>
            <p:nvCxnSpPr>
              <p:cNvPr id="666" name="直接连接符 665"/>
              <p:cNvCxnSpPr/>
              <p:nvPr/>
            </p:nvCxnSpPr>
            <p:spPr>
              <a:xfrm flipH="1">
                <a:off x="6332671" y="5794637"/>
                <a:ext cx="244336" cy="0"/>
              </a:xfrm>
              <a:prstGeom prst="line">
                <a:avLst/>
              </a:prstGeom>
              <a:solidFill>
                <a:schemeClr val="bg1"/>
              </a:solidFill>
              <a:ln w="38100" cap="sq">
                <a:solidFill>
                  <a:srgbClr val="00B050"/>
                </a:solidFill>
                <a:miter lim="800000"/>
                <a:headEnd/>
                <a:tailEnd type="none" w="lg" len="lg"/>
              </a:ln>
            </p:spPr>
          </p:cxnSp>
          <p:cxnSp>
            <p:nvCxnSpPr>
              <p:cNvPr id="668" name="直接连接符 667"/>
              <p:cNvCxnSpPr/>
              <p:nvPr/>
            </p:nvCxnSpPr>
            <p:spPr>
              <a:xfrm flipH="1" flipV="1">
                <a:off x="6654717" y="5657421"/>
                <a:ext cx="0" cy="178303"/>
              </a:xfrm>
              <a:prstGeom prst="line">
                <a:avLst/>
              </a:prstGeom>
              <a:solidFill>
                <a:schemeClr val="bg1"/>
              </a:solidFill>
              <a:ln w="12700" cap="sq">
                <a:solidFill>
                  <a:schemeClr val="tx1"/>
                </a:solidFill>
                <a:round/>
                <a:headEnd/>
                <a:tailEnd type="none" w="lg" len="lg"/>
              </a:ln>
            </p:spPr>
          </p:cxnSp>
          <p:grpSp>
            <p:nvGrpSpPr>
              <p:cNvPr id="671" name="组合 670"/>
              <p:cNvGrpSpPr/>
              <p:nvPr/>
            </p:nvGrpSpPr>
            <p:grpSpPr>
              <a:xfrm>
                <a:off x="6759107" y="5660085"/>
                <a:ext cx="813657" cy="129576"/>
                <a:chOff x="5694705" y="2249025"/>
                <a:chExt cx="502156" cy="119551"/>
              </a:xfrm>
            </p:grpSpPr>
            <p:cxnSp>
              <p:nvCxnSpPr>
                <p:cNvPr id="678" name="直接连接符 677"/>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79" name="组合 678"/>
                <p:cNvGrpSpPr/>
                <p:nvPr/>
              </p:nvGrpSpPr>
              <p:grpSpPr>
                <a:xfrm>
                  <a:off x="5942184" y="2249025"/>
                  <a:ext cx="254677" cy="118775"/>
                  <a:chOff x="5919959" y="2264265"/>
                  <a:chExt cx="254677" cy="118775"/>
                </a:xfrm>
              </p:grpSpPr>
              <p:cxnSp>
                <p:nvCxnSpPr>
                  <p:cNvPr id="680" name="直接连接符 679"/>
                  <p:cNvCxnSpPr/>
                  <p:nvPr/>
                </p:nvCxnSpPr>
                <p:spPr>
                  <a:xfrm flipV="1">
                    <a:off x="5919959" y="2265133"/>
                    <a:ext cx="0" cy="117907"/>
                  </a:xfrm>
                  <a:prstGeom prst="line">
                    <a:avLst/>
                  </a:prstGeom>
                  <a:solidFill>
                    <a:schemeClr val="bg1"/>
                  </a:solidFill>
                  <a:ln w="38100" cap="sq">
                    <a:solidFill>
                      <a:srgbClr val="00B050"/>
                    </a:solidFill>
                    <a:miter lim="800000"/>
                    <a:headEnd/>
                    <a:tailEnd type="none" w="lg" len="lg"/>
                  </a:ln>
                </p:spPr>
              </p:cxnSp>
              <p:cxnSp>
                <p:nvCxnSpPr>
                  <p:cNvPr id="681" name="直接连接符 680"/>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73" name="等腰三角形 672"/>
              <p:cNvSpPr/>
              <p:nvPr/>
            </p:nvSpPr>
            <p:spPr>
              <a:xfrm rot="16200000">
                <a:off x="6571570" y="5715610"/>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grpSp>
      <p:grpSp>
        <p:nvGrpSpPr>
          <p:cNvPr id="18" name="组合 17"/>
          <p:cNvGrpSpPr/>
          <p:nvPr/>
        </p:nvGrpSpPr>
        <p:grpSpPr>
          <a:xfrm>
            <a:off x="4423320" y="1940496"/>
            <a:ext cx="935946" cy="3757262"/>
            <a:chOff x="4423320" y="1940496"/>
            <a:chExt cx="935946" cy="3757262"/>
          </a:xfrm>
        </p:grpSpPr>
        <p:grpSp>
          <p:nvGrpSpPr>
            <p:cNvPr id="16" name="组合 15"/>
            <p:cNvGrpSpPr/>
            <p:nvPr/>
          </p:nvGrpSpPr>
          <p:grpSpPr>
            <a:xfrm>
              <a:off x="4423320" y="1940496"/>
              <a:ext cx="935946" cy="605720"/>
              <a:chOff x="4423320" y="1940496"/>
              <a:chExt cx="935946" cy="605720"/>
            </a:xfrm>
          </p:grpSpPr>
          <p:cxnSp>
            <p:nvCxnSpPr>
              <p:cNvPr id="378" name="直接连接符 377"/>
              <p:cNvCxnSpPr/>
              <p:nvPr/>
            </p:nvCxnSpPr>
            <p:spPr>
              <a:xfrm>
                <a:off x="4453136" y="2202897"/>
                <a:ext cx="906130" cy="0"/>
              </a:xfrm>
              <a:prstGeom prst="line">
                <a:avLst/>
              </a:prstGeom>
              <a:noFill/>
              <a:ln w="9525" cap="flat" cmpd="sng" algn="ctr">
                <a:solidFill>
                  <a:srgbClr val="FF6600"/>
                </a:solidFill>
                <a:prstDash val="solid"/>
              </a:ln>
              <a:effectLst/>
            </p:spPr>
          </p:cxnSp>
          <p:cxnSp>
            <p:nvCxnSpPr>
              <p:cNvPr id="369" name="直接连接符 368"/>
              <p:cNvCxnSpPr/>
              <p:nvPr/>
            </p:nvCxnSpPr>
            <p:spPr>
              <a:xfrm>
                <a:off x="4457151" y="2282045"/>
                <a:ext cx="902115" cy="0"/>
              </a:xfrm>
              <a:prstGeom prst="line">
                <a:avLst/>
              </a:prstGeom>
              <a:noFill/>
              <a:ln w="25400" cap="flat" cmpd="sng" algn="ctr">
                <a:solidFill>
                  <a:srgbClr val="00B0F0"/>
                </a:solidFill>
                <a:prstDash val="solid"/>
              </a:ln>
              <a:effectLst/>
            </p:spPr>
          </p:cxnSp>
          <p:sp>
            <p:nvSpPr>
              <p:cNvPr id="1053" name="矩形 1052"/>
              <p:cNvSpPr/>
              <p:nvPr/>
            </p:nvSpPr>
            <p:spPr>
              <a:xfrm>
                <a:off x="4429760" y="1940496"/>
                <a:ext cx="857822" cy="273597"/>
              </a:xfrm>
              <a:prstGeom prst="rect">
                <a:avLst/>
              </a:prstGeom>
              <a:noFill/>
              <a:ln w="127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FF6600"/>
                    </a:solidFill>
                    <a:effectLst/>
                    <a:uLnTx/>
                    <a:uFillTx/>
                    <a:latin typeface="微软雅黑"/>
                    <a:ea typeface="微软雅黑"/>
                    <a:cs typeface="+mn-cs"/>
                  </a:rPr>
                  <a:t>valid</a:t>
                </a:r>
              </a:p>
            </p:txBody>
          </p:sp>
          <p:sp>
            <p:nvSpPr>
              <p:cNvPr id="1054" name="矩形 1053"/>
              <p:cNvSpPr/>
              <p:nvPr/>
            </p:nvSpPr>
            <p:spPr>
              <a:xfrm>
                <a:off x="4423320" y="2272619"/>
                <a:ext cx="857822" cy="273597"/>
              </a:xfrm>
              <a:prstGeom prst="rect">
                <a:avLst/>
              </a:prstGeom>
              <a:noFill/>
              <a:ln w="127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99FF"/>
                    </a:solidFill>
                    <a:effectLst/>
                    <a:uLnTx/>
                    <a:uFillTx/>
                    <a:latin typeface="微软雅黑"/>
                    <a:ea typeface="微软雅黑"/>
                    <a:cs typeface="+mn-cs"/>
                  </a:rPr>
                  <a:t>key</a:t>
                </a:r>
              </a:p>
            </p:txBody>
          </p:sp>
        </p:grpSp>
        <p:grpSp>
          <p:nvGrpSpPr>
            <p:cNvPr id="17" name="组合 16"/>
            <p:cNvGrpSpPr/>
            <p:nvPr/>
          </p:nvGrpSpPr>
          <p:grpSpPr>
            <a:xfrm>
              <a:off x="4453136" y="2690856"/>
              <a:ext cx="906130" cy="3006902"/>
              <a:chOff x="4453136" y="2690856"/>
              <a:chExt cx="906130" cy="3006902"/>
            </a:xfrm>
          </p:grpSpPr>
          <p:cxnSp>
            <p:nvCxnSpPr>
              <p:cNvPr id="548" name="直接连接符 547"/>
              <p:cNvCxnSpPr/>
              <p:nvPr/>
            </p:nvCxnSpPr>
            <p:spPr>
              <a:xfrm>
                <a:off x="4453136" y="2690856"/>
                <a:ext cx="906130" cy="0"/>
              </a:xfrm>
              <a:prstGeom prst="line">
                <a:avLst/>
              </a:prstGeom>
              <a:noFill/>
              <a:ln w="9525" cap="flat" cmpd="sng" algn="ctr">
                <a:solidFill>
                  <a:srgbClr val="FF6600"/>
                </a:solidFill>
                <a:prstDash val="solid"/>
              </a:ln>
              <a:effectLst/>
            </p:spPr>
          </p:cxnSp>
          <p:cxnSp>
            <p:nvCxnSpPr>
              <p:cNvPr id="549" name="直接连接符 548"/>
              <p:cNvCxnSpPr/>
              <p:nvPr/>
            </p:nvCxnSpPr>
            <p:spPr>
              <a:xfrm>
                <a:off x="4457151" y="2770004"/>
                <a:ext cx="902115" cy="0"/>
              </a:xfrm>
              <a:prstGeom prst="line">
                <a:avLst/>
              </a:prstGeom>
              <a:noFill/>
              <a:ln w="25400" cap="flat" cmpd="sng" algn="ctr">
                <a:solidFill>
                  <a:srgbClr val="00B0F0"/>
                </a:solidFill>
                <a:prstDash val="solid"/>
              </a:ln>
              <a:effectLst/>
            </p:spPr>
          </p:cxnSp>
          <p:cxnSp>
            <p:nvCxnSpPr>
              <p:cNvPr id="569" name="直接连接符 568"/>
              <p:cNvCxnSpPr/>
              <p:nvPr/>
            </p:nvCxnSpPr>
            <p:spPr>
              <a:xfrm>
                <a:off x="4453136" y="3178815"/>
                <a:ext cx="906130" cy="0"/>
              </a:xfrm>
              <a:prstGeom prst="line">
                <a:avLst/>
              </a:prstGeom>
              <a:noFill/>
              <a:ln w="9525" cap="flat" cmpd="sng" algn="ctr">
                <a:solidFill>
                  <a:srgbClr val="FF6600"/>
                </a:solidFill>
                <a:prstDash val="solid"/>
              </a:ln>
              <a:effectLst/>
            </p:spPr>
          </p:cxnSp>
          <p:cxnSp>
            <p:nvCxnSpPr>
              <p:cNvPr id="570" name="直接连接符 569"/>
              <p:cNvCxnSpPr/>
              <p:nvPr/>
            </p:nvCxnSpPr>
            <p:spPr>
              <a:xfrm>
                <a:off x="4457151" y="3257963"/>
                <a:ext cx="902115" cy="0"/>
              </a:xfrm>
              <a:prstGeom prst="line">
                <a:avLst/>
              </a:prstGeom>
              <a:noFill/>
              <a:ln w="25400" cap="flat" cmpd="sng" algn="ctr">
                <a:solidFill>
                  <a:srgbClr val="00B0F0"/>
                </a:solidFill>
                <a:prstDash val="solid"/>
              </a:ln>
              <a:effectLst/>
            </p:spPr>
          </p:cxnSp>
          <p:cxnSp>
            <p:nvCxnSpPr>
              <p:cNvPr id="590" name="直接连接符 589"/>
              <p:cNvCxnSpPr/>
              <p:nvPr/>
            </p:nvCxnSpPr>
            <p:spPr>
              <a:xfrm>
                <a:off x="4453136" y="3666774"/>
                <a:ext cx="906130" cy="0"/>
              </a:xfrm>
              <a:prstGeom prst="line">
                <a:avLst/>
              </a:prstGeom>
              <a:noFill/>
              <a:ln w="9525" cap="flat" cmpd="sng" algn="ctr">
                <a:solidFill>
                  <a:srgbClr val="FF6600"/>
                </a:solidFill>
                <a:prstDash val="solid"/>
              </a:ln>
              <a:effectLst/>
            </p:spPr>
          </p:cxnSp>
          <p:cxnSp>
            <p:nvCxnSpPr>
              <p:cNvPr id="591" name="直接连接符 590"/>
              <p:cNvCxnSpPr/>
              <p:nvPr/>
            </p:nvCxnSpPr>
            <p:spPr>
              <a:xfrm>
                <a:off x="4457151" y="3745922"/>
                <a:ext cx="902115" cy="0"/>
              </a:xfrm>
              <a:prstGeom prst="line">
                <a:avLst/>
              </a:prstGeom>
              <a:noFill/>
              <a:ln w="25400" cap="flat" cmpd="sng" algn="ctr">
                <a:solidFill>
                  <a:srgbClr val="00B0F0"/>
                </a:solidFill>
                <a:prstDash val="solid"/>
              </a:ln>
              <a:effectLst/>
            </p:spPr>
          </p:cxnSp>
          <p:cxnSp>
            <p:nvCxnSpPr>
              <p:cNvPr id="611" name="直接连接符 610"/>
              <p:cNvCxnSpPr/>
              <p:nvPr/>
            </p:nvCxnSpPr>
            <p:spPr>
              <a:xfrm>
                <a:off x="4453136" y="4154733"/>
                <a:ext cx="906130" cy="0"/>
              </a:xfrm>
              <a:prstGeom prst="line">
                <a:avLst/>
              </a:prstGeom>
              <a:noFill/>
              <a:ln w="9525" cap="flat" cmpd="sng" algn="ctr">
                <a:solidFill>
                  <a:srgbClr val="FF6600"/>
                </a:solidFill>
                <a:prstDash val="solid"/>
              </a:ln>
              <a:effectLst/>
            </p:spPr>
          </p:cxnSp>
          <p:cxnSp>
            <p:nvCxnSpPr>
              <p:cNvPr id="612" name="直接连接符 611"/>
              <p:cNvCxnSpPr/>
              <p:nvPr/>
            </p:nvCxnSpPr>
            <p:spPr>
              <a:xfrm>
                <a:off x="4457151" y="4233881"/>
                <a:ext cx="902115" cy="0"/>
              </a:xfrm>
              <a:prstGeom prst="line">
                <a:avLst/>
              </a:prstGeom>
              <a:noFill/>
              <a:ln w="25400" cap="flat" cmpd="sng" algn="ctr">
                <a:solidFill>
                  <a:srgbClr val="00B0F0"/>
                </a:solidFill>
                <a:prstDash val="solid"/>
              </a:ln>
              <a:effectLst/>
            </p:spPr>
          </p:cxnSp>
          <p:cxnSp>
            <p:nvCxnSpPr>
              <p:cNvPr id="632" name="直接连接符 631"/>
              <p:cNvCxnSpPr/>
              <p:nvPr/>
            </p:nvCxnSpPr>
            <p:spPr>
              <a:xfrm>
                <a:off x="4453136" y="4642692"/>
                <a:ext cx="906130" cy="0"/>
              </a:xfrm>
              <a:prstGeom prst="line">
                <a:avLst/>
              </a:prstGeom>
              <a:noFill/>
              <a:ln w="9525" cap="flat" cmpd="sng" algn="ctr">
                <a:solidFill>
                  <a:srgbClr val="FF6600"/>
                </a:solidFill>
                <a:prstDash val="solid"/>
              </a:ln>
              <a:effectLst/>
            </p:spPr>
          </p:cxnSp>
          <p:cxnSp>
            <p:nvCxnSpPr>
              <p:cNvPr id="633" name="直接连接符 632"/>
              <p:cNvCxnSpPr/>
              <p:nvPr/>
            </p:nvCxnSpPr>
            <p:spPr>
              <a:xfrm>
                <a:off x="4457151" y="4721840"/>
                <a:ext cx="902115" cy="0"/>
              </a:xfrm>
              <a:prstGeom prst="line">
                <a:avLst/>
              </a:prstGeom>
              <a:noFill/>
              <a:ln w="25400" cap="flat" cmpd="sng" algn="ctr">
                <a:solidFill>
                  <a:srgbClr val="00B0F0"/>
                </a:solidFill>
                <a:prstDash val="solid"/>
              </a:ln>
              <a:effectLst/>
            </p:spPr>
          </p:cxnSp>
          <p:cxnSp>
            <p:nvCxnSpPr>
              <p:cNvPr id="653" name="直接连接符 652"/>
              <p:cNvCxnSpPr/>
              <p:nvPr/>
            </p:nvCxnSpPr>
            <p:spPr>
              <a:xfrm>
                <a:off x="4453136" y="5130651"/>
                <a:ext cx="906130" cy="0"/>
              </a:xfrm>
              <a:prstGeom prst="line">
                <a:avLst/>
              </a:prstGeom>
              <a:noFill/>
              <a:ln w="9525" cap="flat" cmpd="sng" algn="ctr">
                <a:solidFill>
                  <a:srgbClr val="FF6600"/>
                </a:solidFill>
                <a:prstDash val="solid"/>
              </a:ln>
              <a:effectLst/>
            </p:spPr>
          </p:cxnSp>
          <p:cxnSp>
            <p:nvCxnSpPr>
              <p:cNvPr id="654" name="直接连接符 653"/>
              <p:cNvCxnSpPr/>
              <p:nvPr/>
            </p:nvCxnSpPr>
            <p:spPr>
              <a:xfrm>
                <a:off x="4457151" y="5209799"/>
                <a:ext cx="902115" cy="0"/>
              </a:xfrm>
              <a:prstGeom prst="line">
                <a:avLst/>
              </a:prstGeom>
              <a:noFill/>
              <a:ln w="25400" cap="flat" cmpd="sng" algn="ctr">
                <a:solidFill>
                  <a:srgbClr val="00B0F0"/>
                </a:solidFill>
                <a:prstDash val="solid"/>
              </a:ln>
              <a:effectLst/>
            </p:spPr>
          </p:cxnSp>
          <p:cxnSp>
            <p:nvCxnSpPr>
              <p:cNvPr id="674" name="直接连接符 673"/>
              <p:cNvCxnSpPr/>
              <p:nvPr/>
            </p:nvCxnSpPr>
            <p:spPr>
              <a:xfrm>
                <a:off x="4453136" y="5618610"/>
                <a:ext cx="906130" cy="0"/>
              </a:xfrm>
              <a:prstGeom prst="line">
                <a:avLst/>
              </a:prstGeom>
              <a:noFill/>
              <a:ln w="9525" cap="flat" cmpd="sng" algn="ctr">
                <a:solidFill>
                  <a:srgbClr val="FF6600"/>
                </a:solidFill>
                <a:prstDash val="solid"/>
              </a:ln>
              <a:effectLst/>
            </p:spPr>
          </p:cxnSp>
          <p:cxnSp>
            <p:nvCxnSpPr>
              <p:cNvPr id="675" name="直接连接符 674"/>
              <p:cNvCxnSpPr/>
              <p:nvPr/>
            </p:nvCxnSpPr>
            <p:spPr>
              <a:xfrm>
                <a:off x="4457151" y="5697758"/>
                <a:ext cx="902115" cy="0"/>
              </a:xfrm>
              <a:prstGeom prst="line">
                <a:avLst/>
              </a:prstGeom>
              <a:noFill/>
              <a:ln w="25400" cap="flat" cmpd="sng" algn="ctr">
                <a:solidFill>
                  <a:srgbClr val="00B0F0"/>
                </a:solidFill>
                <a:prstDash val="solid"/>
              </a:ln>
              <a:effectLst/>
            </p:spPr>
          </p:cxnSp>
        </p:grpSp>
      </p:grpSp>
      <p:grpSp>
        <p:nvGrpSpPr>
          <p:cNvPr id="25" name="组合 24"/>
          <p:cNvGrpSpPr/>
          <p:nvPr/>
        </p:nvGrpSpPr>
        <p:grpSpPr>
          <a:xfrm>
            <a:off x="5445637" y="1698453"/>
            <a:ext cx="1399802" cy="3990629"/>
            <a:chOff x="5445637" y="1698453"/>
            <a:chExt cx="1399802" cy="3990629"/>
          </a:xfrm>
        </p:grpSpPr>
        <p:sp>
          <p:nvSpPr>
            <p:cNvPr id="537" name="矩形 536"/>
            <p:cNvSpPr/>
            <p:nvPr/>
          </p:nvSpPr>
          <p:spPr>
            <a:xfrm>
              <a:off x="5445637" y="1698453"/>
              <a:ext cx="1399802" cy="273597"/>
            </a:xfrm>
            <a:prstGeom prst="rect">
              <a:avLst/>
            </a:prstGeom>
            <a:noFill/>
            <a:ln w="127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a:ea typeface="微软雅黑"/>
                  <a:cs typeface="+mn-cs"/>
                </a:rPr>
                <a:t>比较结果</a:t>
              </a:r>
              <a:endParaRPr kumimoji="0" lang="en-US" altLang="zh-CN" sz="1400" b="1" i="0" u="none" strike="noStrike" kern="0" cap="none" spc="0" normalizeH="0" baseline="0" noProof="0" dirty="0">
                <a:ln>
                  <a:noFill/>
                </a:ln>
                <a:solidFill>
                  <a:prstClr val="black"/>
                </a:solidFill>
                <a:effectLst/>
                <a:uLnTx/>
                <a:uFillTx/>
                <a:latin typeface="微软雅黑"/>
                <a:ea typeface="微软雅黑"/>
                <a:cs typeface="+mn-cs"/>
              </a:endParaRPr>
            </a:p>
          </p:txBody>
        </p:sp>
        <p:grpSp>
          <p:nvGrpSpPr>
            <p:cNvPr id="20" name="组合 19"/>
            <p:cNvGrpSpPr/>
            <p:nvPr/>
          </p:nvGrpSpPr>
          <p:grpSpPr>
            <a:xfrm>
              <a:off x="5826220" y="2015875"/>
              <a:ext cx="410636" cy="3673207"/>
              <a:chOff x="5753111" y="1950558"/>
              <a:chExt cx="410636" cy="3673207"/>
            </a:xfrm>
          </p:grpSpPr>
          <p:sp>
            <p:nvSpPr>
              <p:cNvPr id="692" name="矩形 691"/>
              <p:cNvSpPr/>
              <p:nvPr/>
            </p:nvSpPr>
            <p:spPr>
              <a:xfrm>
                <a:off x="5753111" y="19505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693" name="矩形 692"/>
              <p:cNvSpPr/>
              <p:nvPr/>
            </p:nvSpPr>
            <p:spPr>
              <a:xfrm>
                <a:off x="5753111" y="24396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694" name="矩形 693"/>
              <p:cNvSpPr/>
              <p:nvPr/>
            </p:nvSpPr>
            <p:spPr>
              <a:xfrm>
                <a:off x="5753111" y="29288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695" name="矩形 694"/>
              <p:cNvSpPr/>
              <p:nvPr/>
            </p:nvSpPr>
            <p:spPr>
              <a:xfrm>
                <a:off x="5753111" y="34179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696" name="矩形 695"/>
              <p:cNvSpPr/>
              <p:nvPr/>
            </p:nvSpPr>
            <p:spPr>
              <a:xfrm>
                <a:off x="5753111" y="39070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697" name="矩形 696"/>
              <p:cNvSpPr/>
              <p:nvPr/>
            </p:nvSpPr>
            <p:spPr>
              <a:xfrm>
                <a:off x="5753111" y="43961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698" name="矩形 697"/>
              <p:cNvSpPr/>
              <p:nvPr/>
            </p:nvSpPr>
            <p:spPr>
              <a:xfrm>
                <a:off x="5753111" y="48853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699" name="矩形 698"/>
              <p:cNvSpPr/>
              <p:nvPr/>
            </p:nvSpPr>
            <p:spPr>
              <a:xfrm>
                <a:off x="5753111" y="53744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grpSp>
        <p:nvGrpSpPr>
          <p:cNvPr id="35" name="组合 34"/>
          <p:cNvGrpSpPr/>
          <p:nvPr/>
        </p:nvGrpSpPr>
        <p:grpSpPr>
          <a:xfrm>
            <a:off x="5740374" y="2400922"/>
            <a:ext cx="1399802" cy="4036336"/>
            <a:chOff x="5740374" y="2400922"/>
            <a:chExt cx="1399802" cy="4036336"/>
          </a:xfrm>
        </p:grpSpPr>
        <p:cxnSp>
          <p:nvCxnSpPr>
            <p:cNvPr id="394" name="直接连接符 393"/>
            <p:cNvCxnSpPr/>
            <p:nvPr/>
          </p:nvCxnSpPr>
          <p:spPr>
            <a:xfrm>
              <a:off x="6332671" y="2400922"/>
              <a:ext cx="0" cy="3760622"/>
            </a:xfrm>
            <a:prstGeom prst="line">
              <a:avLst/>
            </a:prstGeom>
            <a:solidFill>
              <a:schemeClr val="bg1"/>
            </a:solidFill>
            <a:ln w="38100" cap="sq">
              <a:solidFill>
                <a:srgbClr val="1FB965"/>
              </a:solidFill>
              <a:miter lim="800000"/>
              <a:headEnd w="lg" len="med"/>
              <a:tailEnd type="triangle" w="med" len="med"/>
            </a:ln>
          </p:spPr>
        </p:cxnSp>
        <p:sp>
          <p:nvSpPr>
            <p:cNvPr id="700" name="矩形 699"/>
            <p:cNvSpPr/>
            <p:nvPr/>
          </p:nvSpPr>
          <p:spPr>
            <a:xfrm>
              <a:off x="5740374" y="6163661"/>
              <a:ext cx="1399802" cy="273597"/>
            </a:xfrm>
            <a:prstGeom prst="rect">
              <a:avLst/>
            </a:prstGeom>
            <a:noFill/>
            <a:ln w="127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prstClr val="black"/>
                  </a:solidFill>
                  <a:effectLst/>
                  <a:uLnTx/>
                  <a:uFillTx/>
                  <a:latin typeface="微软雅黑"/>
                  <a:ea typeface="微软雅黑"/>
                  <a:cs typeface="+mn-cs"/>
                </a:rPr>
                <a:t>value</a:t>
              </a:r>
              <a:endParaRPr kumimoji="0" lang="en-US" altLang="zh-CN" sz="1400" b="1" i="0" u="none" strike="noStrike" kern="0" cap="none" spc="0" normalizeH="0" baseline="0" noProof="0" dirty="0">
                <a:ln>
                  <a:noFill/>
                </a:ln>
                <a:solidFill>
                  <a:prstClr val="black"/>
                </a:solidFill>
                <a:effectLst/>
                <a:uLnTx/>
                <a:uFillTx/>
                <a:latin typeface="微软雅黑"/>
                <a:ea typeface="微软雅黑"/>
                <a:cs typeface="+mn-cs"/>
              </a:endParaRPr>
            </a:p>
          </p:txBody>
        </p:sp>
      </p:grpSp>
      <p:grpSp>
        <p:nvGrpSpPr>
          <p:cNvPr id="13" name="组合 12"/>
          <p:cNvGrpSpPr/>
          <p:nvPr/>
        </p:nvGrpSpPr>
        <p:grpSpPr>
          <a:xfrm>
            <a:off x="2686689" y="1686331"/>
            <a:ext cx="6670196" cy="739443"/>
            <a:chOff x="2686689" y="1686331"/>
            <a:chExt cx="6670196" cy="739443"/>
          </a:xfrm>
        </p:grpSpPr>
        <p:grpSp>
          <p:nvGrpSpPr>
            <p:cNvPr id="11" name="组合 10"/>
            <p:cNvGrpSpPr/>
            <p:nvPr/>
          </p:nvGrpSpPr>
          <p:grpSpPr>
            <a:xfrm>
              <a:off x="2686689" y="2054346"/>
              <a:ext cx="6670196" cy="371428"/>
              <a:chOff x="2742675" y="1989029"/>
              <a:chExt cx="6670196" cy="371428"/>
            </a:xfrm>
          </p:grpSpPr>
          <p:grpSp>
            <p:nvGrpSpPr>
              <p:cNvPr id="48" name="组合 47"/>
              <p:cNvGrpSpPr/>
              <p:nvPr/>
            </p:nvGrpSpPr>
            <p:grpSpPr>
              <a:xfrm>
                <a:off x="2742675" y="1989029"/>
                <a:ext cx="1761876" cy="371346"/>
                <a:chOff x="2169741" y="2036654"/>
                <a:chExt cx="1761876" cy="371346"/>
              </a:xfrm>
            </p:grpSpPr>
            <p:sp>
              <p:nvSpPr>
                <p:cNvPr id="281" name="矩形 28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123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9" name="矩形 28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482" name="组合 481"/>
              <p:cNvGrpSpPr/>
              <p:nvPr/>
            </p:nvGrpSpPr>
            <p:grpSpPr>
              <a:xfrm>
                <a:off x="7650995" y="1989111"/>
                <a:ext cx="1761876" cy="371346"/>
                <a:chOff x="2169741" y="2036654"/>
                <a:chExt cx="1761876" cy="371346"/>
              </a:xfrm>
            </p:grpSpPr>
            <p:sp>
              <p:nvSpPr>
                <p:cNvPr id="483" name="矩形 48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4" name="矩形 48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sp>
          <p:nvSpPr>
            <p:cNvPr id="12" name="矩形 11"/>
            <p:cNvSpPr/>
            <p:nvPr/>
          </p:nvSpPr>
          <p:spPr>
            <a:xfrm>
              <a:off x="3253739" y="1686331"/>
              <a:ext cx="607859"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Key</a:t>
              </a:r>
              <a:endParaRPr kumimoji="0" lang="zh-CN" altLang="en-US" sz="18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94" name="矩形 193"/>
            <p:cNvSpPr/>
            <p:nvPr/>
          </p:nvSpPr>
          <p:spPr>
            <a:xfrm>
              <a:off x="8096566" y="1698453"/>
              <a:ext cx="800219"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Value</a:t>
              </a:r>
              <a:endParaRPr kumimoji="0" lang="zh-CN" altLang="en-US" sz="18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3586484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barn(inVertical)">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righ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right)">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right)">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right)">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right)">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repeatCount="3000" fill="hold"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全相联映射</a:t>
            </a:r>
          </a:p>
        </p:txBody>
      </p:sp>
      <p:grpSp>
        <p:nvGrpSpPr>
          <p:cNvPr id="11" name="组合 10"/>
          <p:cNvGrpSpPr/>
          <p:nvPr/>
        </p:nvGrpSpPr>
        <p:grpSpPr>
          <a:xfrm>
            <a:off x="3333656" y="3070816"/>
            <a:ext cx="440788" cy="2426613"/>
            <a:chOff x="4573332" y="2595988"/>
            <a:chExt cx="440788" cy="2292032"/>
          </a:xfrm>
        </p:grpSpPr>
        <p:cxnSp>
          <p:nvCxnSpPr>
            <p:cNvPr id="12" name="直接箭头连接符 11"/>
            <p:cNvCxnSpPr/>
            <p:nvPr/>
          </p:nvCxnSpPr>
          <p:spPr>
            <a:xfrm flipV="1">
              <a:off x="4867190" y="2595988"/>
              <a:ext cx="0" cy="106487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箭头连接符 12"/>
            <p:cNvCxnSpPr/>
            <p:nvPr/>
          </p:nvCxnSpPr>
          <p:spPr>
            <a:xfrm flipV="1">
              <a:off x="4720261" y="2595989"/>
              <a:ext cx="0" cy="168385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箭头连接符 13"/>
            <p:cNvCxnSpPr/>
            <p:nvPr/>
          </p:nvCxnSpPr>
          <p:spPr>
            <a:xfrm flipV="1">
              <a:off x="4573332" y="2595988"/>
              <a:ext cx="0" cy="229203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p:nvPr/>
          </p:nvCxnSpPr>
          <p:spPr>
            <a:xfrm flipV="1">
              <a:off x="5014120" y="2595990"/>
              <a:ext cx="0" cy="45309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164259" y="3070818"/>
            <a:ext cx="697963" cy="2430640"/>
            <a:chOff x="4573332" y="2595988"/>
            <a:chExt cx="697963" cy="2303888"/>
          </a:xfrm>
        </p:grpSpPr>
        <p:cxnSp>
          <p:nvCxnSpPr>
            <p:cNvPr id="17" name="直接箭头连接符 16"/>
            <p:cNvCxnSpPr/>
            <p:nvPr/>
          </p:nvCxnSpPr>
          <p:spPr>
            <a:xfrm flipV="1">
              <a:off x="4573332" y="2595988"/>
              <a:ext cx="0" cy="2303888"/>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直接箭头连接符 17"/>
            <p:cNvCxnSpPr/>
            <p:nvPr/>
          </p:nvCxnSpPr>
          <p:spPr>
            <a:xfrm flipV="1">
              <a:off x="4805986" y="2595988"/>
              <a:ext cx="0" cy="1682536"/>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直接箭头连接符 18"/>
            <p:cNvCxnSpPr/>
            <p:nvPr/>
          </p:nvCxnSpPr>
          <p:spPr>
            <a:xfrm flipV="1">
              <a:off x="5271295" y="2595989"/>
              <a:ext cx="0" cy="454687"/>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直接箭头连接符 19"/>
            <p:cNvCxnSpPr/>
            <p:nvPr/>
          </p:nvCxnSpPr>
          <p:spPr>
            <a:xfrm flipV="1">
              <a:off x="5038640" y="2595988"/>
              <a:ext cx="0" cy="1068612"/>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组合 21"/>
          <p:cNvGrpSpPr>
            <a:grpSpLocks/>
          </p:cNvGrpSpPr>
          <p:nvPr/>
        </p:nvGrpSpPr>
        <p:grpSpPr bwMode="auto">
          <a:xfrm>
            <a:off x="2047087" y="1908716"/>
            <a:ext cx="4881013" cy="717869"/>
            <a:chOff x="13183" y="5280379"/>
            <a:chExt cx="4951058" cy="717847"/>
          </a:xfrm>
        </p:grpSpPr>
        <p:grpSp>
          <p:nvGrpSpPr>
            <p:cNvPr id="23" name="组合 183"/>
            <p:cNvGrpSpPr>
              <a:grpSpLocks/>
            </p:cNvGrpSpPr>
            <p:nvPr/>
          </p:nvGrpSpPr>
          <p:grpSpPr bwMode="auto">
            <a:xfrm>
              <a:off x="1105461" y="5280379"/>
              <a:ext cx="3858780" cy="717847"/>
              <a:chOff x="1447796" y="5551488"/>
              <a:chExt cx="6927546" cy="1071611"/>
            </a:xfrm>
          </p:grpSpPr>
          <p:sp>
            <p:nvSpPr>
              <p:cNvPr id="25" name="Text Box 3"/>
              <p:cNvSpPr txBox="1">
                <a:spLocks noChangeArrowheads="1"/>
              </p:cNvSpPr>
              <p:nvPr/>
            </p:nvSpPr>
            <p:spPr bwMode="auto">
              <a:xfrm>
                <a:off x="6604084" y="6307919"/>
                <a:ext cx="951838" cy="315180"/>
              </a:xfrm>
              <a:prstGeom prst="rect">
                <a:avLst/>
              </a:prstGeom>
              <a:noFill/>
              <a:ln w="12700">
                <a:noFill/>
                <a:miter lim="800000"/>
                <a:headEnd/>
                <a:tailEnd/>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w</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
            <p:nvSpPr>
              <p:cNvPr id="26" name="AutoShape 6"/>
              <p:cNvSpPr>
                <a:spLocks/>
              </p:cNvSpPr>
              <p:nvPr/>
            </p:nvSpPr>
            <p:spPr bwMode="auto">
              <a:xfrm rot="16200000">
                <a:off x="7007934" y="4912464"/>
                <a:ext cx="169183" cy="2515569"/>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7" name="Rectangle 9"/>
              <p:cNvSpPr>
                <a:spLocks noChangeArrowheads="1"/>
              </p:cNvSpPr>
              <p:nvPr/>
            </p:nvSpPr>
            <p:spPr bwMode="auto">
              <a:xfrm>
                <a:off x="1447796" y="5551488"/>
                <a:ext cx="4389805" cy="533400"/>
              </a:xfrm>
              <a:prstGeom prst="rect">
                <a:avLst/>
              </a:prstGeom>
              <a:solidFill>
                <a:srgbClr val="00B0F0"/>
              </a:solidFill>
              <a:ln w="22225">
                <a:solidFill>
                  <a:srgbClr val="000000"/>
                </a:solidFill>
                <a:miter lim="800000"/>
                <a:headEnd/>
                <a:tailEnd/>
              </a:ln>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主存</a:t>
                </a:r>
                <a:r>
                  <a:rPr kumimoji="0" lang="zh-CN" altLang="en-US" sz="14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块地址 </a:t>
                </a:r>
                <a:r>
                  <a:rPr kumimoji="0" lang="en-US" altLang="zh-CN" sz="1400" b="1" i="0" u="none" strike="noStrike" kern="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Rectangle 11"/>
              <p:cNvSpPr>
                <a:spLocks noChangeArrowheads="1"/>
              </p:cNvSpPr>
              <p:nvPr/>
            </p:nvSpPr>
            <p:spPr bwMode="auto">
              <a:xfrm>
                <a:off x="5834743" y="5551488"/>
                <a:ext cx="2540599" cy="533400"/>
              </a:xfrm>
              <a:prstGeom prst="rect">
                <a:avLst/>
              </a:prstGeom>
              <a:solidFill>
                <a:schemeClr val="accent4">
                  <a:lumMod val="20000"/>
                  <a:lumOff val="80000"/>
                </a:schemeClr>
              </a:solidFill>
              <a:ln w="22225">
                <a:solidFill>
                  <a:srgbClr val="000000"/>
                </a:solidFill>
                <a:miter lim="800000"/>
                <a:headEnd/>
                <a:tailEnd/>
              </a:ln>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块内偏移</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Text Box 13"/>
              <p:cNvSpPr txBox="1">
                <a:spLocks noChangeArrowheads="1"/>
              </p:cNvSpPr>
              <p:nvPr/>
            </p:nvSpPr>
            <p:spPr bwMode="auto">
              <a:xfrm>
                <a:off x="3654574" y="6281196"/>
                <a:ext cx="914788" cy="315180"/>
              </a:xfrm>
              <a:prstGeom prst="rect">
                <a:avLst/>
              </a:prstGeom>
              <a:noFill/>
              <a:ln w="12700">
                <a:noFill/>
                <a:miter lim="800000"/>
                <a:headEnd/>
                <a:tailEnd/>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
            <p:nvSpPr>
              <p:cNvPr id="30" name="AutoShape 14"/>
              <p:cNvSpPr>
                <a:spLocks/>
              </p:cNvSpPr>
              <p:nvPr/>
            </p:nvSpPr>
            <p:spPr bwMode="auto">
              <a:xfrm rot="16200000">
                <a:off x="3544609" y="4002106"/>
                <a:ext cx="193321" cy="4386938"/>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4" name="Text Box 52"/>
            <p:cNvSpPr txBox="1">
              <a:spLocks noChangeArrowheads="1"/>
            </p:cNvSpPr>
            <p:nvPr/>
          </p:nvSpPr>
          <p:spPr bwMode="auto">
            <a:xfrm>
              <a:off x="13183" y="5339187"/>
              <a:ext cx="1260140" cy="307768"/>
            </a:xfrm>
            <a:prstGeom prst="rect">
              <a:avLst/>
            </a:prstGeom>
            <a:noFill/>
            <a:ln w="12700">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主存地址</a:t>
              </a:r>
            </a:p>
          </p:txBody>
        </p:sp>
      </p:grpSp>
      <p:grpSp>
        <p:nvGrpSpPr>
          <p:cNvPr id="108" name="组合 107"/>
          <p:cNvGrpSpPr/>
          <p:nvPr/>
        </p:nvGrpSpPr>
        <p:grpSpPr>
          <a:xfrm>
            <a:off x="6906127" y="2204346"/>
            <a:ext cx="1584846" cy="3445483"/>
            <a:chOff x="6906127" y="2204346"/>
            <a:chExt cx="1584846" cy="3445483"/>
          </a:xfrm>
        </p:grpSpPr>
        <p:sp>
          <p:nvSpPr>
            <p:cNvPr id="21" name="Line 16"/>
            <p:cNvSpPr>
              <a:spLocks noChangeShapeType="1"/>
            </p:cNvSpPr>
            <p:nvPr/>
          </p:nvSpPr>
          <p:spPr bwMode="auto">
            <a:xfrm flipV="1">
              <a:off x="6919873" y="2204346"/>
              <a:ext cx="1571099" cy="1496245"/>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
          <p:nvSpPr>
            <p:cNvPr id="41" name="Line 16"/>
            <p:cNvSpPr>
              <a:spLocks noChangeShapeType="1"/>
            </p:cNvSpPr>
            <p:nvPr/>
          </p:nvSpPr>
          <p:spPr bwMode="auto">
            <a:xfrm flipV="1">
              <a:off x="6921366" y="2210885"/>
              <a:ext cx="1569607" cy="2132113"/>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
          <p:nvSpPr>
            <p:cNvPr id="42" name="Line 16"/>
            <p:cNvSpPr>
              <a:spLocks noChangeShapeType="1"/>
            </p:cNvSpPr>
            <p:nvPr/>
          </p:nvSpPr>
          <p:spPr bwMode="auto">
            <a:xfrm flipV="1">
              <a:off x="6921367" y="2210885"/>
              <a:ext cx="1567900" cy="2764574"/>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
          <p:nvSpPr>
            <p:cNvPr id="43" name="Line 16"/>
            <p:cNvSpPr>
              <a:spLocks noChangeShapeType="1"/>
            </p:cNvSpPr>
            <p:nvPr/>
          </p:nvSpPr>
          <p:spPr bwMode="auto">
            <a:xfrm flipV="1">
              <a:off x="6906127" y="2210888"/>
              <a:ext cx="1583140" cy="3438941"/>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grpSp>
        <p:nvGrpSpPr>
          <p:cNvPr id="109" name="组合 108"/>
          <p:cNvGrpSpPr/>
          <p:nvPr/>
        </p:nvGrpSpPr>
        <p:grpSpPr>
          <a:xfrm>
            <a:off x="6898507" y="3763880"/>
            <a:ext cx="1595120" cy="1943099"/>
            <a:chOff x="6898507" y="3763880"/>
            <a:chExt cx="1595120" cy="1943099"/>
          </a:xfrm>
        </p:grpSpPr>
        <p:sp>
          <p:nvSpPr>
            <p:cNvPr id="44" name="Line 16"/>
            <p:cNvSpPr>
              <a:spLocks noChangeShapeType="1"/>
            </p:cNvSpPr>
            <p:nvPr/>
          </p:nvSpPr>
          <p:spPr bwMode="auto">
            <a:xfrm>
              <a:off x="6912477" y="3763880"/>
              <a:ext cx="1574800" cy="1308100"/>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
          <p:nvSpPr>
            <p:cNvPr id="45" name="Line 16"/>
            <p:cNvSpPr>
              <a:spLocks noChangeShapeType="1"/>
            </p:cNvSpPr>
            <p:nvPr/>
          </p:nvSpPr>
          <p:spPr bwMode="auto">
            <a:xfrm>
              <a:off x="6921367" y="4419199"/>
              <a:ext cx="1569085" cy="652780"/>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
          <p:nvSpPr>
            <p:cNvPr id="46" name="Line 16"/>
            <p:cNvSpPr>
              <a:spLocks noChangeShapeType="1"/>
            </p:cNvSpPr>
            <p:nvPr/>
          </p:nvSpPr>
          <p:spPr bwMode="auto">
            <a:xfrm>
              <a:off x="6913747" y="5021179"/>
              <a:ext cx="1579880" cy="53975"/>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
          <p:nvSpPr>
            <p:cNvPr id="47" name="Line 16"/>
            <p:cNvSpPr>
              <a:spLocks noChangeShapeType="1"/>
            </p:cNvSpPr>
            <p:nvPr/>
          </p:nvSpPr>
          <p:spPr bwMode="auto">
            <a:xfrm flipV="1">
              <a:off x="6898507" y="5071979"/>
              <a:ext cx="1591945" cy="635000"/>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sp>
        <p:nvSpPr>
          <p:cNvPr id="48" name="矩形 47"/>
          <p:cNvSpPr/>
          <p:nvPr/>
        </p:nvSpPr>
        <p:spPr>
          <a:xfrm>
            <a:off x="3118862" y="2739420"/>
            <a:ext cx="1939970"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 </a:t>
            </a: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路并发比较</a:t>
            </a:r>
          </a:p>
        </p:txBody>
      </p:sp>
      <p:cxnSp>
        <p:nvCxnSpPr>
          <p:cNvPr id="49" name="直接箭头连接符 48"/>
          <p:cNvCxnSpPr/>
          <p:nvPr/>
        </p:nvCxnSpPr>
        <p:spPr>
          <a:xfrm>
            <a:off x="4331417" y="2445619"/>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1" name="组合 110"/>
          <p:cNvGrpSpPr/>
          <p:nvPr/>
        </p:nvGrpSpPr>
        <p:grpSpPr>
          <a:xfrm>
            <a:off x="2295397" y="2757195"/>
            <a:ext cx="805325" cy="307777"/>
            <a:chOff x="2303017" y="2741955"/>
            <a:chExt cx="805325" cy="307777"/>
          </a:xfrm>
        </p:grpSpPr>
        <p:cxnSp>
          <p:nvCxnSpPr>
            <p:cNvPr id="50" name="直接箭头连接符 49"/>
            <p:cNvCxnSpPr/>
            <p:nvPr/>
          </p:nvCxnSpPr>
          <p:spPr>
            <a:xfrm flipH="1">
              <a:off x="2794017" y="2902292"/>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TextBox 132"/>
            <p:cNvSpPr txBox="1">
              <a:spLocks noChangeArrowheads="1"/>
            </p:cNvSpPr>
            <p:nvPr/>
          </p:nvSpPr>
          <p:spPr bwMode="auto">
            <a:xfrm>
              <a:off x="2303017" y="2741955"/>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命中</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52" name="Text Box 52"/>
          <p:cNvSpPr txBox="1">
            <a:spLocks noChangeArrowheads="1"/>
          </p:cNvSpPr>
          <p:nvPr/>
        </p:nvSpPr>
        <p:spPr bwMode="auto">
          <a:xfrm>
            <a:off x="5296611" y="3136755"/>
            <a:ext cx="1611661" cy="307777"/>
          </a:xfrm>
          <a:prstGeom prst="rect">
            <a:avLst/>
          </a:prstGeom>
          <a:noFill/>
          <a:ln w="12700">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5" name="组合 54"/>
          <p:cNvGrpSpPr/>
          <p:nvPr/>
        </p:nvGrpSpPr>
        <p:grpSpPr>
          <a:xfrm>
            <a:off x="8494786" y="1776053"/>
            <a:ext cx="1627913" cy="4127879"/>
            <a:chOff x="8903859" y="1174474"/>
            <a:chExt cx="1627913" cy="4127879"/>
          </a:xfrm>
        </p:grpSpPr>
        <p:sp>
          <p:nvSpPr>
            <p:cNvPr id="56" name="Text Box 52"/>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DRAM</a:t>
              </a:r>
              <a:r>
                <a:rPr kumimoji="0" lang="zh-CN" altLang="en-US" sz="1400" b="1" i="0" u="none" strike="noStrike" kern="0" cap="none" spc="0" normalizeH="0" baseline="0" noProof="0">
                  <a:ln>
                    <a:noFill/>
                  </a:ln>
                  <a:solidFill>
                    <a:srgbClr val="E7E6E6">
                      <a:lumMod val="50000"/>
                    </a:srgbClr>
                  </a:solidFill>
                  <a:effectLst/>
                  <a:uLnTx/>
                  <a:uFillTx/>
                  <a:latin typeface="微软雅黑"/>
                  <a:ea typeface="微软雅黑"/>
                  <a:cs typeface="+mn-cs"/>
                </a:rPr>
                <a:t>主存</a:t>
              </a:r>
            </a:p>
          </p:txBody>
        </p:sp>
        <p:grpSp>
          <p:nvGrpSpPr>
            <p:cNvPr id="57" name="组合 56"/>
            <p:cNvGrpSpPr/>
            <p:nvPr/>
          </p:nvGrpSpPr>
          <p:grpSpPr>
            <a:xfrm>
              <a:off x="8903859" y="1486390"/>
              <a:ext cx="1627913" cy="3815963"/>
              <a:chOff x="8903859" y="1486390"/>
              <a:chExt cx="1627913" cy="4057929"/>
            </a:xfrm>
          </p:grpSpPr>
          <p:sp>
            <p:nvSpPr>
              <p:cNvPr id="58" name="矩形 57"/>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E7E6E6">
                        <a:lumMod val="50000"/>
                      </a:srgbClr>
                    </a:solidFill>
                    <a:effectLst/>
                    <a:uLnTx/>
                    <a:uFillTx/>
                    <a:latin typeface="微软雅黑"/>
                    <a:ea typeface="微软雅黑"/>
                    <a:cs typeface="Times New Roman" panose="02020603050405020304" pitchFamily="18" charset="0"/>
                  </a:rPr>
                  <a:t>B</a:t>
                </a:r>
                <a:r>
                  <a:rPr kumimoji="0" lang="en-US" altLang="zh-CN"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rPr>
                  <a:t>0</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59" name="矩形 58"/>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E7E6E6">
                        <a:lumMod val="50000"/>
                      </a:srgbClr>
                    </a:solidFill>
                    <a:effectLst/>
                    <a:uLnTx/>
                    <a:uFillTx/>
                    <a:latin typeface="微软雅黑"/>
                    <a:ea typeface="微软雅黑"/>
                    <a:cs typeface="Times New Roman" panose="02020603050405020304" pitchFamily="18" charset="0"/>
                  </a:rPr>
                  <a:t>1</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60" name="矩形 59"/>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61" name="矩形 60"/>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E7E6E6">
                        <a:lumMod val="50000"/>
                      </a:srgbClr>
                    </a:solidFill>
                    <a:effectLst/>
                    <a:uLnTx/>
                    <a:uFillTx/>
                    <a:latin typeface="微软雅黑"/>
                    <a:ea typeface="微软雅黑"/>
                    <a:cs typeface="Times New Roman" panose="02020603050405020304" pitchFamily="18" charset="0"/>
                  </a:rPr>
                  <a:t>n-1</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62" name="矩形 61"/>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63" name="矩形 62"/>
              <p:cNvSpPr/>
              <p:nvPr/>
            </p:nvSpPr>
            <p:spPr>
              <a:xfrm>
                <a:off x="8903863" y="250105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E7E6E6">
                        <a:lumMod val="50000"/>
                      </a:srgbClr>
                    </a:solidFill>
                    <a:effectLst/>
                    <a:uLnTx/>
                    <a:uFillTx/>
                    <a:latin typeface="微软雅黑"/>
                    <a:ea typeface="微软雅黑"/>
                    <a:cs typeface="Times New Roman" panose="02020603050405020304" pitchFamily="18" charset="0"/>
                  </a:rPr>
                  <a:t>n</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64" name="矩形 63"/>
              <p:cNvSpPr/>
              <p:nvPr/>
            </p:nvSpPr>
            <p:spPr>
              <a:xfrm>
                <a:off x="8903861" y="275573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E7E6E6">
                        <a:lumMod val="50000"/>
                      </a:srgbClr>
                    </a:solidFill>
                    <a:effectLst/>
                    <a:uLnTx/>
                    <a:uFillTx/>
                    <a:latin typeface="微软雅黑"/>
                    <a:ea typeface="微软雅黑"/>
                    <a:cs typeface="Times New Roman" panose="02020603050405020304" pitchFamily="18" charset="0"/>
                  </a:rPr>
                  <a:t>B</a:t>
                </a:r>
                <a:r>
                  <a:rPr kumimoji="0" lang="en-US" altLang="zh-CN"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rPr>
                  <a:t>n+1</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65" name="矩形 64"/>
              <p:cNvSpPr/>
              <p:nvPr/>
            </p:nvSpPr>
            <p:spPr>
              <a:xfrm>
                <a:off x="8903863" y="301030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66" name="矩形 65"/>
              <p:cNvSpPr/>
              <p:nvPr/>
            </p:nvSpPr>
            <p:spPr>
              <a:xfrm>
                <a:off x="8903861" y="326498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E7E6E6">
                        <a:lumMod val="50000"/>
                      </a:srgbClr>
                    </a:solidFill>
                    <a:effectLst/>
                    <a:uLnTx/>
                    <a:uFillTx/>
                    <a:latin typeface="微软雅黑"/>
                    <a:ea typeface="微软雅黑"/>
                    <a:cs typeface="Times New Roman" panose="02020603050405020304" pitchFamily="18" charset="0"/>
                  </a:rPr>
                  <a:t>2n-1</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67" name="矩形 66"/>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68" name="矩形 67"/>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69" name="矩形 68"/>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70" name="矩形 69"/>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71" name="矩形 70"/>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72" name="矩形 71"/>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73" name="矩形 72"/>
              <p:cNvSpPr/>
              <p:nvPr/>
            </p:nvSpPr>
            <p:spPr>
              <a:xfrm>
                <a:off x="8903861" y="452437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E7E6E6">
                        <a:lumMod val="50000"/>
                      </a:srgbClr>
                    </a:solidFill>
                    <a:effectLst/>
                    <a:uLnTx/>
                    <a:uFillTx/>
                    <a:latin typeface="微软雅黑"/>
                    <a:ea typeface="微软雅黑"/>
                    <a:cs typeface="Times New Roman" panose="02020603050405020304" pitchFamily="18" charset="0"/>
                  </a:rPr>
                  <a:t>mn-n</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74" name="矩形 73"/>
              <p:cNvSpPr/>
              <p:nvPr/>
            </p:nvSpPr>
            <p:spPr>
              <a:xfrm>
                <a:off x="8903859" y="477905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E7E6E6">
                        <a:lumMod val="50000"/>
                      </a:srgbClr>
                    </a:solidFill>
                    <a:effectLst/>
                    <a:uLnTx/>
                    <a:uFillTx/>
                    <a:latin typeface="微软雅黑"/>
                    <a:ea typeface="微软雅黑"/>
                    <a:cs typeface="Times New Roman" panose="02020603050405020304" pitchFamily="18" charset="0"/>
                  </a:rPr>
                  <a:t>mn-n+1</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75" name="矩形 74"/>
              <p:cNvSpPr/>
              <p:nvPr/>
            </p:nvSpPr>
            <p:spPr>
              <a:xfrm>
                <a:off x="8903861" y="503362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76" name="矩形 75"/>
              <p:cNvSpPr/>
              <p:nvPr/>
            </p:nvSpPr>
            <p:spPr>
              <a:xfrm>
                <a:off x="8903859" y="528830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rPr>
                  <a:t>B</a:t>
                </a:r>
                <a:r>
                  <a:rPr kumimoji="0" lang="en-US" altLang="zh-CN" sz="1400" b="0" i="0" u="none" strike="noStrike" kern="0" cap="none" spc="0" normalizeH="0" baseline="-25000" noProof="0">
                    <a:ln>
                      <a:noFill/>
                    </a:ln>
                    <a:solidFill>
                      <a:srgbClr val="E7E6E6">
                        <a:lumMod val="50000"/>
                      </a:srgbClr>
                    </a:solidFill>
                    <a:effectLst/>
                    <a:uLnTx/>
                    <a:uFillTx/>
                    <a:latin typeface="微软雅黑"/>
                    <a:ea typeface="微软雅黑"/>
                    <a:cs typeface="Times New Roman" panose="02020603050405020304" pitchFamily="18" charset="0"/>
                  </a:rPr>
                  <a:t>mn-1</a:t>
                </a:r>
                <a:endParaRPr kumimoji="0" lang="zh-CN" altLang="en-US" sz="1400" b="0" i="0" u="none" strike="noStrike" kern="0" cap="none" spc="0" normalizeH="0" baseline="-25000" noProof="0" dirty="0">
                  <a:ln>
                    <a:noFill/>
                  </a:ln>
                  <a:solidFill>
                    <a:srgbClr val="E7E6E6">
                      <a:lumMod val="50000"/>
                    </a:srgbClr>
                  </a:solidFill>
                  <a:effectLst/>
                  <a:uLnTx/>
                  <a:uFillTx/>
                  <a:latin typeface="微软雅黑"/>
                  <a:ea typeface="微软雅黑"/>
                  <a:cs typeface="Times New Roman" panose="02020603050405020304" pitchFamily="18" charset="0"/>
                </a:endParaRPr>
              </a:p>
            </p:txBody>
          </p:sp>
          <p:sp>
            <p:nvSpPr>
              <p:cNvPr id="77" name="矩形 76"/>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srgbClr val="E7E6E6">
                      <a:lumMod val="50000"/>
                    </a:srgbClr>
                  </a:solidFill>
                  <a:effectLst/>
                  <a:uLnTx/>
                  <a:uFillTx/>
                  <a:latin typeface="微软雅黑"/>
                  <a:ea typeface="微软雅黑"/>
                  <a:cs typeface="Times New Roman" panose="02020603050405020304" pitchFamily="18" charset="0"/>
                </a:endParaRPr>
              </a:p>
            </p:txBody>
          </p:sp>
        </p:grpSp>
      </p:grpSp>
      <p:grpSp>
        <p:nvGrpSpPr>
          <p:cNvPr id="110" name="组合 109"/>
          <p:cNvGrpSpPr/>
          <p:nvPr/>
        </p:nvGrpSpPr>
        <p:grpSpPr>
          <a:xfrm>
            <a:off x="3051604" y="2363576"/>
            <a:ext cx="511616" cy="370759"/>
            <a:chOff x="3051604" y="2371196"/>
            <a:chExt cx="511616" cy="370759"/>
          </a:xfrm>
        </p:grpSpPr>
        <p:cxnSp>
          <p:nvCxnSpPr>
            <p:cNvPr id="53" name="直接箭头连接符 52"/>
            <p:cNvCxnSpPr/>
            <p:nvPr/>
          </p:nvCxnSpPr>
          <p:spPr>
            <a:xfrm>
              <a:off x="3563220" y="2524217"/>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4" name="TextBox 132"/>
            <p:cNvSpPr txBox="1">
              <a:spLocks noChangeArrowheads="1"/>
            </p:cNvSpPr>
            <p:nvPr/>
          </p:nvSpPr>
          <p:spPr bwMode="auto">
            <a:xfrm>
              <a:off x="3051604" y="2371196"/>
              <a:ext cx="438020" cy="307777"/>
            </a:xfrm>
            <a:prstGeom prst="rect">
              <a:avLst/>
            </a:prstGeom>
            <a:noFill/>
            <a:ln w="12700">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78" name="直接连接符 77"/>
            <p:cNvCxnSpPr/>
            <p:nvPr/>
          </p:nvCxnSpPr>
          <p:spPr>
            <a:xfrm flipH="1">
              <a:off x="3271799" y="2524217"/>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2503054" y="3551712"/>
            <a:ext cx="707176" cy="2257519"/>
            <a:chOff x="2503054" y="3551712"/>
            <a:chExt cx="707176" cy="2257519"/>
          </a:xfrm>
        </p:grpSpPr>
        <p:sp>
          <p:nvSpPr>
            <p:cNvPr id="4" name="TextBox 132">
              <a:extLst>
                <a:ext uri="{FF2B5EF4-FFF2-40B4-BE49-F238E27FC236}">
                  <a16:creationId xmlns:a16="http://schemas.microsoft.com/office/drawing/2014/main" id="{CD990138-6FBA-4C8C-94C1-44EF974BAD51}"/>
                </a:ext>
              </a:extLst>
            </p:cNvPr>
            <p:cNvSpPr txBox="1">
              <a:spLocks noChangeArrowheads="1"/>
            </p:cNvSpPr>
            <p:nvPr/>
          </p:nvSpPr>
          <p:spPr bwMode="auto">
            <a:xfrm>
              <a:off x="2585933" y="4851540"/>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TextBox 132">
              <a:extLst>
                <a:ext uri="{FF2B5EF4-FFF2-40B4-BE49-F238E27FC236}">
                  <a16:creationId xmlns:a16="http://schemas.microsoft.com/office/drawing/2014/main" id="{062FB469-BA96-432A-B281-24AA2D1E8498}"/>
                </a:ext>
              </a:extLst>
            </p:cNvPr>
            <p:cNvSpPr txBox="1">
              <a:spLocks noChangeArrowheads="1"/>
            </p:cNvSpPr>
            <p:nvPr/>
          </p:nvSpPr>
          <p:spPr bwMode="auto">
            <a:xfrm>
              <a:off x="2503054" y="5501454"/>
              <a:ext cx="707176" cy="307777"/>
            </a:xfrm>
            <a:prstGeom prst="rect">
              <a:avLst/>
            </a:prstGeom>
            <a:noFill/>
            <a:ln w="12700">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a:t>
              </a:r>
              <a:r>
                <a:rPr kumimoji="0" lang="en-US" altLang="zh-CN" sz="1400" b="1" i="1"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9" name="TextBox 132"/>
            <p:cNvSpPr txBox="1">
              <a:spLocks noChangeArrowheads="1"/>
            </p:cNvSpPr>
            <p:nvPr/>
          </p:nvSpPr>
          <p:spPr bwMode="auto">
            <a:xfrm>
              <a:off x="2555892" y="4201626"/>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行</a:t>
              </a:r>
              <a:r>
                <a:rPr kumimoji="0" lang="en-US" altLang="zh-CN"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0" name="TextBox 132"/>
            <p:cNvSpPr txBox="1">
              <a:spLocks noChangeArrowheads="1"/>
            </p:cNvSpPr>
            <p:nvPr/>
          </p:nvSpPr>
          <p:spPr bwMode="auto">
            <a:xfrm>
              <a:off x="2557601" y="3551712"/>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行</a:t>
              </a:r>
              <a:r>
                <a:rPr kumimoji="0" lang="en-US" altLang="zh-CN"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0</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106" name="组合 105"/>
          <p:cNvGrpSpPr/>
          <p:nvPr/>
        </p:nvGrpSpPr>
        <p:grpSpPr>
          <a:xfrm>
            <a:off x="3118861" y="3455820"/>
            <a:ext cx="3778806" cy="2448112"/>
            <a:chOff x="3118861" y="3455820"/>
            <a:chExt cx="3778806" cy="2448112"/>
          </a:xfrm>
        </p:grpSpPr>
        <p:sp>
          <p:nvSpPr>
            <p:cNvPr id="6" name="矩形 5">
              <a:extLst>
                <a:ext uri="{FF2B5EF4-FFF2-40B4-BE49-F238E27FC236}">
                  <a16:creationId xmlns:a16="http://schemas.microsoft.com/office/drawing/2014/main" id="{70227660-0A95-4E79-A24B-2C5099D4D28A}"/>
                </a:ext>
              </a:extLst>
            </p:cNvPr>
            <p:cNvSpPr/>
            <p:nvPr/>
          </p:nvSpPr>
          <p:spPr>
            <a:xfrm>
              <a:off x="3118861" y="5405562"/>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矩形 31"/>
            <p:cNvSpPr/>
            <p:nvPr/>
          </p:nvSpPr>
          <p:spPr>
            <a:xfrm>
              <a:off x="3123988" y="3455820"/>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矩形 36"/>
            <p:cNvSpPr/>
            <p:nvPr/>
          </p:nvSpPr>
          <p:spPr>
            <a:xfrm>
              <a:off x="3122279" y="4105734"/>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2" name="矩形 81">
              <a:extLst>
                <a:ext uri="{FF2B5EF4-FFF2-40B4-BE49-F238E27FC236}">
                  <a16:creationId xmlns:a16="http://schemas.microsoft.com/office/drawing/2014/main" id="{B88BCEFD-43C3-4326-BD0D-7AF1E5323488}"/>
                </a:ext>
              </a:extLst>
            </p:cNvPr>
            <p:cNvSpPr/>
            <p:nvPr/>
          </p:nvSpPr>
          <p:spPr>
            <a:xfrm>
              <a:off x="3120570" y="4755648"/>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86" name="组合 85"/>
          <p:cNvGrpSpPr/>
          <p:nvPr/>
        </p:nvGrpSpPr>
        <p:grpSpPr>
          <a:xfrm>
            <a:off x="1135040" y="3472696"/>
            <a:ext cx="5764214" cy="475903"/>
            <a:chOff x="487822" y="3242616"/>
            <a:chExt cx="6141581" cy="559743"/>
          </a:xfrm>
        </p:grpSpPr>
        <p:sp>
          <p:nvSpPr>
            <p:cNvPr id="87" name="矩形 86"/>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8" name="矩形 87"/>
            <p:cNvSpPr/>
            <p:nvPr/>
          </p:nvSpPr>
          <p:spPr>
            <a:xfrm>
              <a:off x="487822" y="3242616"/>
              <a:ext cx="6141581" cy="5597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9" name="文本框 88"/>
            <p:cNvSpPr txBox="1"/>
            <p:nvPr/>
          </p:nvSpPr>
          <p:spPr>
            <a:xfrm>
              <a:off x="526758" y="3316360"/>
              <a:ext cx="1178825" cy="4343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cache</a:t>
              </a: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90" name="Text Box 66"/>
          <p:cNvSpPr txBox="1">
            <a:spLocks noChangeArrowheads="1"/>
          </p:cNvSpPr>
          <p:nvPr/>
        </p:nvSpPr>
        <p:spPr bwMode="auto">
          <a:xfrm>
            <a:off x="2547396" y="1181434"/>
            <a:ext cx="5607051" cy="46166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prstClr val="black">
                    <a:lumMod val="65000"/>
                    <a:lumOff val="35000"/>
                  </a:prstClr>
                </a:solidFill>
                <a:effectLst/>
                <a:uLnTx/>
                <a:uFillTx/>
                <a:latin typeface="微软雅黑" charset="-122"/>
                <a:ea typeface="微软雅黑" charset="-122"/>
                <a:cs typeface="+mn-cs"/>
              </a:rPr>
              <a:t>主存块可放置在任意</a:t>
            </a:r>
            <a:r>
              <a:rPr kumimoji="1" lang="en-US" altLang="zh-CN" sz="2400" b="1" i="0" u="none" strike="noStrike" kern="1200" cap="none" spc="0" normalizeH="0" baseline="0" noProof="0" dirty="0">
                <a:ln>
                  <a:noFill/>
                </a:ln>
                <a:solidFill>
                  <a:prstClr val="black">
                    <a:lumMod val="65000"/>
                    <a:lumOff val="35000"/>
                  </a:prstClr>
                </a:solidFill>
                <a:effectLst/>
                <a:uLnTx/>
                <a:uFillTx/>
                <a:latin typeface="微软雅黑" charset="-122"/>
                <a:ea typeface="微软雅黑" charset="-122"/>
                <a:cs typeface="+mn-cs"/>
              </a:rPr>
              <a:t>cache</a:t>
            </a:r>
            <a:r>
              <a:rPr kumimoji="1" lang="zh-CN" altLang="en-US" sz="2400" b="1" i="0" u="none" strike="noStrike" kern="1200" cap="none" spc="0" normalizeH="0" baseline="0" noProof="0" dirty="0">
                <a:ln>
                  <a:noFill/>
                </a:ln>
                <a:solidFill>
                  <a:prstClr val="black">
                    <a:lumMod val="65000"/>
                    <a:lumOff val="35000"/>
                  </a:prstClr>
                </a:solidFill>
                <a:effectLst/>
                <a:uLnTx/>
                <a:uFillTx/>
                <a:latin typeface="微软雅黑" charset="-122"/>
                <a:ea typeface="微软雅黑" charset="-122"/>
                <a:cs typeface="+mn-cs"/>
              </a:rPr>
              <a:t>行</a:t>
            </a:r>
            <a:endParaRPr kumimoji="1" lang="en-US" altLang="zh-CN" sz="2400" b="1" i="0" u="none" strike="noStrike" kern="1200" cap="none" spc="0" normalizeH="0" baseline="0" noProof="0" dirty="0">
              <a:ln>
                <a:noFill/>
              </a:ln>
              <a:solidFill>
                <a:prstClr val="black">
                  <a:lumMod val="65000"/>
                  <a:lumOff val="35000"/>
                </a:prstClr>
              </a:solidFill>
              <a:effectLst/>
              <a:uLnTx/>
              <a:uFillTx/>
              <a:latin typeface="微软雅黑" charset="-122"/>
              <a:ea typeface="微软雅黑" charset="-122"/>
              <a:cs typeface="+mn-cs"/>
            </a:endParaRPr>
          </a:p>
        </p:txBody>
      </p:sp>
      <p:sp>
        <p:nvSpPr>
          <p:cNvPr id="91" name="矩形 90">
            <a:extLst>
              <a:ext uri="{FF2B5EF4-FFF2-40B4-BE49-F238E27FC236}">
                <a16:creationId xmlns:a16="http://schemas.microsoft.com/office/drawing/2014/main" id="{9F8544CC-1D54-43EA-8D42-1C60666D7E00}"/>
              </a:ext>
            </a:extLst>
          </p:cNvPr>
          <p:cNvSpPr/>
          <p:nvPr/>
        </p:nvSpPr>
        <p:spPr bwMode="auto">
          <a:xfrm>
            <a:off x="5172962" y="4851540"/>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2" name="矩形 91">
            <a:extLst>
              <a:ext uri="{FF2B5EF4-FFF2-40B4-BE49-F238E27FC236}">
                <a16:creationId xmlns:a16="http://schemas.microsoft.com/office/drawing/2014/main" id="{5BDBB4DD-ABE1-4D79-A5FC-4F626DDAA283}"/>
              </a:ext>
            </a:extLst>
          </p:cNvPr>
          <p:cNvSpPr/>
          <p:nvPr/>
        </p:nvSpPr>
        <p:spPr bwMode="auto">
          <a:xfrm>
            <a:off x="5171253" y="5501454"/>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3" name="矩形 92"/>
          <p:cNvSpPr/>
          <p:nvPr/>
        </p:nvSpPr>
        <p:spPr bwMode="auto">
          <a:xfrm>
            <a:off x="5174671" y="4201626"/>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4" name="矩形 93"/>
          <p:cNvSpPr/>
          <p:nvPr/>
        </p:nvSpPr>
        <p:spPr bwMode="auto">
          <a:xfrm>
            <a:off x="5176380" y="3551712"/>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00" name="组合 99"/>
          <p:cNvGrpSpPr/>
          <p:nvPr/>
        </p:nvGrpSpPr>
        <p:grpSpPr>
          <a:xfrm>
            <a:off x="3979314" y="3551712"/>
            <a:ext cx="1084644" cy="2261391"/>
            <a:chOff x="3979314" y="3551712"/>
            <a:chExt cx="1084644" cy="2261391"/>
          </a:xfrm>
        </p:grpSpPr>
        <p:sp>
          <p:nvSpPr>
            <p:cNvPr id="95" name="矩形 94"/>
            <p:cNvSpPr/>
            <p:nvPr/>
          </p:nvSpPr>
          <p:spPr bwMode="auto">
            <a:xfrm>
              <a:off x="3984441" y="3551712"/>
              <a:ext cx="1079517" cy="311649"/>
            </a:xfrm>
            <a:prstGeom prst="rect">
              <a:avLst/>
            </a:prstGeom>
            <a:solidFill>
              <a:srgbClr val="00B0F0"/>
            </a:solidFill>
            <a:ln w="12700" cap="flat" cmpd="sng" algn="ctr">
              <a:solidFill>
                <a:schemeClr val="tx1"/>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主存块地址</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6" name="矩形 95"/>
            <p:cNvSpPr/>
            <p:nvPr/>
          </p:nvSpPr>
          <p:spPr bwMode="auto">
            <a:xfrm>
              <a:off x="3982732" y="4201626"/>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主存块地址</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 name="矩形 96">
              <a:extLst>
                <a:ext uri="{FF2B5EF4-FFF2-40B4-BE49-F238E27FC236}">
                  <a16:creationId xmlns:a16="http://schemas.microsoft.com/office/drawing/2014/main" id="{381EA838-A539-46A6-A765-1BD7E84E0C8E}"/>
                </a:ext>
              </a:extLst>
            </p:cNvPr>
            <p:cNvSpPr/>
            <p:nvPr/>
          </p:nvSpPr>
          <p:spPr bwMode="auto">
            <a:xfrm>
              <a:off x="3981023" y="485154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主存块地址</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8" name="矩形 97">
              <a:extLst>
                <a:ext uri="{FF2B5EF4-FFF2-40B4-BE49-F238E27FC236}">
                  <a16:creationId xmlns:a16="http://schemas.microsoft.com/office/drawing/2014/main" id="{DC39931E-B9D5-4923-9F22-CD552F3EB9AD}"/>
                </a:ext>
              </a:extLst>
            </p:cNvPr>
            <p:cNvSpPr/>
            <p:nvPr/>
          </p:nvSpPr>
          <p:spPr bwMode="auto">
            <a:xfrm>
              <a:off x="3979314" y="5501454"/>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主存块地址</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05" name="组合 104"/>
          <p:cNvGrpSpPr/>
          <p:nvPr/>
        </p:nvGrpSpPr>
        <p:grpSpPr>
          <a:xfrm>
            <a:off x="3210230" y="3551712"/>
            <a:ext cx="675355" cy="2261391"/>
            <a:chOff x="3210230" y="3551712"/>
            <a:chExt cx="675355" cy="2261391"/>
          </a:xfrm>
        </p:grpSpPr>
        <p:sp>
          <p:nvSpPr>
            <p:cNvPr id="101" name="矩形 100">
              <a:extLst>
                <a:ext uri="{FF2B5EF4-FFF2-40B4-BE49-F238E27FC236}">
                  <a16:creationId xmlns:a16="http://schemas.microsoft.com/office/drawing/2014/main" id="{22DBEBC0-5B33-4A58-9F22-13B19E887303}"/>
                </a:ext>
              </a:extLst>
            </p:cNvPr>
            <p:cNvSpPr/>
            <p:nvPr/>
          </p:nvSpPr>
          <p:spPr bwMode="auto">
            <a:xfrm>
              <a:off x="3211939" y="485154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a:extLst>
                <a:ext uri="{FF2B5EF4-FFF2-40B4-BE49-F238E27FC236}">
                  <a16:creationId xmlns:a16="http://schemas.microsoft.com/office/drawing/2014/main" id="{AE7A2DEF-962F-4F63-AFCA-FDE6186477D6}"/>
                </a:ext>
              </a:extLst>
            </p:cNvPr>
            <p:cNvSpPr/>
            <p:nvPr/>
          </p:nvSpPr>
          <p:spPr bwMode="auto">
            <a:xfrm>
              <a:off x="3210230" y="5501454"/>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bwMode="auto">
            <a:xfrm>
              <a:off x="3213648" y="4201626"/>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矩形 103"/>
            <p:cNvSpPr/>
            <p:nvPr/>
          </p:nvSpPr>
          <p:spPr bwMode="auto">
            <a:xfrm>
              <a:off x="3215357" y="3551712"/>
              <a:ext cx="670228" cy="311649"/>
            </a:xfrm>
            <a:prstGeom prst="rect">
              <a:avLst/>
            </a:prstGeom>
            <a:solidFill>
              <a:srgbClr val="FF0000"/>
            </a:solidFill>
            <a:ln w="12700" cap="flat" cmpd="sng" algn="ctr">
              <a:solidFill>
                <a:schemeClr val="tx1"/>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3958422952"/>
      </p:ext>
    </p:extLst>
  </p:cSld>
  <p:clrMapOvr>
    <a:masterClrMapping/>
  </p:clrMapOvr>
  <mc:AlternateContent xmlns:mc="http://schemas.openxmlformats.org/markup-compatibility/2006" xmlns:p14="http://schemas.microsoft.com/office/powerpoint/2010/main">
    <mc:Choice Requires="p14">
      <p:transition spd="slow" p14:dur="2000" advTm="129643"/>
    </mc:Choice>
    <mc:Fallback xmlns="">
      <p:transition spd="slow" advTm="129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par>
                                <p:cTn id="8" presetID="22" presetClass="entr" presetSubtype="2"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wipe(right)">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wipe(right)">
                                      <p:cBhvr>
                                        <p:cTn id="15" dur="500"/>
                                        <p:tgtEl>
                                          <p:spTgt spid="10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wipe(up)">
                                      <p:cBhvr>
                                        <p:cTn id="20" dur="500"/>
                                        <p:tgtEl>
                                          <p:spTgt spid="1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up)">
                                      <p:cBhvr>
                                        <p:cTn id="25" dur="500"/>
                                        <p:tgtEl>
                                          <p:spTgt spid="10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wipe(left)">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500"/>
                                        <p:tgtEl>
                                          <p:spTgt spid="8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wipe(up)">
                                      <p:cBhvr>
                                        <p:cTn id="40" dur="500"/>
                                        <p:tgtEl>
                                          <p:spTgt spid="10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1" presetClass="exit" presetSubtype="0" fill="hold" grpId="1" nodeType="withEffect">
                                  <p:stCondLst>
                                    <p:cond delay="3000"/>
                                  </p:stCondLst>
                                  <p:childTnLst>
                                    <p:set>
                                      <p:cBhvr>
                                        <p:cTn id="47" dur="1" fill="hold">
                                          <p:stCondLst>
                                            <p:cond delay="0"/>
                                          </p:stCondLst>
                                        </p:cTn>
                                        <p:tgtEl>
                                          <p:spTgt spid="9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up)">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down)">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10"/>
                                        </p:tgtEl>
                                        <p:attrNameLst>
                                          <p:attrName>style.visibility</p:attrName>
                                        </p:attrNameLst>
                                      </p:cBhvr>
                                      <p:to>
                                        <p:strVal val="visible"/>
                                      </p:to>
                                    </p:set>
                                    <p:animEffect transition="in" filter="wipe(left)">
                                      <p:cBhvr>
                                        <p:cTn id="72" dur="500"/>
                                        <p:tgtEl>
                                          <p:spTgt spid="11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111"/>
                                        </p:tgtEl>
                                        <p:attrNameLst>
                                          <p:attrName>style.visibility</p:attrName>
                                        </p:attrNameLst>
                                      </p:cBhvr>
                                      <p:to>
                                        <p:strVal val="visible"/>
                                      </p:to>
                                    </p:set>
                                    <p:animEffect transition="in" filter="wipe(right)">
                                      <p:cBhvr>
                                        <p:cTn id="7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90" grpId="0"/>
      <p:bldP spid="90" grpId="1"/>
    </p:bldLst>
  </p:timing>
  <p:extLst>
    <p:ext uri="{3A86A75C-4F4B-4683-9AE1-C65F6400EC91}">
      <p14:laserTraceLst xmlns:p14="http://schemas.microsoft.com/office/powerpoint/2010/main">
        <p14:tracePtLst>
          <p14:tracePt t="3087" x="8934450" y="2120900"/>
          <p14:tracePt t="3120" x="8947150" y="2120900"/>
          <p14:tracePt t="3182" x="9182100" y="2120900"/>
          <p14:tracePt t="3212" x="9302750" y="2120900"/>
          <p14:tracePt t="3246" x="9378950" y="2120900"/>
          <p14:tracePt t="3275" x="9486900" y="2120900"/>
          <p14:tracePt t="3337" x="9626600" y="2120900"/>
          <p14:tracePt t="3526" x="0" y="0"/>
        </p14:tracePtLst>
        <p14:tracePtLst>
          <p14:tracePt t="4185" x="5276850" y="3435350"/>
          <p14:tracePt t="4311" x="5429250" y="3448050"/>
          <p14:tracePt t="4339" x="5581650" y="3448050"/>
          <p14:tracePt t="4399" x="5981700" y="3448050"/>
          <p14:tracePt t="4428" x="6045200" y="3448050"/>
          <p14:tracePt t="4461" x="6121400" y="3448050"/>
          <p14:tracePt t="4490" x="6223000" y="3448050"/>
          <p14:tracePt t="4523" x="6394450" y="3448050"/>
          <p14:tracePt t="4554" x="6508750" y="3448050"/>
          <p14:tracePt t="4747" x="6515100" y="3448050"/>
          <p14:tracePt t="4748" x="0" y="0"/>
        </p14:tracePtLst>
        <p14:tracePtLst>
          <p14:tracePt t="5311" x="7086600" y="3683000"/>
          <p14:tracePt t="5434" x="7086600" y="3765550"/>
          <p14:tracePt t="5463" x="7086600" y="3943350"/>
          <p14:tracePt t="5497" x="7086600" y="4216400"/>
          <p14:tracePt t="5526" x="7080250" y="4419600"/>
          <p14:tracePt t="5558" x="7067550" y="4597400"/>
          <p14:tracePt t="5588" x="7048500" y="4718050"/>
          <p14:tracePt t="5651" x="7042150" y="4826000"/>
          <p14:tracePt t="5681" x="7042150" y="4902200"/>
          <p14:tracePt t="5714" x="7029450" y="4984750"/>
          <p14:tracePt t="5742" x="7029450" y="5035550"/>
          <p14:tracePt t="5778" x="7016750" y="5162550"/>
          <p14:tracePt t="5807" x="7010400" y="5245100"/>
          <p14:tracePt t="5839" x="7010400" y="5302250"/>
          <p14:tracePt t="5840" x="7010400" y="5308600"/>
          <p14:tracePt t="5870" x="7010400" y="5334000"/>
          <p14:tracePt t="5904" x="7010400" y="5384800"/>
          <p14:tracePt t="5936" x="7010400" y="5435600"/>
          <p14:tracePt t="5969" x="7010400" y="5492750"/>
          <p14:tracePt t="5998" x="7010400" y="5537200"/>
          <p14:tracePt t="6034" x="7004050" y="5581650"/>
          <p14:tracePt t="6065" x="7004050" y="5607050"/>
          <p14:tracePt t="6106" x="7004050" y="5613400"/>
          <p14:tracePt t="6134" x="7004050" y="5626100"/>
          <p14:tracePt t="6170" x="7004050" y="5689600"/>
          <p14:tracePt t="6200" x="7004050" y="5702300"/>
          <p14:tracePt t="6235" x="7004050" y="5721350"/>
          <p14:tracePt t="6264" x="7004050" y="5727700"/>
          <p14:tracePt t="6332" x="7004050" y="5734050"/>
          <p14:tracePt t="6361" x="7004050" y="5778500"/>
          <p14:tracePt t="6394" x="6997700" y="5791200"/>
          <p14:tracePt t="6702" x="0" y="0"/>
        </p14:tracePtLst>
        <p14:tracePtLst>
          <p14:tracePt t="12200" x="8388350" y="2317750"/>
          <p14:tracePt t="12233" x="8401050" y="2317750"/>
          <p14:tracePt t="12265" x="8375650" y="2374900"/>
          <p14:tracePt t="12294" x="8286750" y="2482850"/>
          <p14:tracePt t="12326" x="8229600" y="2590800"/>
          <p14:tracePt t="12355" x="8153400" y="2705100"/>
          <p14:tracePt t="12391" x="7988300" y="2863850"/>
          <p14:tracePt t="12421" x="7766050" y="3048000"/>
          <p14:tracePt t="12455" x="7454900" y="3263900"/>
          <p14:tracePt t="12484" x="7264400" y="3390900"/>
          <p14:tracePt t="12545" x="7016750" y="3594100"/>
          <p14:tracePt t="12574" x="6965950" y="3644900"/>
          <p14:tracePt t="12610" x="6902450" y="3721100"/>
          <p14:tracePt t="12640" x="6794500" y="3810000"/>
          <p14:tracePt t="12675" x="6737350" y="3854450"/>
          <p14:tracePt t="12841" x="0" y="0"/>
        </p14:tracePtLst>
        <p14:tracePtLst>
          <p14:tracePt t="14148" x="8337550" y="2387600"/>
          <p14:tracePt t="14152" x="8337550" y="2406650"/>
          <p14:tracePt t="14185" x="8293100" y="2514600"/>
          <p14:tracePt t="14217" x="8197850" y="2673350"/>
          <p14:tracePt t="14253" x="8045450" y="2914650"/>
          <p14:tracePt t="14282" x="7848600" y="3168650"/>
          <p14:tracePt t="14316" x="7689850" y="3378200"/>
          <p14:tracePt t="14346" x="7600950" y="3562350"/>
          <p14:tracePt t="14381" x="7531100" y="3714750"/>
          <p14:tracePt t="14411" x="7467600" y="3835400"/>
          <p14:tracePt t="14416" x="7467600" y="3854450"/>
          <p14:tracePt t="14447" x="7435850" y="3917950"/>
          <p14:tracePt t="14483" x="7366000" y="4051300"/>
          <p14:tracePt t="14515" x="7296150" y="4159250"/>
          <p14:tracePt t="14552" x="7213600" y="4286250"/>
          <p14:tracePt t="14582" x="7207250" y="4298950"/>
          <p14:tracePt t="14615" x="7207250" y="4330700"/>
          <p14:tracePt t="14616" x="7194550" y="4337050"/>
          <p14:tracePt t="14647" x="7188200" y="4356100"/>
          <p14:tracePt t="14748" x="7169150" y="4387850"/>
          <p14:tracePt t="14777" x="7137400" y="4419600"/>
          <p14:tracePt t="14996" x="0" y="0"/>
        </p14:tracePtLst>
        <p14:tracePtLst>
          <p14:tracePt t="41859" x="3346450" y="3930650"/>
          <p14:tracePt t="41892" x="3346450" y="3937000"/>
          <p14:tracePt t="41925" x="3422650" y="3956050"/>
          <p14:tracePt t="41955" x="3530600" y="3975100"/>
          <p14:tracePt t="41989" x="3695700" y="3981450"/>
          <p14:tracePt t="42020" x="3829050" y="3981450"/>
          <p14:tracePt t="42055" x="3886200" y="3981450"/>
          <p14:tracePt t="42184" x="3956050" y="3981450"/>
          <p14:tracePt t="42186" x="3975100" y="3981450"/>
          <p14:tracePt t="42216" x="4095750" y="3981450"/>
          <p14:tracePt t="42250" x="4432300" y="3987800"/>
          <p14:tracePt t="42281" x="4654550" y="3987800"/>
          <p14:tracePt t="42316" x="4699000" y="4000500"/>
          <p14:tracePt t="42345" x="4718050" y="4000500"/>
          <p14:tracePt t="42411" x="4730750" y="4000500"/>
          <p14:tracePt t="42441" x="4813300" y="4000500"/>
          <p14:tracePt t="42476" x="4965700" y="4000500"/>
          <p14:tracePt t="42506" x="5187950" y="4006850"/>
          <p14:tracePt t="42543" x="5340350" y="4006850"/>
          <p14:tracePt t="42573" x="5416550" y="4006850"/>
          <p14:tracePt t="42611" x="5530850" y="4006850"/>
          <p14:tracePt t="42642" x="5645150" y="4006850"/>
          <p14:tracePt t="42677" x="5753100" y="4006850"/>
          <p14:tracePt t="42707" x="5854700" y="4006850"/>
          <p14:tracePt t="42742" x="5969000" y="4006850"/>
          <p14:tracePt t="42776" x="6064250" y="4006850"/>
          <p14:tracePt t="42777" x="6083300" y="4006850"/>
          <p14:tracePt t="42812" x="6203950" y="4006850"/>
          <p14:tracePt t="42844" x="6324600" y="4006850"/>
          <p14:tracePt t="42879" x="6407150" y="4006850"/>
          <p14:tracePt t="42909" x="6477000" y="4006850"/>
          <p14:tracePt t="42946" x="6604000" y="4006850"/>
          <p14:tracePt t="42978" x="6654800" y="4006850"/>
          <p14:tracePt t="43393" x="0" y="0"/>
        </p14:tracePtLst>
        <p14:tracePtLst>
          <p14:tracePt t="76966" x="3130550" y="2457450"/>
          <p14:tracePt t="77066" x="3143250" y="2457450"/>
          <p14:tracePt t="77097" x="3225800" y="2463800"/>
          <p14:tracePt t="77164" x="3479800" y="2463800"/>
          <p14:tracePt t="77338" x="3505200" y="2476500"/>
          <p14:tracePt t="77370" x="3562350" y="2476500"/>
          <p14:tracePt t="77406" x="3733800" y="2495550"/>
          <p14:tracePt t="77436" x="3816350" y="2508250"/>
          <p14:tracePt t="77473" x="3822700" y="2514600"/>
          <p14:tracePt t="77502" x="3873500" y="2533650"/>
          <p14:tracePt t="77536" x="3975100" y="2533650"/>
          <p14:tracePt t="77566" x="4184650" y="2540000"/>
          <p14:tracePt t="77601" x="4318000" y="2540000"/>
          <p14:tracePt t="77666" x="4362450" y="2552700"/>
          <p14:tracePt t="77695" x="4451350" y="2552700"/>
          <p14:tracePt t="77734" x="4559300" y="2565400"/>
          <p14:tracePt t="77764" x="4597400" y="2571750"/>
          <p14:tracePt t="77800" x="4635500" y="2571750"/>
          <p14:tracePt t="77829" x="4692650" y="2571750"/>
          <p14:tracePt t="77866" x="4737100" y="2571750"/>
          <p14:tracePt t="77895" x="4787900" y="2571750"/>
          <p14:tracePt t="77931" x="4826000" y="2571750"/>
          <p14:tracePt t="77999" x="4832350" y="2571750"/>
          <p14:tracePt t="78029" x="4921250" y="2571750"/>
          <p14:tracePt t="78064" x="5003800" y="2559050"/>
          <p14:tracePt t="78094" x="5086350" y="2552700"/>
          <p14:tracePt t="78194" x="5092700" y="2552700"/>
          <p14:tracePt t="78223" x="5124450" y="2552700"/>
          <p14:tracePt t="78260" x="5200650" y="2552700"/>
          <p14:tracePt t="78294" x="5283200" y="2552700"/>
          <p14:tracePt t="78326" x="5308600" y="2552700"/>
          <p14:tracePt t="78555" x="0" y="0"/>
        </p14:tracePtLst>
        <p14:tracePtLst>
          <p14:tracePt t="78971" x="5562600" y="2451100"/>
          <p14:tracePt t="79070" x="5626100" y="2451100"/>
          <p14:tracePt t="79100" x="5791200" y="2470150"/>
          <p14:tracePt t="79136" x="6013450" y="2476500"/>
          <p14:tracePt t="79165" x="6096000" y="2476500"/>
          <p14:tracePt t="79271" x="6108700" y="2476500"/>
          <p14:tracePt t="79301" x="6203950" y="2482850"/>
          <p14:tracePt t="79336" x="6369050" y="2482850"/>
          <p14:tracePt t="79365" x="6457950" y="2482850"/>
          <p14:tracePt t="79471" x="6508750" y="2482850"/>
          <p14:tracePt t="79502" x="6629400" y="2482850"/>
          <p14:tracePt t="79535" x="6781800" y="2489200"/>
          <p14:tracePt t="79566" x="6794500" y="2489200"/>
          <p14:tracePt t="80269" x="0" y="0"/>
        </p14:tracePtLst>
        <p14:tracePtLst>
          <p14:tracePt t="120775" x="3105150" y="2584450"/>
          <p14:tracePt t="120811" x="3130550" y="2616200"/>
          <p14:tracePt t="120846" x="3143250" y="2628900"/>
          <p14:tracePt t="120912" x="3181350" y="2647950"/>
          <p14:tracePt t="120944" x="3276600" y="2686050"/>
          <p14:tracePt t="120980" x="3346450" y="2711450"/>
          <p14:tracePt t="121010" x="3352800" y="2711450"/>
          <p14:tracePt t="121082" x="3409950" y="2717800"/>
          <p14:tracePt t="121113" x="3454400" y="2724150"/>
          <p14:tracePt t="121182" x="3486150" y="2724150"/>
          <p14:tracePt t="121212" x="3511550" y="2724150"/>
          <p14:tracePt t="121288" x="3549650" y="2724150"/>
          <p14:tracePt t="121319" x="3619500" y="2724150"/>
          <p14:tracePt t="121355" x="3632200" y="2724150"/>
          <p14:tracePt t="121909" x="3606800" y="2724150"/>
          <p14:tracePt t="121941" x="3492500" y="2736850"/>
          <p14:tracePt t="121943" x="3467100" y="2736850"/>
          <p14:tracePt t="121979" x="3416300" y="2736850"/>
          <p14:tracePt t="122049" x="3403600" y="2736850"/>
          <p14:tracePt t="122080" x="3327400" y="2736850"/>
          <p14:tracePt t="122116" x="3263900" y="2736850"/>
          <p14:tracePt t="122147" x="3149600" y="2736850"/>
          <p14:tracePt t="122183" x="3009900" y="2755900"/>
          <p14:tracePt t="122325" x="3054350" y="2755900"/>
          <p14:tracePt t="122356" x="3143250" y="2755900"/>
          <p14:tracePt t="122393" x="3149600" y="2755900"/>
          <p14:tracePt t="122495" x="0" y="0"/>
        </p14:tracePtLst>
      </p14:laserTraceLst>
    </p:ext>
    <p:ext uri="{E180D4A7-C9FB-4DFB-919C-405C955672EB}">
      <p14:showEvtLst xmlns:p14="http://schemas.microsoft.com/office/powerpoint/2010/main">
        <p14:playEvt time="144" objId="112"/>
        <p14:stopEvt time="129643" objId="11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直接连接符 232"/>
          <p:cNvCxnSpPr/>
          <p:nvPr/>
        </p:nvCxnSpPr>
        <p:spPr>
          <a:xfrm>
            <a:off x="10323587" y="4503833"/>
            <a:ext cx="0" cy="1282911"/>
          </a:xfrm>
          <a:prstGeom prst="line">
            <a:avLst/>
          </a:prstGeom>
          <a:noFill/>
          <a:ln w="25400" cap="sq" cmpd="sng" algn="ctr">
            <a:solidFill>
              <a:srgbClr val="333333">
                <a:shade val="95000"/>
                <a:satMod val="105000"/>
              </a:srgbClr>
            </a:solidFill>
            <a:prstDash val="solid"/>
            <a:miter lim="800000"/>
            <a:tailEnd type="none"/>
          </a:ln>
          <a:effectLst/>
        </p:spPr>
      </p:cxnSp>
      <p:sp>
        <p:nvSpPr>
          <p:cNvPr id="2" name="标题 1"/>
          <p:cNvSpPr>
            <a:spLocks noGrp="1"/>
          </p:cNvSpPr>
          <p:nvPr>
            <p:ph type="title"/>
          </p:nvPr>
        </p:nvSpPr>
        <p:spPr/>
        <p:txBody>
          <a:bodyPr/>
          <a:lstStyle/>
          <a:p>
            <a:r>
              <a:rPr lang="zh-CN" altLang="en-US" dirty="0"/>
              <a:t>全相联映射</a:t>
            </a:r>
            <a:r>
              <a:rPr lang="zh-CN" altLang="en-US"/>
              <a:t>逻辑实现</a:t>
            </a:r>
            <a:endParaRPr lang="zh-CN" altLang="en-US" dirty="0"/>
          </a:p>
        </p:txBody>
      </p:sp>
      <p:cxnSp>
        <p:nvCxnSpPr>
          <p:cNvPr id="262" name="直接连接符 261"/>
          <p:cNvCxnSpPr/>
          <p:nvPr/>
        </p:nvCxnSpPr>
        <p:spPr>
          <a:xfrm>
            <a:off x="4363899" y="5786744"/>
            <a:ext cx="5951676" cy="0"/>
          </a:xfrm>
          <a:prstGeom prst="line">
            <a:avLst/>
          </a:prstGeom>
          <a:noFill/>
          <a:ln w="28575" cap="sq" cmpd="sng" algn="ctr">
            <a:solidFill>
              <a:srgbClr val="333333">
                <a:shade val="95000"/>
                <a:satMod val="105000"/>
              </a:srgbClr>
            </a:solidFill>
            <a:prstDash val="solid"/>
            <a:miter lim="800000"/>
          </a:ln>
          <a:effectLst/>
        </p:spPr>
      </p:cxnSp>
      <p:cxnSp>
        <p:nvCxnSpPr>
          <p:cNvPr id="275" name="直接连接符 274"/>
          <p:cNvCxnSpPr>
            <a:stCxn id="269" idx="3"/>
          </p:cNvCxnSpPr>
          <p:nvPr/>
        </p:nvCxnSpPr>
        <p:spPr>
          <a:xfrm>
            <a:off x="6013709" y="1320639"/>
            <a:ext cx="4300353" cy="0"/>
          </a:xfrm>
          <a:prstGeom prst="line">
            <a:avLst/>
          </a:prstGeom>
          <a:noFill/>
          <a:ln w="25400" cap="sq" cmpd="sng" algn="ctr">
            <a:solidFill>
              <a:srgbClr val="FFC000"/>
            </a:solidFill>
            <a:prstDash val="solid"/>
            <a:miter lim="800000"/>
          </a:ln>
          <a:effectLst/>
        </p:spPr>
      </p:cxnSp>
      <p:cxnSp>
        <p:nvCxnSpPr>
          <p:cNvPr id="276" name="直接连接符 275"/>
          <p:cNvCxnSpPr/>
          <p:nvPr/>
        </p:nvCxnSpPr>
        <p:spPr>
          <a:xfrm>
            <a:off x="10333112" y="1320640"/>
            <a:ext cx="0" cy="2778738"/>
          </a:xfrm>
          <a:prstGeom prst="line">
            <a:avLst/>
          </a:prstGeom>
          <a:noFill/>
          <a:ln w="25400" cap="sq" cmpd="sng" algn="ctr">
            <a:solidFill>
              <a:srgbClr val="FFC000"/>
            </a:solidFill>
            <a:prstDash val="solid"/>
            <a:miter lim="800000"/>
          </a:ln>
          <a:effectLst/>
        </p:spPr>
      </p:cxnSp>
      <p:grpSp>
        <p:nvGrpSpPr>
          <p:cNvPr id="4" name="组合 3"/>
          <p:cNvGrpSpPr/>
          <p:nvPr/>
        </p:nvGrpSpPr>
        <p:grpSpPr>
          <a:xfrm>
            <a:off x="3619283" y="899610"/>
            <a:ext cx="2394426" cy="546453"/>
            <a:chOff x="3619283" y="899610"/>
            <a:chExt cx="2394426" cy="546453"/>
          </a:xfrm>
        </p:grpSpPr>
        <p:grpSp>
          <p:nvGrpSpPr>
            <p:cNvPr id="267" name="组合 266"/>
            <p:cNvGrpSpPr/>
            <p:nvPr/>
          </p:nvGrpSpPr>
          <p:grpSpPr>
            <a:xfrm>
              <a:off x="3619283" y="1195215"/>
              <a:ext cx="2394426" cy="250848"/>
              <a:chOff x="2861077" y="969828"/>
              <a:chExt cx="2182065" cy="228600"/>
            </a:xfrm>
          </p:grpSpPr>
          <p:sp>
            <p:nvSpPr>
              <p:cNvPr id="268" name="矩形 267"/>
              <p:cNvSpPr/>
              <p:nvPr/>
            </p:nvSpPr>
            <p:spPr>
              <a:xfrm>
                <a:off x="2861077" y="969828"/>
                <a:ext cx="1451394"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   (</a:t>
                </a:r>
                <a:r>
                  <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块地址</a:t>
                </a: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69" name="矩形 26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280" name="矩形 279"/>
            <p:cNvSpPr/>
            <p:nvPr/>
          </p:nvSpPr>
          <p:spPr>
            <a:xfrm>
              <a:off x="4523111" y="899610"/>
              <a:ext cx="1240380" cy="238654"/>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主存字地址</a:t>
              </a:r>
            </a:p>
          </p:txBody>
        </p:sp>
      </p:grpSp>
      <p:grpSp>
        <p:nvGrpSpPr>
          <p:cNvPr id="5" name="组合 4"/>
          <p:cNvGrpSpPr/>
          <p:nvPr/>
        </p:nvGrpSpPr>
        <p:grpSpPr>
          <a:xfrm>
            <a:off x="5450933" y="1756884"/>
            <a:ext cx="3476700" cy="3672579"/>
            <a:chOff x="5450933" y="1756884"/>
            <a:chExt cx="3476700" cy="3672579"/>
          </a:xfrm>
        </p:grpSpPr>
        <p:sp>
          <p:nvSpPr>
            <p:cNvPr id="266" name="矩形 265"/>
            <p:cNvSpPr/>
            <p:nvPr/>
          </p:nvSpPr>
          <p:spPr>
            <a:xfrm>
              <a:off x="6226570" y="1756884"/>
              <a:ext cx="1841552" cy="249105"/>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2" name="组合 281"/>
            <p:cNvGrpSpPr/>
            <p:nvPr/>
          </p:nvGrpSpPr>
          <p:grpSpPr>
            <a:xfrm>
              <a:off x="5450933" y="2031782"/>
              <a:ext cx="3476700" cy="371346"/>
              <a:chOff x="4355976" y="2130352"/>
              <a:chExt cx="3168352" cy="338412"/>
            </a:xfrm>
          </p:grpSpPr>
          <p:sp>
            <p:nvSpPr>
              <p:cNvPr id="283" name="矩形 28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7" name="矩形 28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3" name="组合 292"/>
            <p:cNvGrpSpPr/>
            <p:nvPr/>
          </p:nvGrpSpPr>
          <p:grpSpPr>
            <a:xfrm>
              <a:off x="5450933" y="2456835"/>
              <a:ext cx="3476700" cy="371346"/>
              <a:chOff x="4355976" y="2130352"/>
              <a:chExt cx="3168352" cy="338412"/>
            </a:xfrm>
          </p:grpSpPr>
          <p:sp>
            <p:nvSpPr>
              <p:cNvPr id="294" name="矩形 29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5" name="矩形 294"/>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6" name="矩形 295"/>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7" name="矩形 29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8" name="矩形 297"/>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2" name="组合 301"/>
            <p:cNvGrpSpPr/>
            <p:nvPr/>
          </p:nvGrpSpPr>
          <p:grpSpPr>
            <a:xfrm>
              <a:off x="5450933" y="2881889"/>
              <a:ext cx="3476700" cy="371346"/>
              <a:chOff x="4355976" y="2130352"/>
              <a:chExt cx="3168352" cy="338412"/>
            </a:xfrm>
          </p:grpSpPr>
          <p:sp>
            <p:nvSpPr>
              <p:cNvPr id="303" name="矩形 30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7" name="矩形 30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11" name="组合 310"/>
            <p:cNvGrpSpPr/>
            <p:nvPr/>
          </p:nvGrpSpPr>
          <p:grpSpPr>
            <a:xfrm>
              <a:off x="5450933" y="3306943"/>
              <a:ext cx="3476700" cy="371346"/>
              <a:chOff x="4355976" y="2130352"/>
              <a:chExt cx="3168352" cy="338412"/>
            </a:xfrm>
          </p:grpSpPr>
          <p:sp>
            <p:nvSpPr>
              <p:cNvPr id="312" name="矩形 311"/>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3" name="矩形 312"/>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4" name="矩形 313"/>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5" name="矩形 314"/>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6" name="矩形 315"/>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20" name="组合 319"/>
            <p:cNvGrpSpPr/>
            <p:nvPr/>
          </p:nvGrpSpPr>
          <p:grpSpPr>
            <a:xfrm>
              <a:off x="5450933" y="3782956"/>
              <a:ext cx="3476700" cy="371346"/>
              <a:chOff x="4355976" y="2130352"/>
              <a:chExt cx="3168352" cy="338412"/>
            </a:xfrm>
          </p:grpSpPr>
          <p:sp>
            <p:nvSpPr>
              <p:cNvPr id="321" name="矩形 32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29" name="组合 328"/>
            <p:cNvGrpSpPr/>
            <p:nvPr/>
          </p:nvGrpSpPr>
          <p:grpSpPr>
            <a:xfrm>
              <a:off x="5450933" y="4208010"/>
              <a:ext cx="3476700" cy="371346"/>
              <a:chOff x="4355976" y="2130352"/>
              <a:chExt cx="3168352" cy="338412"/>
            </a:xfrm>
          </p:grpSpPr>
          <p:sp>
            <p:nvSpPr>
              <p:cNvPr id="330" name="矩形 32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1" name="矩形 33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2" name="矩形 331"/>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8" name="组合 337"/>
            <p:cNvGrpSpPr/>
            <p:nvPr/>
          </p:nvGrpSpPr>
          <p:grpSpPr>
            <a:xfrm>
              <a:off x="5450933" y="4633064"/>
              <a:ext cx="3476700" cy="371346"/>
              <a:chOff x="4355976" y="2130352"/>
              <a:chExt cx="3168352" cy="338412"/>
            </a:xfrm>
          </p:grpSpPr>
          <p:sp>
            <p:nvSpPr>
              <p:cNvPr id="339" name="矩形 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0" name="矩形 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1" name="矩形 340"/>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2" name="矩形 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7" name="组合 346"/>
            <p:cNvGrpSpPr/>
            <p:nvPr/>
          </p:nvGrpSpPr>
          <p:grpSpPr>
            <a:xfrm>
              <a:off x="5450933" y="5058117"/>
              <a:ext cx="3476700" cy="371346"/>
              <a:chOff x="4355976" y="2130352"/>
              <a:chExt cx="3168352" cy="338412"/>
            </a:xfrm>
          </p:grpSpPr>
          <p:sp>
            <p:nvSpPr>
              <p:cNvPr id="348" name="矩形 347"/>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9" name="矩形 348"/>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0" name="矩形 349"/>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1" name="矩形 350"/>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2" name="矩形 351"/>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65578" y="2232827"/>
            <a:ext cx="1117900" cy="3018061"/>
            <a:chOff x="4465578" y="2232827"/>
            <a:chExt cx="1117900" cy="3018061"/>
          </a:xfrm>
        </p:grpSpPr>
        <p:grpSp>
          <p:nvGrpSpPr>
            <p:cNvPr id="355" name="组合 354"/>
            <p:cNvGrpSpPr/>
            <p:nvPr/>
          </p:nvGrpSpPr>
          <p:grpSpPr>
            <a:xfrm>
              <a:off x="4465578" y="2232827"/>
              <a:ext cx="1117900" cy="3018061"/>
              <a:chOff x="3580155" y="2316072"/>
              <a:chExt cx="875589" cy="2750391"/>
            </a:xfrm>
          </p:grpSpPr>
          <p:cxnSp>
            <p:nvCxnSpPr>
              <p:cNvPr id="356" name="直接连接符 355"/>
              <p:cNvCxnSpPr/>
              <p:nvPr/>
            </p:nvCxnSpPr>
            <p:spPr>
              <a:xfrm>
                <a:off x="3585946" y="2316072"/>
                <a:ext cx="862337" cy="0"/>
              </a:xfrm>
              <a:prstGeom prst="line">
                <a:avLst/>
              </a:prstGeom>
              <a:noFill/>
              <a:ln w="12700" cap="flat" cmpd="sng" algn="ctr">
                <a:solidFill>
                  <a:schemeClr val="tx1"/>
                </a:solidFill>
                <a:prstDash val="solid"/>
              </a:ln>
              <a:effectLst/>
            </p:spPr>
          </p:cxnSp>
          <p:cxnSp>
            <p:nvCxnSpPr>
              <p:cNvPr id="357" name="直接连接符 356"/>
              <p:cNvCxnSpPr/>
              <p:nvPr/>
            </p:nvCxnSpPr>
            <p:spPr>
              <a:xfrm>
                <a:off x="3584567" y="2695966"/>
                <a:ext cx="862337" cy="0"/>
              </a:xfrm>
              <a:prstGeom prst="line">
                <a:avLst/>
              </a:prstGeom>
              <a:noFill/>
              <a:ln w="9525" cap="flat" cmpd="sng" algn="ctr">
                <a:solidFill>
                  <a:srgbClr val="333333">
                    <a:shade val="95000"/>
                    <a:satMod val="105000"/>
                  </a:srgbClr>
                </a:solidFill>
                <a:prstDash val="solid"/>
              </a:ln>
              <a:effectLst/>
            </p:spPr>
          </p:cxnSp>
          <p:cxnSp>
            <p:nvCxnSpPr>
              <p:cNvPr id="358" name="直接连接符 357"/>
              <p:cNvCxnSpPr/>
              <p:nvPr/>
            </p:nvCxnSpPr>
            <p:spPr>
              <a:xfrm>
                <a:off x="3593407" y="3084537"/>
                <a:ext cx="862337" cy="0"/>
              </a:xfrm>
              <a:prstGeom prst="line">
                <a:avLst/>
              </a:prstGeom>
              <a:noFill/>
              <a:ln w="9525" cap="flat" cmpd="sng" algn="ctr">
                <a:solidFill>
                  <a:srgbClr val="333333">
                    <a:shade val="95000"/>
                    <a:satMod val="105000"/>
                  </a:srgbClr>
                </a:solidFill>
                <a:prstDash val="solid"/>
              </a:ln>
              <a:effectLst/>
            </p:spPr>
          </p:cxnSp>
          <p:cxnSp>
            <p:nvCxnSpPr>
              <p:cNvPr id="359" name="直接连接符 358"/>
              <p:cNvCxnSpPr/>
              <p:nvPr/>
            </p:nvCxnSpPr>
            <p:spPr>
              <a:xfrm>
                <a:off x="3593407" y="3473111"/>
                <a:ext cx="862337" cy="0"/>
              </a:xfrm>
              <a:prstGeom prst="line">
                <a:avLst/>
              </a:prstGeom>
              <a:noFill/>
              <a:ln w="9525" cap="flat" cmpd="sng" algn="ctr">
                <a:solidFill>
                  <a:srgbClr val="333333">
                    <a:shade val="95000"/>
                    <a:satMod val="105000"/>
                  </a:srgbClr>
                </a:solidFill>
                <a:prstDash val="solid"/>
              </a:ln>
              <a:effectLst/>
            </p:spPr>
          </p:cxnSp>
          <p:cxnSp>
            <p:nvCxnSpPr>
              <p:cNvPr id="360" name="直接连接符 359"/>
              <p:cNvCxnSpPr/>
              <p:nvPr/>
            </p:nvCxnSpPr>
            <p:spPr>
              <a:xfrm>
                <a:off x="3580155" y="3905088"/>
                <a:ext cx="862337" cy="0"/>
              </a:xfrm>
              <a:prstGeom prst="line">
                <a:avLst/>
              </a:prstGeom>
              <a:noFill/>
              <a:ln w="9525" cap="flat" cmpd="sng" algn="ctr">
                <a:solidFill>
                  <a:srgbClr val="333333">
                    <a:shade val="95000"/>
                    <a:satMod val="105000"/>
                  </a:srgbClr>
                </a:solidFill>
                <a:prstDash val="solid"/>
              </a:ln>
              <a:effectLst/>
            </p:spPr>
          </p:cxnSp>
          <p:cxnSp>
            <p:nvCxnSpPr>
              <p:cNvPr id="361" name="直接连接符 360"/>
              <p:cNvCxnSpPr/>
              <p:nvPr/>
            </p:nvCxnSpPr>
            <p:spPr>
              <a:xfrm>
                <a:off x="3580155" y="4302342"/>
                <a:ext cx="862337" cy="0"/>
              </a:xfrm>
              <a:prstGeom prst="line">
                <a:avLst/>
              </a:prstGeom>
              <a:noFill/>
              <a:ln w="9525" cap="flat" cmpd="sng" algn="ctr">
                <a:solidFill>
                  <a:srgbClr val="333333">
                    <a:shade val="95000"/>
                    <a:satMod val="105000"/>
                  </a:srgbClr>
                </a:solidFill>
                <a:prstDash val="solid"/>
              </a:ln>
              <a:effectLst/>
            </p:spPr>
          </p:cxnSp>
          <p:cxnSp>
            <p:nvCxnSpPr>
              <p:cNvPr id="362" name="直接连接符 361"/>
              <p:cNvCxnSpPr/>
              <p:nvPr/>
            </p:nvCxnSpPr>
            <p:spPr>
              <a:xfrm>
                <a:off x="3585945" y="4690914"/>
                <a:ext cx="862337" cy="0"/>
              </a:xfrm>
              <a:prstGeom prst="line">
                <a:avLst/>
              </a:prstGeom>
              <a:noFill/>
              <a:ln w="9525" cap="flat" cmpd="sng" algn="ctr">
                <a:solidFill>
                  <a:srgbClr val="333333">
                    <a:shade val="95000"/>
                    <a:satMod val="105000"/>
                  </a:srgbClr>
                </a:solidFill>
                <a:prstDash val="solid"/>
              </a:ln>
              <a:effectLst/>
            </p:spPr>
          </p:cxnSp>
          <p:cxnSp>
            <p:nvCxnSpPr>
              <p:cNvPr id="363" name="直接连接符 362"/>
              <p:cNvCxnSpPr/>
              <p:nvPr/>
            </p:nvCxnSpPr>
            <p:spPr>
              <a:xfrm>
                <a:off x="3580155" y="5066463"/>
                <a:ext cx="862337" cy="0"/>
              </a:xfrm>
              <a:prstGeom prst="line">
                <a:avLst/>
              </a:prstGeom>
              <a:noFill/>
              <a:ln w="9525" cap="flat" cmpd="sng" algn="ctr">
                <a:solidFill>
                  <a:srgbClr val="333333">
                    <a:shade val="95000"/>
                    <a:satMod val="105000"/>
                  </a:srgbClr>
                </a:solidFill>
                <a:prstDash val="solid"/>
              </a:ln>
              <a:effectLst/>
            </p:spPr>
          </p:cxnSp>
        </p:grpSp>
        <p:sp>
          <p:nvSpPr>
            <p:cNvPr id="367" name="矩形 366"/>
            <p:cNvSpPr/>
            <p:nvPr/>
          </p:nvSpPr>
          <p:spPr>
            <a:xfrm>
              <a:off x="4623121" y="2396562"/>
              <a:ext cx="857822" cy="273597"/>
            </a:xfrm>
            <a:prstGeom prst="rect">
              <a:avLst/>
            </a:prstGeom>
            <a:noFill/>
            <a:ln w="127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a:ea typeface="微软雅黑"/>
                  <a:cs typeface="+mn-cs"/>
                </a:rPr>
                <a:t>比较结果</a:t>
              </a:r>
              <a:endParaRPr kumimoji="0" lang="en-US" altLang="zh-CN" sz="1200" b="0" i="0" u="none" strike="noStrike" kern="0" cap="none" spc="0" normalizeH="0" baseline="0" noProof="0" dirty="0">
                <a:ln>
                  <a:noFill/>
                </a:ln>
                <a:solidFill>
                  <a:srgbClr val="000000"/>
                </a:solidFill>
                <a:effectLst/>
                <a:uLnTx/>
                <a:uFillTx/>
                <a:latin typeface="微软雅黑"/>
                <a:ea typeface="微软雅黑"/>
                <a:cs typeface="+mn-cs"/>
              </a:endParaRPr>
            </a:p>
          </p:txBody>
        </p:sp>
      </p:grpSp>
      <p:grpSp>
        <p:nvGrpSpPr>
          <p:cNvPr id="8" name="组合 7"/>
          <p:cNvGrpSpPr/>
          <p:nvPr/>
        </p:nvGrpSpPr>
        <p:grpSpPr>
          <a:xfrm>
            <a:off x="3766648" y="2189814"/>
            <a:ext cx="452357" cy="3097077"/>
            <a:chOff x="3766648" y="2189814"/>
            <a:chExt cx="452357" cy="3097077"/>
          </a:xfrm>
        </p:grpSpPr>
        <p:grpSp>
          <p:nvGrpSpPr>
            <p:cNvPr id="377" name="组合 376"/>
            <p:cNvGrpSpPr/>
            <p:nvPr/>
          </p:nvGrpSpPr>
          <p:grpSpPr>
            <a:xfrm>
              <a:off x="3781914" y="2189814"/>
              <a:ext cx="413397" cy="3018061"/>
              <a:chOff x="2064779" y="2334793"/>
              <a:chExt cx="280781" cy="2750391"/>
            </a:xfrm>
          </p:grpSpPr>
          <p:cxnSp>
            <p:nvCxnSpPr>
              <p:cNvPr id="378" name="直接连接符 377"/>
              <p:cNvCxnSpPr/>
              <p:nvPr/>
            </p:nvCxnSpPr>
            <p:spPr>
              <a:xfrm>
                <a:off x="2064779" y="2334793"/>
                <a:ext cx="274311" cy="0"/>
              </a:xfrm>
              <a:prstGeom prst="line">
                <a:avLst/>
              </a:prstGeom>
              <a:noFill/>
              <a:ln w="9525" cap="flat" cmpd="sng" algn="ctr">
                <a:solidFill>
                  <a:srgbClr val="FF6600"/>
                </a:solidFill>
                <a:prstDash val="solid"/>
              </a:ln>
              <a:effectLst/>
            </p:spPr>
          </p:cxnSp>
          <p:cxnSp>
            <p:nvCxnSpPr>
              <p:cNvPr id="379" name="直接连接符 378"/>
              <p:cNvCxnSpPr/>
              <p:nvPr/>
            </p:nvCxnSpPr>
            <p:spPr>
              <a:xfrm>
                <a:off x="2071130" y="2727706"/>
                <a:ext cx="274311" cy="0"/>
              </a:xfrm>
              <a:prstGeom prst="line">
                <a:avLst/>
              </a:prstGeom>
              <a:noFill/>
              <a:ln w="9525" cap="flat" cmpd="sng" algn="ctr">
                <a:solidFill>
                  <a:srgbClr val="FF6600"/>
                </a:solidFill>
                <a:prstDash val="solid"/>
              </a:ln>
              <a:effectLst/>
            </p:spPr>
          </p:cxnSp>
          <p:cxnSp>
            <p:nvCxnSpPr>
              <p:cNvPr id="380" name="直接连接符 379"/>
              <p:cNvCxnSpPr/>
              <p:nvPr/>
            </p:nvCxnSpPr>
            <p:spPr>
              <a:xfrm>
                <a:off x="2068014" y="3120619"/>
                <a:ext cx="274311" cy="0"/>
              </a:xfrm>
              <a:prstGeom prst="line">
                <a:avLst/>
              </a:prstGeom>
              <a:noFill/>
              <a:ln w="9525" cap="flat" cmpd="sng" algn="ctr">
                <a:solidFill>
                  <a:srgbClr val="FF6600"/>
                </a:solidFill>
                <a:prstDash val="solid"/>
              </a:ln>
              <a:effectLst/>
            </p:spPr>
          </p:cxnSp>
          <p:cxnSp>
            <p:nvCxnSpPr>
              <p:cNvPr id="381" name="直接连接符 380"/>
              <p:cNvCxnSpPr/>
              <p:nvPr/>
            </p:nvCxnSpPr>
            <p:spPr>
              <a:xfrm>
                <a:off x="2071249" y="3513532"/>
                <a:ext cx="274311" cy="0"/>
              </a:xfrm>
              <a:prstGeom prst="line">
                <a:avLst/>
              </a:prstGeom>
              <a:noFill/>
              <a:ln w="9525" cap="flat" cmpd="sng" algn="ctr">
                <a:solidFill>
                  <a:srgbClr val="FF6600"/>
                </a:solidFill>
                <a:prstDash val="solid"/>
              </a:ln>
              <a:effectLst/>
            </p:spPr>
          </p:cxnSp>
          <p:cxnSp>
            <p:nvCxnSpPr>
              <p:cNvPr id="382" name="直接连接符 381"/>
              <p:cNvCxnSpPr/>
              <p:nvPr/>
            </p:nvCxnSpPr>
            <p:spPr>
              <a:xfrm>
                <a:off x="2071249" y="3906445"/>
                <a:ext cx="274311" cy="0"/>
              </a:xfrm>
              <a:prstGeom prst="line">
                <a:avLst/>
              </a:prstGeom>
              <a:noFill/>
              <a:ln w="9525" cap="flat" cmpd="sng" algn="ctr">
                <a:solidFill>
                  <a:srgbClr val="FF6600"/>
                </a:solidFill>
                <a:prstDash val="solid"/>
              </a:ln>
              <a:effectLst/>
            </p:spPr>
          </p:cxnSp>
          <p:cxnSp>
            <p:nvCxnSpPr>
              <p:cNvPr id="383" name="直接连接符 382"/>
              <p:cNvCxnSpPr/>
              <p:nvPr/>
            </p:nvCxnSpPr>
            <p:spPr>
              <a:xfrm>
                <a:off x="2067895" y="4299358"/>
                <a:ext cx="274311" cy="0"/>
              </a:xfrm>
              <a:prstGeom prst="line">
                <a:avLst/>
              </a:prstGeom>
              <a:noFill/>
              <a:ln w="9525" cap="flat" cmpd="sng" algn="ctr">
                <a:solidFill>
                  <a:srgbClr val="FF6600"/>
                </a:solidFill>
                <a:prstDash val="solid"/>
              </a:ln>
              <a:effectLst/>
            </p:spPr>
          </p:cxnSp>
          <p:cxnSp>
            <p:nvCxnSpPr>
              <p:cNvPr id="384" name="直接连接符 383"/>
              <p:cNvCxnSpPr/>
              <p:nvPr/>
            </p:nvCxnSpPr>
            <p:spPr>
              <a:xfrm>
                <a:off x="2068014" y="4692271"/>
                <a:ext cx="274311" cy="0"/>
              </a:xfrm>
              <a:prstGeom prst="line">
                <a:avLst/>
              </a:prstGeom>
              <a:noFill/>
              <a:ln w="9525" cap="flat" cmpd="sng" algn="ctr">
                <a:solidFill>
                  <a:srgbClr val="FF6600"/>
                </a:solidFill>
                <a:prstDash val="solid"/>
              </a:ln>
              <a:effectLst/>
            </p:spPr>
          </p:cxnSp>
          <p:cxnSp>
            <p:nvCxnSpPr>
              <p:cNvPr id="385" name="直接连接符 384"/>
              <p:cNvCxnSpPr/>
              <p:nvPr/>
            </p:nvCxnSpPr>
            <p:spPr>
              <a:xfrm>
                <a:off x="2067895" y="5085184"/>
                <a:ext cx="274311" cy="0"/>
              </a:xfrm>
              <a:prstGeom prst="line">
                <a:avLst/>
              </a:prstGeom>
              <a:noFill/>
              <a:ln w="9525" cap="flat" cmpd="sng" algn="ctr">
                <a:solidFill>
                  <a:srgbClr val="FF6600"/>
                </a:solidFill>
                <a:prstDash val="solid"/>
              </a:ln>
              <a:effectLst/>
            </p:spPr>
          </p:cxnSp>
        </p:grpSp>
        <p:grpSp>
          <p:nvGrpSpPr>
            <p:cNvPr id="368" name="组合 367"/>
            <p:cNvGrpSpPr/>
            <p:nvPr/>
          </p:nvGrpSpPr>
          <p:grpSpPr>
            <a:xfrm>
              <a:off x="3766648" y="2268830"/>
              <a:ext cx="452357" cy="3018061"/>
              <a:chOff x="3572693" y="2333436"/>
              <a:chExt cx="883051" cy="2750391"/>
            </a:xfrm>
          </p:grpSpPr>
          <p:cxnSp>
            <p:nvCxnSpPr>
              <p:cNvPr id="369" name="直接连接符 368"/>
              <p:cNvCxnSpPr/>
              <p:nvPr/>
            </p:nvCxnSpPr>
            <p:spPr>
              <a:xfrm>
                <a:off x="3593407" y="2333436"/>
                <a:ext cx="862337" cy="0"/>
              </a:xfrm>
              <a:prstGeom prst="line">
                <a:avLst/>
              </a:prstGeom>
              <a:noFill/>
              <a:ln w="25400" cap="flat" cmpd="sng" algn="ctr">
                <a:solidFill>
                  <a:srgbClr val="00B0F0"/>
                </a:solidFill>
                <a:prstDash val="solid"/>
              </a:ln>
              <a:effectLst/>
            </p:spPr>
          </p:cxnSp>
          <p:cxnSp>
            <p:nvCxnSpPr>
              <p:cNvPr id="370" name="直接连接符 369"/>
              <p:cNvCxnSpPr/>
              <p:nvPr/>
            </p:nvCxnSpPr>
            <p:spPr>
              <a:xfrm>
                <a:off x="3584567" y="2726349"/>
                <a:ext cx="862337" cy="0"/>
              </a:xfrm>
              <a:prstGeom prst="line">
                <a:avLst/>
              </a:prstGeom>
              <a:noFill/>
              <a:ln w="25400" cap="flat" cmpd="sng" algn="ctr">
                <a:solidFill>
                  <a:srgbClr val="00B0F0"/>
                </a:solidFill>
                <a:prstDash val="solid"/>
              </a:ln>
              <a:effectLst/>
            </p:spPr>
          </p:cxnSp>
          <p:cxnSp>
            <p:nvCxnSpPr>
              <p:cNvPr id="371" name="直接连接符 370"/>
              <p:cNvCxnSpPr/>
              <p:nvPr/>
            </p:nvCxnSpPr>
            <p:spPr>
              <a:xfrm>
                <a:off x="3593407" y="3119262"/>
                <a:ext cx="862337" cy="0"/>
              </a:xfrm>
              <a:prstGeom prst="line">
                <a:avLst/>
              </a:prstGeom>
              <a:noFill/>
              <a:ln w="25400" cap="flat" cmpd="sng" algn="ctr">
                <a:solidFill>
                  <a:srgbClr val="00B0F0"/>
                </a:solidFill>
                <a:prstDash val="solid"/>
              </a:ln>
              <a:effectLst/>
            </p:spPr>
          </p:cxnSp>
          <p:cxnSp>
            <p:nvCxnSpPr>
              <p:cNvPr id="372" name="直接连接符 371"/>
              <p:cNvCxnSpPr/>
              <p:nvPr/>
            </p:nvCxnSpPr>
            <p:spPr>
              <a:xfrm>
                <a:off x="3593407" y="3512175"/>
                <a:ext cx="862337" cy="0"/>
              </a:xfrm>
              <a:prstGeom prst="line">
                <a:avLst/>
              </a:prstGeom>
              <a:noFill/>
              <a:ln w="25400" cap="flat" cmpd="sng" algn="ctr">
                <a:solidFill>
                  <a:srgbClr val="00B0F0"/>
                </a:solidFill>
                <a:prstDash val="solid"/>
              </a:ln>
              <a:effectLst/>
            </p:spPr>
          </p:cxnSp>
          <p:cxnSp>
            <p:nvCxnSpPr>
              <p:cNvPr id="373" name="直接连接符 372"/>
              <p:cNvCxnSpPr/>
              <p:nvPr/>
            </p:nvCxnSpPr>
            <p:spPr>
              <a:xfrm>
                <a:off x="3572693" y="3905088"/>
                <a:ext cx="862337" cy="0"/>
              </a:xfrm>
              <a:prstGeom prst="line">
                <a:avLst/>
              </a:prstGeom>
              <a:noFill/>
              <a:ln w="25400" cap="flat" cmpd="sng" algn="ctr">
                <a:solidFill>
                  <a:srgbClr val="00B0F0"/>
                </a:solidFill>
                <a:prstDash val="solid"/>
              </a:ln>
              <a:effectLst/>
            </p:spPr>
          </p:cxnSp>
          <p:cxnSp>
            <p:nvCxnSpPr>
              <p:cNvPr id="374" name="直接连接符 373"/>
              <p:cNvCxnSpPr/>
              <p:nvPr/>
            </p:nvCxnSpPr>
            <p:spPr>
              <a:xfrm>
                <a:off x="3572693" y="4298001"/>
                <a:ext cx="862337" cy="0"/>
              </a:xfrm>
              <a:prstGeom prst="line">
                <a:avLst/>
              </a:prstGeom>
              <a:noFill/>
              <a:ln w="25400" cap="flat" cmpd="sng" algn="ctr">
                <a:solidFill>
                  <a:srgbClr val="00B0F0"/>
                </a:solidFill>
                <a:prstDash val="solid"/>
              </a:ln>
              <a:effectLst/>
            </p:spPr>
          </p:cxnSp>
          <p:cxnSp>
            <p:nvCxnSpPr>
              <p:cNvPr id="375" name="直接连接符 374"/>
              <p:cNvCxnSpPr/>
              <p:nvPr/>
            </p:nvCxnSpPr>
            <p:spPr>
              <a:xfrm>
                <a:off x="3593407" y="4690914"/>
                <a:ext cx="862337" cy="0"/>
              </a:xfrm>
              <a:prstGeom prst="line">
                <a:avLst/>
              </a:prstGeom>
              <a:noFill/>
              <a:ln w="25400" cap="flat" cmpd="sng" algn="ctr">
                <a:solidFill>
                  <a:srgbClr val="00B0F0"/>
                </a:solidFill>
                <a:prstDash val="solid"/>
              </a:ln>
              <a:effectLst/>
            </p:spPr>
          </p:cxnSp>
          <p:cxnSp>
            <p:nvCxnSpPr>
              <p:cNvPr id="376" name="直接连接符 375"/>
              <p:cNvCxnSpPr/>
              <p:nvPr/>
            </p:nvCxnSpPr>
            <p:spPr>
              <a:xfrm>
                <a:off x="3572693" y="5083827"/>
                <a:ext cx="862337" cy="0"/>
              </a:xfrm>
              <a:prstGeom prst="line">
                <a:avLst/>
              </a:prstGeom>
              <a:noFill/>
              <a:ln w="25400" cap="flat" cmpd="sng" algn="ctr">
                <a:solidFill>
                  <a:srgbClr val="00B0F0"/>
                </a:solidFill>
                <a:prstDash val="solid"/>
              </a:ln>
              <a:effectLst/>
            </p:spPr>
          </p:cxnSp>
        </p:grpSp>
      </p:grpSp>
      <p:grpSp>
        <p:nvGrpSpPr>
          <p:cNvPr id="6" name="组合 5"/>
          <p:cNvGrpSpPr/>
          <p:nvPr/>
        </p:nvGrpSpPr>
        <p:grpSpPr>
          <a:xfrm>
            <a:off x="4058507" y="1455174"/>
            <a:ext cx="350760" cy="573861"/>
            <a:chOff x="4058507" y="1455174"/>
            <a:chExt cx="350760" cy="573861"/>
          </a:xfrm>
        </p:grpSpPr>
        <p:sp>
          <p:nvSpPr>
            <p:cNvPr id="273" name="文本框 272"/>
            <p:cNvSpPr txBox="1"/>
            <p:nvPr/>
          </p:nvSpPr>
          <p:spPr>
            <a:xfrm>
              <a:off x="4058507" y="1646044"/>
              <a:ext cx="284053"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charset="0"/>
                  <a:ea typeface="华文细黑" pitchFamily="2" charset="-122"/>
                  <a:cs typeface="+mn-cs"/>
                </a:rPr>
                <a:t>1</a:t>
              </a:r>
              <a:endParaRPr kumimoji="0" lang="zh-CN" altLang="en-US" sz="14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386" name="直接连接符 385"/>
            <p:cNvCxnSpPr/>
            <p:nvPr/>
          </p:nvCxnSpPr>
          <p:spPr>
            <a:xfrm>
              <a:off x="4275358" y="1756885"/>
              <a:ext cx="0" cy="27215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50817"/>
            </a:xfrm>
            <a:prstGeom prst="line">
              <a:avLst/>
            </a:prstGeom>
            <a:noFill/>
            <a:ln w="25400" cap="flat" cmpd="sng" algn="ctr">
              <a:solidFill>
                <a:srgbClr val="00B0F0"/>
              </a:solidFill>
              <a:prstDash val="solid"/>
            </a:ln>
            <a:effectLst/>
          </p:spPr>
        </p:cxnSp>
      </p:grpSp>
      <p:sp>
        <p:nvSpPr>
          <p:cNvPr id="388" name="矩形 387"/>
          <p:cNvSpPr/>
          <p:nvPr/>
        </p:nvSpPr>
        <p:spPr>
          <a:xfrm>
            <a:off x="4196342" y="2015100"/>
            <a:ext cx="303763" cy="3411617"/>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多路并发比较电路</a:t>
            </a: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endParaRPr>
          </a:p>
        </p:txBody>
      </p:sp>
      <p:grpSp>
        <p:nvGrpSpPr>
          <p:cNvPr id="14" name="组合 13"/>
          <p:cNvGrpSpPr/>
          <p:nvPr/>
        </p:nvGrpSpPr>
        <p:grpSpPr>
          <a:xfrm>
            <a:off x="8851993" y="1928019"/>
            <a:ext cx="1488472" cy="3418732"/>
            <a:chOff x="8840270" y="1928019"/>
            <a:chExt cx="1488472" cy="3418732"/>
          </a:xfrm>
        </p:grpSpPr>
        <p:cxnSp>
          <p:nvCxnSpPr>
            <p:cNvPr id="145" name="直接连接符 144"/>
            <p:cNvCxnSpPr/>
            <p:nvPr/>
          </p:nvCxnSpPr>
          <p:spPr>
            <a:xfrm flipH="1">
              <a:off x="9486440" y="3760694"/>
              <a:ext cx="316538" cy="0"/>
            </a:xfrm>
            <a:prstGeom prst="line">
              <a:avLst/>
            </a:prstGeom>
            <a:solidFill>
              <a:schemeClr val="bg1"/>
            </a:solidFill>
            <a:ln w="19050" cap="sq">
              <a:solidFill>
                <a:schemeClr val="accent1"/>
              </a:solidFill>
              <a:miter lim="800000"/>
              <a:headEnd/>
              <a:tailEnd type="none" w="lg" len="lg"/>
            </a:ln>
          </p:spPr>
        </p:cxnSp>
        <p:grpSp>
          <p:nvGrpSpPr>
            <p:cNvPr id="12" name="组合 11"/>
            <p:cNvGrpSpPr/>
            <p:nvPr/>
          </p:nvGrpSpPr>
          <p:grpSpPr>
            <a:xfrm>
              <a:off x="8840270" y="1928019"/>
              <a:ext cx="1488472" cy="3418732"/>
              <a:chOff x="8840270" y="1928019"/>
              <a:chExt cx="1488472" cy="3418732"/>
            </a:xfrm>
          </p:grpSpPr>
          <p:sp>
            <p:nvSpPr>
              <p:cNvPr id="152" name="矩形 151"/>
              <p:cNvSpPr/>
              <p:nvPr/>
            </p:nvSpPr>
            <p:spPr>
              <a:xfrm>
                <a:off x="9241319" y="4610726"/>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err="1">
                    <a:ln>
                      <a:noFill/>
                    </a:ln>
                    <a:solidFill>
                      <a:srgbClr val="000000">
                        <a:lumMod val="95000"/>
                        <a:lumOff val="5000"/>
                      </a:srgbClr>
                    </a:solidFill>
                    <a:effectLst/>
                    <a:uLnTx/>
                    <a:uFillTx/>
                    <a:latin typeface="Arial" pitchFamily="34" charset="0"/>
                    <a:ea typeface="微软雅黑"/>
                    <a:cs typeface="Arial" pitchFamily="34" charset="0"/>
                  </a:rPr>
                  <a:t>SlotData</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nvGrpSpPr>
              <p:cNvPr id="10" name="组合 9"/>
              <p:cNvGrpSpPr/>
              <p:nvPr/>
            </p:nvGrpSpPr>
            <p:grpSpPr>
              <a:xfrm>
                <a:off x="8840270" y="1928019"/>
                <a:ext cx="669619" cy="3418732"/>
                <a:chOff x="8840270" y="1928019"/>
                <a:chExt cx="669619" cy="3418732"/>
              </a:xfrm>
            </p:grpSpPr>
            <p:grpSp>
              <p:nvGrpSpPr>
                <p:cNvPr id="134" name="组合 133"/>
                <p:cNvGrpSpPr/>
                <p:nvPr/>
              </p:nvGrpSpPr>
              <p:grpSpPr>
                <a:xfrm>
                  <a:off x="8840270" y="1928019"/>
                  <a:ext cx="669619" cy="417176"/>
                  <a:chOff x="6944101" y="2283225"/>
                  <a:chExt cx="607552" cy="378508"/>
                </a:xfrm>
              </p:grpSpPr>
              <p:sp>
                <p:nvSpPr>
                  <p:cNvPr id="225" name="等腰三角形 22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26" name="直接连接符 225"/>
                  <p:cNvCxnSpPr>
                    <a:endCxn id="22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27" name="直接连接符 226"/>
                  <p:cNvCxnSpPr>
                    <a:stCxn id="22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28" name="直接连接符 22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29" name="文本框 228"/>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37" name="组合 136"/>
                <p:cNvGrpSpPr/>
                <p:nvPr/>
              </p:nvGrpSpPr>
              <p:grpSpPr>
                <a:xfrm>
                  <a:off x="8840270" y="2343840"/>
                  <a:ext cx="669619" cy="417176"/>
                  <a:chOff x="6944101" y="2283225"/>
                  <a:chExt cx="607552" cy="378508"/>
                </a:xfrm>
              </p:grpSpPr>
              <p:sp>
                <p:nvSpPr>
                  <p:cNvPr id="220" name="等腰三角形 21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21" name="直接连接符 220"/>
                  <p:cNvCxnSpPr>
                    <a:endCxn id="22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22" name="直接连接符 221"/>
                  <p:cNvCxnSpPr>
                    <a:stCxn id="22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23" name="直接连接符 22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24" name="文本框 223"/>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38" name="组合 137"/>
                <p:cNvGrpSpPr/>
                <p:nvPr/>
              </p:nvGrpSpPr>
              <p:grpSpPr>
                <a:xfrm>
                  <a:off x="8840270" y="2774665"/>
                  <a:ext cx="669619" cy="417176"/>
                  <a:chOff x="6944101" y="2283225"/>
                  <a:chExt cx="607552" cy="378508"/>
                </a:xfrm>
              </p:grpSpPr>
              <p:sp>
                <p:nvSpPr>
                  <p:cNvPr id="215" name="等腰三角形 21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16" name="直接连接符 215"/>
                  <p:cNvCxnSpPr>
                    <a:endCxn id="21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17" name="直接连接符 216"/>
                  <p:cNvCxnSpPr>
                    <a:stCxn id="21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18" name="直接连接符 21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19" name="文本框 218"/>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39" name="组合 138"/>
                <p:cNvGrpSpPr/>
                <p:nvPr/>
              </p:nvGrpSpPr>
              <p:grpSpPr>
                <a:xfrm>
                  <a:off x="8840270" y="3210824"/>
                  <a:ext cx="669619" cy="417176"/>
                  <a:chOff x="6944101" y="2283225"/>
                  <a:chExt cx="607552" cy="378508"/>
                </a:xfrm>
              </p:grpSpPr>
              <p:sp>
                <p:nvSpPr>
                  <p:cNvPr id="210" name="等腰三角形 20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11" name="直接连接符 210"/>
                  <p:cNvCxnSpPr>
                    <a:endCxn id="21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12" name="直接连接符 211"/>
                  <p:cNvCxnSpPr>
                    <a:stCxn id="21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13" name="直接连接符 21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14" name="文本框 213"/>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40" name="组合 139"/>
                <p:cNvGrpSpPr/>
                <p:nvPr/>
              </p:nvGrpSpPr>
              <p:grpSpPr>
                <a:xfrm>
                  <a:off x="8840270" y="3642688"/>
                  <a:ext cx="669619" cy="417176"/>
                  <a:chOff x="6944101" y="2283225"/>
                  <a:chExt cx="607552" cy="378508"/>
                </a:xfrm>
              </p:grpSpPr>
              <p:sp>
                <p:nvSpPr>
                  <p:cNvPr id="205" name="等腰三角形 20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06" name="直接连接符 205"/>
                  <p:cNvCxnSpPr>
                    <a:endCxn id="20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07" name="直接连接符 206"/>
                  <p:cNvCxnSpPr>
                    <a:stCxn id="20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08" name="直接连接符 20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09" name="文本框 208"/>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41" name="组合 140"/>
                <p:cNvGrpSpPr/>
                <p:nvPr/>
              </p:nvGrpSpPr>
              <p:grpSpPr>
                <a:xfrm>
                  <a:off x="8840270" y="4057482"/>
                  <a:ext cx="669619" cy="417176"/>
                  <a:chOff x="6944101" y="2283225"/>
                  <a:chExt cx="607552" cy="378508"/>
                </a:xfrm>
              </p:grpSpPr>
              <p:sp>
                <p:nvSpPr>
                  <p:cNvPr id="200" name="等腰三角形 19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01" name="直接连接符 200"/>
                  <p:cNvCxnSpPr>
                    <a:endCxn id="20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02" name="直接连接符 201"/>
                  <p:cNvCxnSpPr>
                    <a:stCxn id="20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03" name="直接连接符 20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04" name="文本框 203"/>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42" name="组合 141"/>
                <p:cNvGrpSpPr/>
                <p:nvPr/>
              </p:nvGrpSpPr>
              <p:grpSpPr>
                <a:xfrm>
                  <a:off x="8840270" y="4503833"/>
                  <a:ext cx="669619" cy="417176"/>
                  <a:chOff x="6944101" y="2283225"/>
                  <a:chExt cx="607552" cy="378508"/>
                </a:xfrm>
              </p:grpSpPr>
              <p:sp>
                <p:nvSpPr>
                  <p:cNvPr id="195" name="等腰三角形 19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96" name="直接连接符 195"/>
                  <p:cNvCxnSpPr>
                    <a:endCxn id="19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97" name="直接连接符 196"/>
                  <p:cNvCxnSpPr>
                    <a:stCxn id="19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98" name="直接连接符 19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99" name="文本框 198"/>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43" name="组合 142"/>
                <p:cNvGrpSpPr/>
                <p:nvPr/>
              </p:nvGrpSpPr>
              <p:grpSpPr>
                <a:xfrm>
                  <a:off x="8840270" y="4929575"/>
                  <a:ext cx="669619" cy="417176"/>
                  <a:chOff x="6944101" y="2283225"/>
                  <a:chExt cx="607552" cy="378508"/>
                </a:xfrm>
              </p:grpSpPr>
              <p:sp>
                <p:nvSpPr>
                  <p:cNvPr id="190" name="等腰三角形 18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91" name="直接连接符 190"/>
                  <p:cNvCxnSpPr>
                    <a:endCxn id="19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92" name="直接连接符 191"/>
                  <p:cNvCxnSpPr>
                    <a:stCxn id="19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93" name="直接连接符 19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94" name="文本框 193"/>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cxnSp>
              <p:nvCxnSpPr>
                <p:cNvPr id="144" name="直接连接符 143"/>
                <p:cNvCxnSpPr/>
                <p:nvPr/>
              </p:nvCxnSpPr>
              <p:spPr>
                <a:xfrm>
                  <a:off x="9488974" y="2259917"/>
                  <a:ext cx="0" cy="3001557"/>
                </a:xfrm>
                <a:prstGeom prst="line">
                  <a:avLst/>
                </a:prstGeom>
                <a:solidFill>
                  <a:schemeClr val="bg1"/>
                </a:solidFill>
                <a:ln w="19050" cap="sq">
                  <a:solidFill>
                    <a:schemeClr val="accent1"/>
                  </a:solidFill>
                  <a:miter lim="800000"/>
                  <a:headEnd/>
                  <a:tailEnd type="none" w="lg" len="lg"/>
                </a:ln>
              </p:spPr>
            </p:cxnSp>
          </p:grpSp>
        </p:grpSp>
      </p:grpSp>
      <p:grpSp>
        <p:nvGrpSpPr>
          <p:cNvPr id="11" name="组合 10"/>
          <p:cNvGrpSpPr/>
          <p:nvPr/>
        </p:nvGrpSpPr>
        <p:grpSpPr>
          <a:xfrm>
            <a:off x="9732392" y="2868869"/>
            <a:ext cx="1271031" cy="1748398"/>
            <a:chOff x="9732392" y="2868869"/>
            <a:chExt cx="1271031" cy="1748398"/>
          </a:xfrm>
        </p:grpSpPr>
        <p:cxnSp>
          <p:nvCxnSpPr>
            <p:cNvPr id="135" name="直接连接符 134"/>
            <p:cNvCxnSpPr/>
            <p:nvPr/>
          </p:nvCxnSpPr>
          <p:spPr>
            <a:xfrm rot="16200000">
              <a:off x="10569332" y="3616415"/>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46" name="组合 145"/>
            <p:cNvGrpSpPr/>
            <p:nvPr/>
          </p:nvGrpSpPr>
          <p:grpSpPr>
            <a:xfrm>
              <a:off x="9814701" y="3248737"/>
              <a:ext cx="330665" cy="995546"/>
              <a:chOff x="7766536" y="3451012"/>
              <a:chExt cx="300016" cy="903269"/>
            </a:xfrm>
          </p:grpSpPr>
          <p:cxnSp>
            <p:nvCxnSpPr>
              <p:cNvPr id="185" name="直接连接符 184"/>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86" name="直接连接符 185"/>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88" name="直接连接符 187"/>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89" name="直接连接符 188"/>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151" name="文本框 150"/>
            <p:cNvSpPr txBox="1"/>
            <p:nvPr/>
          </p:nvSpPr>
          <p:spPr>
            <a:xfrm rot="16200000">
              <a:off x="10485248" y="3670774"/>
              <a:ext cx="814125" cy="222225"/>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字输出</a:t>
              </a:r>
            </a:p>
          </p:txBody>
        </p:sp>
        <p:sp>
          <p:nvSpPr>
            <p:cNvPr id="153" name="矩形 152"/>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0</a:t>
              </a:r>
            </a:p>
          </p:txBody>
        </p:sp>
        <p:sp>
          <p:nvSpPr>
            <p:cNvPr id="154" name="矩形 153"/>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1</a:t>
              </a:r>
            </a:p>
          </p:txBody>
        </p:sp>
        <p:sp>
          <p:nvSpPr>
            <p:cNvPr id="155" name="矩形 154"/>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2</a:t>
              </a:r>
            </a:p>
          </p:txBody>
        </p:sp>
        <p:sp>
          <p:nvSpPr>
            <p:cNvPr id="156" name="矩形 155"/>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3</a:t>
              </a:r>
            </a:p>
          </p:txBody>
        </p:sp>
        <p:grpSp>
          <p:nvGrpSpPr>
            <p:cNvPr id="161" name="组合 160"/>
            <p:cNvGrpSpPr/>
            <p:nvPr/>
          </p:nvGrpSpPr>
          <p:grpSpPr>
            <a:xfrm>
              <a:off x="10143408" y="2868869"/>
              <a:ext cx="407560" cy="1748398"/>
              <a:chOff x="8088601" y="3262692"/>
              <a:chExt cx="324657" cy="1288723"/>
            </a:xfrm>
          </p:grpSpPr>
          <p:sp>
            <p:nvSpPr>
              <p:cNvPr id="163" name="梯形 162"/>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164" name="文本框 163"/>
              <p:cNvSpPr txBox="1"/>
              <p:nvPr/>
            </p:nvSpPr>
            <p:spPr>
              <a:xfrm rot="16200000">
                <a:off x="7959329" y="3812431"/>
                <a:ext cx="600082" cy="307777"/>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字选择</a:t>
                </a:r>
              </a:p>
            </p:txBody>
          </p:sp>
        </p:grpSp>
        <p:sp>
          <p:nvSpPr>
            <p:cNvPr id="162" name="矩形 161"/>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OE</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grpSp>
        <p:nvGrpSpPr>
          <p:cNvPr id="9" name="组合 8"/>
          <p:cNvGrpSpPr/>
          <p:nvPr/>
        </p:nvGrpSpPr>
        <p:grpSpPr>
          <a:xfrm>
            <a:off x="4431437" y="2015376"/>
            <a:ext cx="963027" cy="3518120"/>
            <a:chOff x="4431437" y="2015376"/>
            <a:chExt cx="963027" cy="3518120"/>
          </a:xfrm>
        </p:grpSpPr>
        <p:sp>
          <p:nvSpPr>
            <p:cNvPr id="390" name="矩形 389"/>
            <p:cNvSpPr/>
            <p:nvPr/>
          </p:nvSpPr>
          <p:spPr>
            <a:xfrm>
              <a:off x="4536642" y="5259899"/>
              <a:ext cx="857822" cy="273597"/>
            </a:xfrm>
            <a:prstGeom prst="rect">
              <a:avLst/>
            </a:prstGeom>
            <a:noFill/>
            <a:ln w="127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7030A0"/>
                  </a:solidFill>
                  <a:effectLst/>
                  <a:uLnTx/>
                  <a:uFillTx/>
                  <a:latin typeface="微软雅黑"/>
                  <a:ea typeface="微软雅黑"/>
                  <a:cs typeface="+mn-cs"/>
                </a:rPr>
                <a:t>译码信号</a:t>
              </a:r>
              <a:endParaRPr kumimoji="0" lang="en-US" altLang="zh-CN" sz="12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237" name="矩形 236"/>
            <p:cNvSpPr/>
            <p:nvPr/>
          </p:nvSpPr>
          <p:spPr>
            <a:xfrm>
              <a:off x="4433297" y="201537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238" name="矩形 237"/>
            <p:cNvSpPr/>
            <p:nvPr/>
          </p:nvSpPr>
          <p:spPr>
            <a:xfrm>
              <a:off x="4432627" y="24246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239" name="矩形 238"/>
            <p:cNvSpPr/>
            <p:nvPr/>
          </p:nvSpPr>
          <p:spPr>
            <a:xfrm>
              <a:off x="4434071" y="28600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240" name="矩形 239"/>
            <p:cNvSpPr/>
            <p:nvPr/>
          </p:nvSpPr>
          <p:spPr>
            <a:xfrm>
              <a:off x="4433297" y="32750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241" name="矩形 240"/>
            <p:cNvSpPr/>
            <p:nvPr/>
          </p:nvSpPr>
          <p:spPr>
            <a:xfrm>
              <a:off x="4433297" y="374661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242" name="矩形 241"/>
            <p:cNvSpPr/>
            <p:nvPr/>
          </p:nvSpPr>
          <p:spPr>
            <a:xfrm>
              <a:off x="4433297" y="417890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243" name="矩形 242"/>
            <p:cNvSpPr/>
            <p:nvPr/>
          </p:nvSpPr>
          <p:spPr>
            <a:xfrm>
              <a:off x="4431437" y="460594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244" name="矩形 243"/>
            <p:cNvSpPr/>
            <p:nvPr/>
          </p:nvSpPr>
          <p:spPr>
            <a:xfrm>
              <a:off x="4434071" y="50207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nvGrpSpPr>
          <p:cNvPr id="245" name="组合 244"/>
          <p:cNvGrpSpPr/>
          <p:nvPr/>
        </p:nvGrpSpPr>
        <p:grpSpPr>
          <a:xfrm>
            <a:off x="4288594" y="2168453"/>
            <a:ext cx="128522" cy="3157949"/>
            <a:chOff x="3491880" y="2228006"/>
            <a:chExt cx="144016" cy="2930726"/>
          </a:xfrm>
        </p:grpSpPr>
        <p:sp>
          <p:nvSpPr>
            <p:cNvPr id="246" name="矩形 245"/>
            <p:cNvSpPr/>
            <p:nvPr/>
          </p:nvSpPr>
          <p:spPr>
            <a:xfrm>
              <a:off x="3491880" y="22280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247" name="矩形 246"/>
            <p:cNvSpPr/>
            <p:nvPr/>
          </p:nvSpPr>
          <p:spPr>
            <a:xfrm>
              <a:off x="3491880" y="2625771"/>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248" name="矩形 247"/>
            <p:cNvSpPr/>
            <p:nvPr/>
          </p:nvSpPr>
          <p:spPr>
            <a:xfrm>
              <a:off x="3491880" y="3011138"/>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249" name="矩形 248"/>
            <p:cNvSpPr/>
            <p:nvPr/>
          </p:nvSpPr>
          <p:spPr>
            <a:xfrm>
              <a:off x="3491880" y="3396505"/>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250" name="矩形 249"/>
            <p:cNvSpPr/>
            <p:nvPr/>
          </p:nvSpPr>
          <p:spPr>
            <a:xfrm>
              <a:off x="3491880" y="3781872"/>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251" name="矩形 250"/>
            <p:cNvSpPr/>
            <p:nvPr/>
          </p:nvSpPr>
          <p:spPr>
            <a:xfrm>
              <a:off x="3491880" y="4167239"/>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252" name="矩形 251"/>
            <p:cNvSpPr/>
            <p:nvPr/>
          </p:nvSpPr>
          <p:spPr>
            <a:xfrm>
              <a:off x="3491880" y="45526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253" name="矩形 252"/>
            <p:cNvSpPr/>
            <p:nvPr/>
          </p:nvSpPr>
          <p:spPr>
            <a:xfrm>
              <a:off x="3491880" y="4937973"/>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3" name="组合 2"/>
          <p:cNvGrpSpPr/>
          <p:nvPr/>
        </p:nvGrpSpPr>
        <p:grpSpPr>
          <a:xfrm>
            <a:off x="1755257" y="1760912"/>
            <a:ext cx="2328227" cy="3980704"/>
            <a:chOff x="1755257" y="1760912"/>
            <a:chExt cx="2328227" cy="3980704"/>
          </a:xfrm>
        </p:grpSpPr>
        <p:sp>
          <p:nvSpPr>
            <p:cNvPr id="264" name="矩形 263"/>
            <p:cNvSpPr/>
            <p:nvPr/>
          </p:nvSpPr>
          <p:spPr>
            <a:xfrm>
              <a:off x="1755257" y="1760912"/>
              <a:ext cx="868386" cy="238654"/>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ED7D31">
                      <a:lumMod val="75000"/>
                    </a:srgbClr>
                  </a:solidFill>
                  <a:effectLst/>
                  <a:uLnTx/>
                  <a:uFillTx/>
                  <a:latin typeface="Arial" pitchFamily="34" charset="0"/>
                  <a:ea typeface="微软雅黑"/>
                  <a:cs typeface="Arial" pitchFamily="34" charset="0"/>
                </a:rPr>
                <a:t>有效位</a:t>
              </a:r>
            </a:p>
          </p:txBody>
        </p:sp>
        <p:sp>
          <p:nvSpPr>
            <p:cNvPr id="265" name="矩形 264"/>
            <p:cNvSpPr/>
            <p:nvPr/>
          </p:nvSpPr>
          <p:spPr>
            <a:xfrm>
              <a:off x="2375043" y="1765994"/>
              <a:ext cx="1708441" cy="243585"/>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5D9C"/>
                  </a:solidFill>
                  <a:effectLst/>
                  <a:uLnTx/>
                  <a:uFillTx/>
                  <a:latin typeface="Arial" pitchFamily="34" charset="0"/>
                  <a:ea typeface="微软雅黑"/>
                  <a:cs typeface="Arial" pitchFamily="34" charset="0"/>
                </a:rPr>
                <a:t>TAG</a:t>
              </a:r>
              <a:r>
                <a:rPr kumimoji="0" lang="zh-CN" altLang="en-US" sz="1600" b="0" i="0" u="none" strike="noStrike" kern="0" cap="none" spc="0" normalizeH="0" baseline="0" noProof="0" dirty="0">
                  <a:ln>
                    <a:noFill/>
                  </a:ln>
                  <a:solidFill>
                    <a:srgbClr val="005D9C"/>
                  </a:solidFill>
                  <a:effectLst/>
                  <a:uLnTx/>
                  <a:uFillTx/>
                  <a:latin typeface="Arial" pitchFamily="34" charset="0"/>
                  <a:ea typeface="微软雅黑"/>
                  <a:cs typeface="Arial" pitchFamily="34" charset="0"/>
                </a:rPr>
                <a:t>主存块地址</a:t>
              </a:r>
            </a:p>
          </p:txBody>
        </p:sp>
        <p:sp>
          <p:nvSpPr>
            <p:cNvPr id="281" name="矩形 280"/>
            <p:cNvSpPr/>
            <p:nvPr/>
          </p:nvSpPr>
          <p:spPr>
            <a:xfrm>
              <a:off x="2084016" y="2029034"/>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491242" y="2097354"/>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9" name="矩形 288"/>
            <p:cNvSpPr/>
            <p:nvPr/>
          </p:nvSpPr>
          <p:spPr>
            <a:xfrm>
              <a:off x="2163032" y="2099476"/>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2" name="矩形 291"/>
            <p:cNvSpPr/>
            <p:nvPr/>
          </p:nvSpPr>
          <p:spPr>
            <a:xfrm>
              <a:off x="2084016" y="2454088"/>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9" name="矩形 298"/>
            <p:cNvSpPr/>
            <p:nvPr/>
          </p:nvSpPr>
          <p:spPr>
            <a:xfrm>
              <a:off x="2491242" y="2522408"/>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0" name="矩形 299"/>
            <p:cNvSpPr/>
            <p:nvPr/>
          </p:nvSpPr>
          <p:spPr>
            <a:xfrm>
              <a:off x="2163032" y="2524530"/>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1" name="矩形 300"/>
            <p:cNvSpPr/>
            <p:nvPr/>
          </p:nvSpPr>
          <p:spPr>
            <a:xfrm>
              <a:off x="2084016" y="2879141"/>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8" name="矩形 307"/>
            <p:cNvSpPr/>
            <p:nvPr/>
          </p:nvSpPr>
          <p:spPr>
            <a:xfrm>
              <a:off x="2491242" y="2947462"/>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9" name="矩形 308"/>
            <p:cNvSpPr/>
            <p:nvPr/>
          </p:nvSpPr>
          <p:spPr>
            <a:xfrm>
              <a:off x="2163032" y="2949584"/>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0" name="矩形 309"/>
            <p:cNvSpPr/>
            <p:nvPr/>
          </p:nvSpPr>
          <p:spPr>
            <a:xfrm>
              <a:off x="2084016" y="3304195"/>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7" name="矩形 316"/>
            <p:cNvSpPr/>
            <p:nvPr/>
          </p:nvSpPr>
          <p:spPr>
            <a:xfrm>
              <a:off x="2491242" y="3372515"/>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8" name="矩形 317"/>
            <p:cNvSpPr/>
            <p:nvPr/>
          </p:nvSpPr>
          <p:spPr>
            <a:xfrm>
              <a:off x="2163032" y="3374638"/>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9" name="矩形 318"/>
            <p:cNvSpPr/>
            <p:nvPr/>
          </p:nvSpPr>
          <p:spPr>
            <a:xfrm>
              <a:off x="2084017" y="3780209"/>
              <a:ext cx="1756777"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2491242" y="3848529"/>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163032" y="3850651"/>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8" name="矩形 327"/>
            <p:cNvSpPr/>
            <p:nvPr/>
          </p:nvSpPr>
          <p:spPr>
            <a:xfrm>
              <a:off x="2084017" y="4205262"/>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2491242" y="4273583"/>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2163032" y="4275705"/>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2084017" y="4630316"/>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2491242" y="4698636"/>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2163032" y="4700759"/>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2084017" y="5055370"/>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2491242" y="5123690"/>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2163032" y="5125812"/>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54" name="矩形 253"/>
            <p:cNvSpPr/>
            <p:nvPr/>
          </p:nvSpPr>
          <p:spPr>
            <a:xfrm>
              <a:off x="2014365" y="5492511"/>
              <a:ext cx="1841552" cy="249105"/>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查找表</a:t>
              </a:r>
            </a:p>
          </p:txBody>
        </p:sp>
      </p:grpSp>
      <p:cxnSp>
        <p:nvCxnSpPr>
          <p:cNvPr id="270" name="直接连接符 269"/>
          <p:cNvCxnSpPr/>
          <p:nvPr/>
        </p:nvCxnSpPr>
        <p:spPr>
          <a:xfrm flipH="1">
            <a:off x="9508962" y="3755608"/>
            <a:ext cx="294939" cy="0"/>
          </a:xfrm>
          <a:prstGeom prst="line">
            <a:avLst/>
          </a:prstGeom>
          <a:solidFill>
            <a:schemeClr val="bg1"/>
          </a:solidFill>
          <a:ln w="38100" cap="sq">
            <a:solidFill>
              <a:srgbClr val="1FB965"/>
            </a:solidFill>
            <a:miter lim="800000"/>
            <a:headEnd/>
            <a:tailEnd type="none" w="lg" len="lg"/>
          </a:ln>
        </p:spPr>
      </p:cxnSp>
      <p:grpSp>
        <p:nvGrpSpPr>
          <p:cNvPr id="277" name="组合 276"/>
          <p:cNvGrpSpPr/>
          <p:nvPr/>
        </p:nvGrpSpPr>
        <p:grpSpPr>
          <a:xfrm>
            <a:off x="8850991" y="1922933"/>
            <a:ext cx="639505" cy="417176"/>
            <a:chOff x="6944101" y="2283225"/>
            <a:chExt cx="580229" cy="378508"/>
          </a:xfrm>
        </p:grpSpPr>
        <p:sp>
          <p:nvSpPr>
            <p:cNvPr id="430" name="等腰三角形 429"/>
            <p:cNvSpPr/>
            <p:nvPr/>
          </p:nvSpPr>
          <p:spPr>
            <a:xfrm rot="5400000" flipH="1">
              <a:off x="7160855" y="2515786"/>
              <a:ext cx="150880" cy="141013"/>
            </a:xfrm>
            <a:prstGeom prst="triangle">
              <a:avLst/>
            </a:prstGeom>
            <a:solidFill>
              <a:schemeClr val="bg1"/>
            </a:solidFill>
            <a:ln w="38100">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31" name="直接连接符 430"/>
            <p:cNvCxnSpPr>
              <a:endCxn id="430" idx="3"/>
            </p:cNvCxnSpPr>
            <p:nvPr/>
          </p:nvCxnSpPr>
          <p:spPr>
            <a:xfrm>
              <a:off x="6944101" y="2584359"/>
              <a:ext cx="221688" cy="1934"/>
            </a:xfrm>
            <a:prstGeom prst="line">
              <a:avLst/>
            </a:prstGeom>
            <a:solidFill>
              <a:schemeClr val="bg1"/>
            </a:solidFill>
            <a:ln w="38100">
              <a:solidFill>
                <a:srgbClr val="1FB965"/>
              </a:solidFill>
              <a:round/>
              <a:headEnd/>
              <a:tailEnd type="none" w="lg" len="lg"/>
            </a:ln>
          </p:spPr>
        </p:cxnSp>
        <p:cxnSp>
          <p:nvCxnSpPr>
            <p:cNvPr id="432" name="直接连接符 431"/>
            <p:cNvCxnSpPr>
              <a:stCxn id="430" idx="5"/>
            </p:cNvCxnSpPr>
            <p:nvPr/>
          </p:nvCxnSpPr>
          <p:spPr>
            <a:xfrm flipV="1">
              <a:off x="7236295" y="2386797"/>
              <a:ext cx="0" cy="161776"/>
            </a:xfrm>
            <a:prstGeom prst="line">
              <a:avLst/>
            </a:prstGeom>
            <a:solidFill>
              <a:schemeClr val="bg1"/>
            </a:solidFill>
            <a:ln w="38100">
              <a:solidFill>
                <a:srgbClr val="1FB965"/>
              </a:solidFill>
              <a:round/>
              <a:headEnd/>
              <a:tailEnd type="none" w="lg" len="lg"/>
            </a:ln>
          </p:spPr>
        </p:cxnSp>
        <p:cxnSp>
          <p:nvCxnSpPr>
            <p:cNvPr id="433" name="直接连接符 432"/>
            <p:cNvCxnSpPr/>
            <p:nvPr/>
          </p:nvCxnSpPr>
          <p:spPr>
            <a:xfrm>
              <a:off x="7302642" y="2584359"/>
              <a:ext cx="221688" cy="1934"/>
            </a:xfrm>
            <a:prstGeom prst="line">
              <a:avLst/>
            </a:prstGeom>
            <a:solidFill>
              <a:schemeClr val="bg1"/>
            </a:solidFill>
            <a:ln w="38100" cap="sq">
              <a:solidFill>
                <a:srgbClr val="1FB965"/>
              </a:solidFill>
              <a:miter lim="800000"/>
              <a:headEnd/>
              <a:tailEnd type="none" w="lg" len="lg"/>
            </a:ln>
          </p:spPr>
        </p:cxnSp>
        <p:sp>
          <p:nvSpPr>
            <p:cNvPr id="434" name="文本框 433"/>
            <p:cNvSpPr txBox="1"/>
            <p:nvPr/>
          </p:nvSpPr>
          <p:spPr>
            <a:xfrm>
              <a:off x="7211495" y="2283225"/>
              <a:ext cx="308629" cy="237361"/>
            </a:xfrm>
            <a:prstGeom prst="rect">
              <a:avLst/>
            </a:prstGeom>
            <a:noFill/>
            <a:ln w="38100">
              <a:no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1FB965"/>
                  </a:solidFill>
                  <a:effectLst/>
                  <a:uLnTx/>
                  <a:uFillTx/>
                  <a:latin typeface="微软雅黑"/>
                  <a:ea typeface="微软雅黑"/>
                  <a:cs typeface="+mn-cs"/>
                </a:rPr>
                <a:t>L0</a:t>
              </a:r>
              <a:endParaRPr kumimoji="0" lang="zh-CN" altLang="en-US" sz="1100" b="0" i="0" u="none" strike="noStrike" kern="1200" cap="none" spc="0" normalizeH="0" baseline="0" noProof="0" dirty="0">
                <a:ln>
                  <a:noFill/>
                </a:ln>
                <a:solidFill>
                  <a:srgbClr val="1FB965"/>
                </a:solidFill>
                <a:effectLst/>
                <a:uLnTx/>
                <a:uFillTx/>
                <a:latin typeface="微软雅黑"/>
                <a:ea typeface="微软雅黑"/>
                <a:cs typeface="+mn-cs"/>
              </a:endParaRPr>
            </a:p>
          </p:txBody>
        </p:sp>
      </p:grpSp>
      <p:cxnSp>
        <p:nvCxnSpPr>
          <p:cNvPr id="394" name="直接连接符 393"/>
          <p:cNvCxnSpPr/>
          <p:nvPr/>
        </p:nvCxnSpPr>
        <p:spPr>
          <a:xfrm>
            <a:off x="9499691" y="2254831"/>
            <a:ext cx="0" cy="1500777"/>
          </a:xfrm>
          <a:prstGeom prst="line">
            <a:avLst/>
          </a:prstGeom>
          <a:solidFill>
            <a:schemeClr val="bg1"/>
          </a:solidFill>
          <a:ln w="38100" cap="sq">
            <a:solidFill>
              <a:srgbClr val="1FB965"/>
            </a:solidFill>
            <a:miter lim="800000"/>
            <a:headEnd/>
            <a:tailEnd type="none" w="lg" len="lg"/>
          </a:ln>
        </p:spPr>
      </p:cxnSp>
      <p:grpSp>
        <p:nvGrpSpPr>
          <p:cNvPr id="26" name="组合 25"/>
          <p:cNvGrpSpPr/>
          <p:nvPr/>
        </p:nvGrpSpPr>
        <p:grpSpPr>
          <a:xfrm>
            <a:off x="4435789" y="2015708"/>
            <a:ext cx="1141896" cy="249332"/>
            <a:chOff x="4426674" y="2039432"/>
            <a:chExt cx="1141896" cy="249332"/>
          </a:xfrm>
        </p:grpSpPr>
        <p:cxnSp>
          <p:nvCxnSpPr>
            <p:cNvPr id="256" name="直接连接符 255"/>
            <p:cNvCxnSpPr/>
            <p:nvPr/>
          </p:nvCxnSpPr>
          <p:spPr>
            <a:xfrm>
              <a:off x="4500105" y="2248332"/>
              <a:ext cx="1068465" cy="0"/>
            </a:xfrm>
            <a:prstGeom prst="line">
              <a:avLst/>
            </a:prstGeom>
            <a:noFill/>
            <a:ln w="38100" cap="flat" cmpd="sng" algn="ctr">
              <a:solidFill>
                <a:srgbClr val="1FB965"/>
              </a:solidFill>
              <a:prstDash val="solid"/>
            </a:ln>
            <a:effectLst/>
          </p:spPr>
        </p:cxnSp>
        <p:sp>
          <p:nvSpPr>
            <p:cNvPr id="436" name="矩形 435"/>
            <p:cNvSpPr/>
            <p:nvPr/>
          </p:nvSpPr>
          <p:spPr>
            <a:xfrm>
              <a:off x="4426674" y="20394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1FB965"/>
                  </a:solidFill>
                  <a:effectLst/>
                  <a:uLnTx/>
                  <a:uFillTx/>
                  <a:latin typeface="微软雅黑"/>
                  <a:ea typeface="微软雅黑"/>
                  <a:cs typeface="+mn-cs"/>
                </a:rPr>
                <a:t>L0</a:t>
              </a:r>
            </a:p>
          </p:txBody>
        </p:sp>
      </p:grpSp>
      <p:sp>
        <p:nvSpPr>
          <p:cNvPr id="257" name="矩形 256"/>
          <p:cNvSpPr/>
          <p:nvPr/>
        </p:nvSpPr>
        <p:spPr>
          <a:xfrm>
            <a:off x="7233909" y="2104943"/>
            <a:ext cx="790867" cy="250847"/>
          </a:xfrm>
          <a:prstGeom prst="rect">
            <a:avLst/>
          </a:prstGeom>
          <a:solidFill>
            <a:srgbClr val="1FB965"/>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grpSp>
        <p:nvGrpSpPr>
          <p:cNvPr id="13" name="组合 12"/>
          <p:cNvGrpSpPr/>
          <p:nvPr/>
        </p:nvGrpSpPr>
        <p:grpSpPr>
          <a:xfrm>
            <a:off x="3615216" y="1195215"/>
            <a:ext cx="2400227" cy="250903"/>
            <a:chOff x="3615216" y="1195215"/>
            <a:chExt cx="2400227" cy="250903"/>
          </a:xfrm>
        </p:grpSpPr>
        <p:sp>
          <p:nvSpPr>
            <p:cNvPr id="258" name="矩形 257"/>
            <p:cNvSpPr/>
            <p:nvPr/>
          </p:nvSpPr>
          <p:spPr>
            <a:xfrm>
              <a:off x="5213663" y="1195270"/>
              <a:ext cx="801780" cy="250848"/>
            </a:xfrm>
            <a:prstGeom prst="rect">
              <a:avLst/>
            </a:prstGeom>
            <a:solidFill>
              <a:schemeClr val="accent4">
                <a:lumMod val="20000"/>
                <a:lumOff val="80000"/>
              </a:schemeClr>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60" name="矩形 259"/>
            <p:cNvSpPr/>
            <p:nvPr/>
          </p:nvSpPr>
          <p:spPr>
            <a:xfrm>
              <a:off x="3615216" y="1195215"/>
              <a:ext cx="1592645" cy="250848"/>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666</a:t>
              </a:r>
              <a:endParaRPr kumimoji="0" lang="zh-CN" altLang="en-US" sz="1600" b="1"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grpSp>
      <p:grpSp>
        <p:nvGrpSpPr>
          <p:cNvPr id="16" name="组合 15"/>
          <p:cNvGrpSpPr/>
          <p:nvPr/>
        </p:nvGrpSpPr>
        <p:grpSpPr>
          <a:xfrm>
            <a:off x="4354374" y="5429465"/>
            <a:ext cx="948650" cy="1041195"/>
            <a:chOff x="4354374" y="5429465"/>
            <a:chExt cx="948650" cy="1041195"/>
          </a:xfrm>
        </p:grpSpPr>
        <p:sp>
          <p:nvSpPr>
            <p:cNvPr id="290" name="文本框 289"/>
            <p:cNvSpPr txBox="1"/>
            <p:nvPr/>
          </p:nvSpPr>
          <p:spPr>
            <a:xfrm>
              <a:off x="4421051" y="6162883"/>
              <a:ext cx="881973"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dirty="0">
                  <a:ln>
                    <a:noFill/>
                  </a:ln>
                  <a:solidFill>
                    <a:srgbClr val="000000"/>
                  </a:solidFill>
                  <a:effectLst/>
                  <a:uLnTx/>
                  <a:uFillTx/>
                  <a:latin typeface="Arial" charset="0"/>
                  <a:ea typeface="华文细黑" pitchFamily="2" charset="-122"/>
                  <a:cs typeface="+mn-cs"/>
                </a:rPr>
                <a:t>Hit/miss</a:t>
              </a:r>
              <a:endParaRPr kumimoji="0" lang="zh-CN" altLang="en-US" sz="14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255" name="直接连接符 254"/>
            <p:cNvCxnSpPr/>
            <p:nvPr/>
          </p:nvCxnSpPr>
          <p:spPr>
            <a:xfrm>
              <a:off x="4354374" y="5429465"/>
              <a:ext cx="0" cy="947009"/>
            </a:xfrm>
            <a:prstGeom prst="line">
              <a:avLst/>
            </a:prstGeom>
            <a:noFill/>
            <a:ln w="12700" cap="flat" cmpd="sng" algn="ctr">
              <a:solidFill>
                <a:srgbClr val="333333">
                  <a:shade val="95000"/>
                  <a:satMod val="105000"/>
                </a:srgbClr>
              </a:solidFill>
              <a:prstDash val="solid"/>
              <a:tailEnd type="triangle"/>
            </a:ln>
            <a:effectLst/>
          </p:spPr>
        </p:cxnSp>
      </p:grpSp>
      <p:grpSp>
        <p:nvGrpSpPr>
          <p:cNvPr id="437" name="组合 436"/>
          <p:cNvGrpSpPr/>
          <p:nvPr/>
        </p:nvGrpSpPr>
        <p:grpSpPr>
          <a:xfrm>
            <a:off x="9732392" y="2868869"/>
            <a:ext cx="1271031" cy="1748398"/>
            <a:chOff x="9732392" y="2868869"/>
            <a:chExt cx="1271031" cy="1748398"/>
          </a:xfrm>
        </p:grpSpPr>
        <p:cxnSp>
          <p:nvCxnSpPr>
            <p:cNvPr id="438" name="直接连接符 437"/>
            <p:cNvCxnSpPr/>
            <p:nvPr/>
          </p:nvCxnSpPr>
          <p:spPr>
            <a:xfrm rot="16200000">
              <a:off x="10569332" y="3616415"/>
              <a:ext cx="0" cy="292376"/>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39" name="组合 438"/>
            <p:cNvGrpSpPr/>
            <p:nvPr/>
          </p:nvGrpSpPr>
          <p:grpSpPr>
            <a:xfrm>
              <a:off x="9814714" y="3755603"/>
              <a:ext cx="316538" cy="156470"/>
              <a:chOff x="7766536" y="3910901"/>
              <a:chExt cx="287198" cy="141967"/>
            </a:xfrm>
          </p:grpSpPr>
          <p:cxnSp>
            <p:nvCxnSpPr>
              <p:cNvPr id="449" name="直接连接符 448"/>
              <p:cNvCxnSpPr>
                <a:cxnSpLocks/>
              </p:cNvCxnSpPr>
              <p:nvPr/>
            </p:nvCxnSpPr>
            <p:spPr>
              <a:xfrm>
                <a:off x="7766536" y="3910901"/>
                <a:ext cx="0" cy="141967"/>
              </a:xfrm>
              <a:prstGeom prst="line">
                <a:avLst/>
              </a:prstGeom>
              <a:solidFill>
                <a:schemeClr val="bg1"/>
              </a:solidFill>
              <a:ln w="38100" cap="sq">
                <a:solidFill>
                  <a:srgbClr val="1FB965"/>
                </a:solidFill>
                <a:miter lim="800000"/>
                <a:headEnd/>
                <a:tailEnd type="none" w="lg" len="lg"/>
              </a:ln>
            </p:spPr>
          </p:cxnSp>
          <p:cxnSp>
            <p:nvCxnSpPr>
              <p:cNvPr id="452" name="直接连接符 451"/>
              <p:cNvCxnSpPr/>
              <p:nvPr/>
            </p:nvCxnSpPr>
            <p:spPr>
              <a:xfrm flipH="1">
                <a:off x="7766536" y="4052868"/>
                <a:ext cx="287198" cy="0"/>
              </a:xfrm>
              <a:prstGeom prst="line">
                <a:avLst/>
              </a:prstGeom>
              <a:solidFill>
                <a:schemeClr val="bg1"/>
              </a:solidFill>
              <a:ln w="38100" cap="sq">
                <a:solidFill>
                  <a:srgbClr val="1FB965"/>
                </a:solidFill>
                <a:miter lim="800000"/>
                <a:headEnd/>
                <a:tailEnd type="none" w="lg" len="lg"/>
              </a:ln>
            </p:spPr>
          </p:cxnSp>
        </p:grpSp>
        <p:sp>
          <p:nvSpPr>
            <p:cNvPr id="440" name="文本框 439"/>
            <p:cNvSpPr txBox="1"/>
            <p:nvPr/>
          </p:nvSpPr>
          <p:spPr>
            <a:xfrm rot="16200000">
              <a:off x="10485248" y="3670774"/>
              <a:ext cx="814125" cy="222225"/>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字输出</a:t>
              </a:r>
            </a:p>
          </p:txBody>
        </p:sp>
        <p:sp>
          <p:nvSpPr>
            <p:cNvPr id="441" name="矩形 440"/>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0</a:t>
              </a:r>
            </a:p>
          </p:txBody>
        </p:sp>
        <p:sp>
          <p:nvSpPr>
            <p:cNvPr id="442" name="矩形 441"/>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1</a:t>
              </a:r>
            </a:p>
          </p:txBody>
        </p:sp>
        <p:sp>
          <p:nvSpPr>
            <p:cNvPr id="443" name="矩形 442"/>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2</a:t>
              </a:r>
            </a:p>
          </p:txBody>
        </p:sp>
        <p:sp>
          <p:nvSpPr>
            <p:cNvPr id="444" name="矩形 443"/>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3</a:t>
              </a:r>
            </a:p>
          </p:txBody>
        </p:sp>
        <p:grpSp>
          <p:nvGrpSpPr>
            <p:cNvPr id="445" name="组合 444"/>
            <p:cNvGrpSpPr/>
            <p:nvPr/>
          </p:nvGrpSpPr>
          <p:grpSpPr>
            <a:xfrm>
              <a:off x="10143408" y="2868869"/>
              <a:ext cx="407560" cy="1748398"/>
              <a:chOff x="8088601" y="3262692"/>
              <a:chExt cx="324657" cy="1288723"/>
            </a:xfrm>
          </p:grpSpPr>
          <p:sp>
            <p:nvSpPr>
              <p:cNvPr id="447" name="梯形 446"/>
              <p:cNvSpPr/>
              <p:nvPr/>
            </p:nvSpPr>
            <p:spPr>
              <a:xfrm rot="5400000">
                <a:off x="7570153" y="3781140"/>
                <a:ext cx="1288723" cy="251827"/>
              </a:xfrm>
              <a:prstGeom prst="trapezoid">
                <a:avLst>
                  <a:gd name="adj" fmla="val 72150"/>
                </a:avLst>
              </a:prstGeom>
              <a:solidFill>
                <a:schemeClr val="accent4">
                  <a:lumMod val="20000"/>
                  <a:lumOff val="80000"/>
                </a:schemeClr>
              </a:solidFill>
              <a:ln w="19050" cap="sq">
                <a:solidFill>
                  <a:schemeClr val="accent1"/>
                </a:solidFill>
                <a:miter lim="800000"/>
                <a:headEnd/>
                <a:tailEnd type="none" w="lg" len="lg"/>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448" name="文本框 447"/>
              <p:cNvSpPr txBox="1"/>
              <p:nvPr/>
            </p:nvSpPr>
            <p:spPr>
              <a:xfrm rot="16200000">
                <a:off x="7959329" y="3812431"/>
                <a:ext cx="600082" cy="307777"/>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字选择</a:t>
                </a:r>
              </a:p>
            </p:txBody>
          </p:sp>
        </p:grpSp>
        <p:sp>
          <p:nvSpPr>
            <p:cNvPr id="446" name="矩形 445"/>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OE</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392271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3584">
        <p15:prstTrans prst="pageCurlDouble"/>
      </p:transition>
    </mc:Choice>
    <mc:Fallback xmlns="">
      <p:transition spd="slow" advTm="2535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8"/>
                                        </p:tgtEl>
                                        <p:attrNameLst>
                                          <p:attrName>style.visibility</p:attrName>
                                        </p:attrNameLst>
                                      </p:cBhvr>
                                      <p:to>
                                        <p:strVal val="visible"/>
                                      </p:to>
                                    </p:set>
                                    <p:animEffect transition="in" filter="wipe(up)">
                                      <p:cBhvr>
                                        <p:cTn id="22" dur="500"/>
                                        <p:tgtEl>
                                          <p:spTgt spid="3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45"/>
                                        </p:tgtEl>
                                        <p:attrNameLst>
                                          <p:attrName>style.visibility</p:attrName>
                                        </p:attrNameLst>
                                      </p:cBhvr>
                                      <p:to>
                                        <p:strVal val="visible"/>
                                      </p:to>
                                    </p:set>
                                    <p:animEffect transition="in" filter="wipe(down)">
                                      <p:cBhvr>
                                        <p:cTn id="37" dur="500"/>
                                        <p:tgtEl>
                                          <p:spTgt spid="24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75"/>
                                        </p:tgtEl>
                                        <p:attrNameLst>
                                          <p:attrName>style.visibility</p:attrName>
                                        </p:attrNameLst>
                                      </p:cBhvr>
                                      <p:to>
                                        <p:strVal val="visible"/>
                                      </p:to>
                                    </p:set>
                                    <p:animEffect transition="in" filter="wipe(left)">
                                      <p:cBhvr>
                                        <p:cTn id="69" dur="500"/>
                                        <p:tgtEl>
                                          <p:spTgt spid="27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76"/>
                                        </p:tgtEl>
                                        <p:attrNameLst>
                                          <p:attrName>style.visibility</p:attrName>
                                        </p:attrNameLst>
                                      </p:cBhvr>
                                      <p:to>
                                        <p:strVal val="visible"/>
                                      </p:to>
                                    </p:set>
                                    <p:animEffect transition="in" filter="wipe(up)">
                                      <p:cBhvr>
                                        <p:cTn id="73" dur="500"/>
                                        <p:tgtEl>
                                          <p:spTgt spid="27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wipe(left)">
                                      <p:cBhvr>
                                        <p:cTn id="78" dur="500"/>
                                        <p:tgtEl>
                                          <p:spTgt spid="262"/>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wipe(down)">
                                      <p:cBhvr>
                                        <p:cTn id="82" dur="500"/>
                                        <p:tgtEl>
                                          <p:spTgt spid="2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left)">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57"/>
                                        </p:tgtEl>
                                        <p:attrNameLst>
                                          <p:attrName>style.visibility</p:attrName>
                                        </p:attrNameLst>
                                      </p:cBhvr>
                                      <p:to>
                                        <p:strVal val="visible"/>
                                      </p:to>
                                    </p:set>
                                    <p:animEffect transition="in" filter="wipe(left)">
                                      <p:cBhvr>
                                        <p:cTn id="97" dur="500"/>
                                        <p:tgtEl>
                                          <p:spTgt spid="25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left)">
                                      <p:cBhvr>
                                        <p:cTn id="102" dur="500"/>
                                        <p:tgtEl>
                                          <p:spTgt spid="277"/>
                                        </p:tgtEl>
                                      </p:cBhvr>
                                    </p:animEffect>
                                  </p:childTnLst>
                                </p:cTn>
                              </p:par>
                            </p:childTnLst>
                          </p:cTn>
                        </p:par>
                        <p:par>
                          <p:cTn id="103" fill="hold">
                            <p:stCondLst>
                              <p:cond delay="500"/>
                            </p:stCondLst>
                            <p:childTnLst>
                              <p:par>
                                <p:cTn id="104" presetID="22" presetClass="entr" presetSubtype="1" fill="hold" nodeType="afterEffect">
                                  <p:stCondLst>
                                    <p:cond delay="0"/>
                                  </p:stCondLst>
                                  <p:childTnLst>
                                    <p:set>
                                      <p:cBhvr>
                                        <p:cTn id="105" dur="1" fill="hold">
                                          <p:stCondLst>
                                            <p:cond delay="0"/>
                                          </p:stCondLst>
                                        </p:cTn>
                                        <p:tgtEl>
                                          <p:spTgt spid="394"/>
                                        </p:tgtEl>
                                        <p:attrNameLst>
                                          <p:attrName>style.visibility</p:attrName>
                                        </p:attrNameLst>
                                      </p:cBhvr>
                                      <p:to>
                                        <p:strVal val="visible"/>
                                      </p:to>
                                    </p:set>
                                    <p:animEffect transition="in" filter="wipe(up)">
                                      <p:cBhvr>
                                        <p:cTn id="106" dur="500"/>
                                        <p:tgtEl>
                                          <p:spTgt spid="394"/>
                                        </p:tgtEl>
                                      </p:cBhvr>
                                    </p:animEffect>
                                  </p:childTnLst>
                                </p:cTn>
                              </p:par>
                            </p:childTnLst>
                          </p:cTn>
                        </p:par>
                        <p:par>
                          <p:cTn id="107" fill="hold">
                            <p:stCondLst>
                              <p:cond delay="1000"/>
                            </p:stCondLst>
                            <p:childTnLst>
                              <p:par>
                                <p:cTn id="108" presetID="22" presetClass="entr" presetSubtype="8" fill="hold" nodeType="afterEffect">
                                  <p:stCondLst>
                                    <p:cond delay="0"/>
                                  </p:stCondLst>
                                  <p:childTnLst>
                                    <p:set>
                                      <p:cBhvr>
                                        <p:cTn id="109" dur="1" fill="hold">
                                          <p:stCondLst>
                                            <p:cond delay="0"/>
                                          </p:stCondLst>
                                        </p:cTn>
                                        <p:tgtEl>
                                          <p:spTgt spid="270"/>
                                        </p:tgtEl>
                                        <p:attrNameLst>
                                          <p:attrName>style.visibility</p:attrName>
                                        </p:attrNameLst>
                                      </p:cBhvr>
                                      <p:to>
                                        <p:strVal val="visible"/>
                                      </p:to>
                                    </p:set>
                                    <p:animEffect transition="in" filter="wipe(left)">
                                      <p:cBhvr>
                                        <p:cTn id="110" dur="500"/>
                                        <p:tgtEl>
                                          <p:spTgt spid="270"/>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437"/>
                                        </p:tgtEl>
                                        <p:attrNameLst>
                                          <p:attrName>style.visibility</p:attrName>
                                        </p:attrNameLst>
                                      </p:cBhvr>
                                      <p:to>
                                        <p:strVal val="visible"/>
                                      </p:to>
                                    </p:set>
                                    <p:animEffect transition="in" filter="wipe(left)">
                                      <p:cBhvr>
                                        <p:cTn id="115" dur="5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257" grpId="0" animBg="1"/>
    </p:bldLst>
  </p:timing>
  <p:extLst>
    <p:ext uri="{3A86A75C-4F4B-4683-9AE1-C65F6400EC91}">
      <p14:laserTraceLst xmlns:p14="http://schemas.microsoft.com/office/powerpoint/2010/main">
        <p14:tracePtLst>
          <p14:tracePt t="8120" x="5905500" y="2444750"/>
          <p14:tracePt t="8267" x="5975350" y="2444750"/>
          <p14:tracePt t="8308" x="6140450" y="2444750"/>
          <p14:tracePt t="8356" x="6184900" y="2444750"/>
          <p14:tracePt t="8399" x="6216650" y="2444750"/>
          <p14:tracePt t="8447" x="6369050" y="2413000"/>
          <p14:tracePt t="8490" x="6540500" y="2374900"/>
          <p14:tracePt t="8537" x="6584950" y="2374900"/>
          <p14:tracePt t="8578" x="6724650" y="2374900"/>
          <p14:tracePt t="8626" x="7086600" y="2362200"/>
          <p14:tracePt t="8668" x="7283450" y="2362200"/>
          <p14:tracePt t="8716" x="7493000" y="2349500"/>
          <p14:tracePt t="8759" x="7727950" y="2317750"/>
          <p14:tracePt t="8807" x="7956550" y="2305050"/>
          <p14:tracePt t="8849" x="8070850" y="2298700"/>
          <p14:tracePt t="8899" x="8128000" y="2298700"/>
          <p14:tracePt t="8944" x="8299450" y="2298700"/>
          <p14:tracePt t="8992" x="8597900" y="2305050"/>
          <p14:tracePt t="9035" x="8642350" y="2305050"/>
          <p14:tracePt t="9082" x="8648700" y="2311400"/>
          <p14:tracePt t="9496" x="0" y="0"/>
        </p14:tracePtLst>
        <p14:tracePtLst>
          <p14:tracePt t="23988" x="1936750" y="2089150"/>
          <p14:tracePt t="24593" x="2032000" y="2089150"/>
          <p14:tracePt t="24825" x="2152650" y="2095500"/>
          <p14:tracePt t="24867" x="2279650" y="2095500"/>
          <p14:tracePt t="24915" x="2298700" y="2095500"/>
          <p14:tracePt t="25007" x="2349500" y="2101850"/>
          <p14:tracePt t="25050" x="2470150" y="2108200"/>
          <p14:tracePt t="25098" x="2489200" y="2108200"/>
          <p14:tracePt t="25193" x="2495550" y="2108200"/>
          <p14:tracePt t="25236" x="2622550" y="2114550"/>
          <p14:tracePt t="25286" x="2781300" y="2120900"/>
          <p14:tracePt t="25286" x="2794000" y="2120900"/>
          <p14:tracePt t="25330" x="2806700" y="2120900"/>
          <p14:tracePt t="25442" x="2914650" y="2120900"/>
          <p14:tracePt t="25484" x="3067050" y="2120900"/>
          <p14:tracePt t="25533" x="3136900" y="2120900"/>
          <p14:tracePt t="25621" x="3238500" y="2120900"/>
          <p14:tracePt t="25664" x="3378200" y="2120900"/>
          <p14:tracePt t="25712" x="3429000" y="2120900"/>
          <p14:tracePt t="25803" x="3473450" y="2120900"/>
          <p14:tracePt t="25844" x="3587750" y="2120900"/>
          <p14:tracePt t="25892" x="3663950" y="2108200"/>
          <p14:tracePt t="25983" x="3810000" y="2095500"/>
          <p14:tracePt t="26025" x="3905250" y="2076450"/>
          <p14:tracePt t="26312" x="3829050" y="2070100"/>
          <p14:tracePt t="26355" x="3632200" y="2076450"/>
          <p14:tracePt t="26404" x="3409950" y="2114550"/>
          <p14:tracePt t="26446" x="3403600" y="2114550"/>
          <p14:tracePt t="26494" x="3314700" y="2114550"/>
          <p14:tracePt t="26537" x="3149600" y="2120900"/>
          <p14:tracePt t="26585" x="2844800" y="2159000"/>
          <p14:tracePt t="26627" x="2755900" y="2165350"/>
          <p14:tracePt t="26722" x="2730500" y="2165350"/>
          <p14:tracePt t="26764" x="2647950" y="2171700"/>
          <p14:tracePt t="26813" x="2533650" y="2171700"/>
          <p14:tracePt t="26857" x="2451100" y="2171700"/>
          <p14:tracePt t="26905" x="2419350" y="2171700"/>
          <p14:tracePt t="27002" x="2393950" y="2171700"/>
          <p14:tracePt t="27043" x="2298700" y="2171700"/>
          <p14:tracePt t="27091" x="2197100" y="2171700"/>
          <p14:tracePt t="27181" x="2152650" y="2171700"/>
          <p14:tracePt t="27224" x="2139950" y="2171700"/>
          <p14:tracePt t="27318" x="2127250" y="2159000"/>
          <p14:tracePt t="27360" x="2152650" y="2159000"/>
          <p14:tracePt t="27409" x="2260600" y="2159000"/>
          <p14:tracePt t="27452" x="2508250" y="2152650"/>
          <p14:tracePt t="27500" x="2705100" y="2133600"/>
          <p14:tracePt t="27541" x="2724150" y="2133600"/>
          <p14:tracePt t="27590" x="2832100" y="2133600"/>
          <p14:tracePt t="27590" x="2851150" y="2133600"/>
          <p14:tracePt t="27633" x="2978150" y="2127250"/>
          <p14:tracePt t="27681" x="3060700" y="2120900"/>
          <p14:tracePt t="27724" x="3073400" y="2120900"/>
          <p14:tracePt t="27775" x="3194050" y="2120900"/>
          <p14:tracePt t="27819" x="3282950" y="2120900"/>
          <p14:tracePt t="27870" x="3340100" y="2120900"/>
          <p14:tracePt t="27871" x="3346450" y="2120900"/>
          <p14:tracePt t="27915" x="3409950" y="2120900"/>
          <p14:tracePt t="27963" x="3511550" y="2120900"/>
          <p14:tracePt t="28004" x="3644900" y="2114550"/>
          <p14:tracePt t="28052" x="3676650" y="2114550"/>
          <p14:tracePt t="28094" x="3727450" y="2114550"/>
          <p14:tracePt t="28095" x="3740150" y="2114550"/>
          <p14:tracePt t="28141" x="3752850" y="2108200"/>
          <p14:tracePt t="28282" x="3829050" y="2089150"/>
          <p14:tracePt t="28324" x="3860800" y="2089150"/>
          <p14:tracePt t="28990" x="3854450" y="2082800"/>
          <p14:tracePt t="29031" x="3663950" y="2082800"/>
          <p14:tracePt t="29080" x="3511550" y="2082800"/>
          <p14:tracePt t="29219" x="3422650" y="2082800"/>
          <p14:tracePt t="29260" x="3194050" y="2070100"/>
          <p14:tracePt t="29307" x="3067050" y="2070100"/>
          <p14:tracePt t="29399" x="3022600" y="2057400"/>
          <p14:tracePt t="29443" x="2870200" y="2051050"/>
          <p14:tracePt t="29492" x="2768600" y="2051050"/>
          <p14:tracePt t="30124" x="2832100" y="2051050"/>
          <p14:tracePt t="30167" x="2990850" y="2051050"/>
          <p14:tracePt t="30215" x="3022600" y="2051050"/>
          <p14:tracePt t="30258" x="3073400" y="2051050"/>
          <p14:tracePt t="30306" x="3270250" y="2038350"/>
          <p14:tracePt t="30350" x="3416300" y="2038350"/>
          <p14:tracePt t="30350" x="3435350" y="2038350"/>
          <p14:tracePt t="30398" x="3441700" y="2038350"/>
          <p14:tracePt t="30628" x="0" y="0"/>
        </p14:tracePtLst>
        <p14:tracePtLst>
          <p14:tracePt t="45413" x="4000500" y="1612900"/>
          <p14:tracePt t="45512" x="4337050" y="1612900"/>
          <p14:tracePt t="45599" x="4673600" y="1587500"/>
          <p14:tracePt t="45688" x="4851400" y="1581150"/>
          <p14:tracePt t="45779" x="5537200" y="1549400"/>
          <p14:tracePt t="45822" x="5715000" y="1543050"/>
          <p14:tracePt t="45870" x="5886450" y="1543050"/>
          <p14:tracePt t="45916" x="5949950" y="1536700"/>
          <p14:tracePt t="45965" x="5962650" y="1536700"/>
          <p14:tracePt t="46010" x="6070600" y="1536700"/>
          <p14:tracePt t="46058" x="6127750" y="1536700"/>
          <p14:tracePt t="46441" x="0" y="0"/>
        </p14:tracePtLst>
        <p14:tracePtLst>
          <p14:tracePt t="91880" x="4603750" y="2387600"/>
          <p14:tracePt t="92028" x="4603750" y="2508250"/>
          <p14:tracePt t="92070" x="4603750" y="2590800"/>
          <p14:tracePt t="92118" x="4603750" y="2679700"/>
          <p14:tracePt t="92160" x="4597400" y="2781300"/>
          <p14:tracePt t="92209" x="4584700" y="2940050"/>
          <p14:tracePt t="92251" x="4584700" y="3098800"/>
          <p14:tracePt t="92299" x="4584700" y="3308350"/>
          <p14:tracePt t="92341" x="4603750" y="3492500"/>
          <p14:tracePt t="92391" x="4616450" y="3689350"/>
          <p14:tracePt t="92435" x="4635500" y="3848100"/>
          <p14:tracePt t="92485" x="4648200" y="3981450"/>
          <p14:tracePt t="92527" x="4648200" y="4203700"/>
          <p14:tracePt t="92576" x="4660900" y="4533900"/>
          <p14:tracePt t="92621" x="4660900" y="4749800"/>
          <p14:tracePt t="92673" x="4673600" y="4838700"/>
          <p14:tracePt t="92717" x="4673600" y="4972050"/>
          <p14:tracePt t="92768" x="4673600" y="4997450"/>
          <p14:tracePt t="92809" x="4673600" y="5067300"/>
          <p14:tracePt t="92857" x="4641850" y="5295900"/>
          <p14:tracePt t="92901" x="4610100" y="5365750"/>
          <p14:tracePt t="93195" x="0" y="0"/>
        </p14:tracePtLst>
        <p14:tracePtLst>
          <p14:tracePt t="97400" x="4527550" y="6305550"/>
          <p14:tracePt t="97500" x="4572000" y="6343650"/>
          <p14:tracePt t="97592" x="4762500" y="6362700"/>
          <p14:tracePt t="97684" x="4857750" y="6362700"/>
          <p14:tracePt t="97727" x="4991100" y="6350000"/>
          <p14:tracePt t="97777" x="5048250" y="6343650"/>
          <p14:tracePt t="97869" x="5067300" y="6337300"/>
          <p14:tracePt t="97912" x="5111750" y="6324600"/>
          <p14:tracePt t="97961" x="5149850" y="6318250"/>
          <p14:tracePt t="98004" x="5156200" y="6318250"/>
          <p14:tracePt t="98193" x="5162550" y="6273800"/>
          <p14:tracePt t="98193" x="0" y="0"/>
        </p14:tracePtLst>
        <p14:tracePtLst>
          <p14:tracePt t="99762" x="4768850" y="2190750"/>
          <p14:tracePt t="99814" x="4775200" y="2406650"/>
          <p14:tracePt t="99860" x="4781550" y="2647950"/>
          <p14:tracePt t="99908" x="4794250" y="2819400"/>
          <p14:tracePt t="99954" x="4794250" y="2921000"/>
          <p14:tracePt t="99955" x="4794250" y="2933700"/>
          <p14:tracePt t="100003" x="4806950" y="3016250"/>
          <p14:tracePt t="100047" x="4806950" y="3111500"/>
          <p14:tracePt t="100095" x="4806950" y="3352800"/>
          <p14:tracePt t="100138" x="4813300" y="3511550"/>
          <p14:tracePt t="100138" x="4819650" y="3536950"/>
          <p14:tracePt t="100186" x="4826000" y="3670300"/>
          <p14:tracePt t="100187" x="4826000" y="3702050"/>
          <p14:tracePt t="100229" x="4826000" y="3835400"/>
          <p14:tracePt t="100278" x="4826000" y="4000500"/>
          <p14:tracePt t="100321" x="4826000" y="4152900"/>
          <p14:tracePt t="100329" x="4826000" y="4191000"/>
          <p14:tracePt t="100371" x="4826000" y="4419600"/>
          <p14:tracePt t="100422" x="4826000" y="4546600"/>
          <p14:tracePt t="100465" x="4826000" y="4591050"/>
          <p14:tracePt t="100513" x="4832350" y="4667250"/>
          <p14:tracePt t="100556" x="4832350" y="4743450"/>
          <p14:tracePt t="100604" x="4851400" y="4908550"/>
          <p14:tracePt t="100645" x="4851400" y="4978400"/>
          <p14:tracePt t="100694" x="4857750" y="5003800"/>
          <p14:tracePt t="100783" x="4857750" y="5086350"/>
          <p14:tracePt t="100825" x="4857750" y="5143500"/>
          <p14:tracePt t="100874" x="4857750" y="5207000"/>
          <p14:tracePt t="100921" x="4857750" y="5219700"/>
          <p14:tracePt t="101204" x="0" y="0"/>
        </p14:tracePtLst>
        <p14:tracePtLst>
          <p14:tracePt t="111347" x="9328150" y="2114550"/>
          <p14:tracePt t="111442" x="9328150" y="2159000"/>
          <p14:tracePt t="111484" x="9328150" y="2216150"/>
          <p14:tracePt t="111534" x="9328150" y="2254250"/>
          <p14:tracePt t="111578" x="9328150" y="2336800"/>
          <p14:tracePt t="111627" x="9328150" y="2444750"/>
          <p14:tracePt t="111669" x="9328150" y="2514600"/>
          <p14:tracePt t="111722" x="9321800" y="2679700"/>
          <p14:tracePt t="111724" x="9321800" y="2717800"/>
          <p14:tracePt t="111768" x="9302750" y="2844800"/>
          <p14:tracePt t="111820" x="9296400" y="2959100"/>
          <p14:tracePt t="111864" x="9290050" y="3028950"/>
          <p14:tracePt t="111915" x="9290050" y="3136900"/>
          <p14:tracePt t="111915" x="9283700" y="3155950"/>
          <p14:tracePt t="111958" x="9283700" y="3276600"/>
          <p14:tracePt t="112007" x="9283700" y="3416300"/>
          <p14:tracePt t="112050" x="9283700" y="3517900"/>
          <p14:tracePt t="112098" x="9283700" y="3613150"/>
          <p14:tracePt t="112099" x="9283700" y="3644900"/>
          <p14:tracePt t="112141" x="9271000" y="3784600"/>
          <p14:tracePt t="112193" x="9271000" y="3956050"/>
          <p14:tracePt t="112237" x="9264650" y="4057650"/>
          <p14:tracePt t="112286" x="9264650" y="4171950"/>
          <p14:tracePt t="112329" x="9258300" y="4235450"/>
          <p14:tracePt t="112377" x="9258300" y="4311650"/>
          <p14:tracePt t="112421" x="9258300" y="4425950"/>
          <p14:tracePt t="112468" x="9258300" y="4514850"/>
          <p14:tracePt t="112510" x="9251950" y="4622800"/>
          <p14:tracePt t="112560" x="9251950" y="4743450"/>
          <p14:tracePt t="112601" x="9245600" y="4813300"/>
          <p14:tracePt t="112649" x="9245600" y="4864100"/>
          <p14:tracePt t="112691" x="9245600" y="4889500"/>
          <p14:tracePt t="112743" x="9245600" y="4921250"/>
          <p14:tracePt t="112792" x="9245600" y="4984750"/>
          <p14:tracePt t="112848" x="9245600" y="5086350"/>
          <p14:tracePt t="112889" x="9245600" y="5149850"/>
          <p14:tracePt t="112937" x="9245600" y="5168900"/>
          <p14:tracePt t="113025" x="9245600" y="5181600"/>
          <p14:tracePt t="113396" x="0" y="0"/>
        </p14:tracePtLst>
        <p14:tracePtLst>
          <p14:tracePt t="129741" x="6292850" y="1384300"/>
          <p14:tracePt t="129883" x="6438900" y="1384300"/>
          <p14:tracePt t="129973" x="7004050" y="1352550"/>
          <p14:tracePt t="130016" x="7042150" y="1352550"/>
          <p14:tracePt t="130064" x="7207250" y="1352550"/>
          <p14:tracePt t="130107" x="7575550" y="1320800"/>
          <p14:tracePt t="130160" x="8197850" y="1282700"/>
          <p14:tracePt t="130205" x="8464550" y="1282700"/>
          <p14:tracePt t="130256" x="8572500" y="1289050"/>
          <p14:tracePt t="130301" x="8756650" y="1301750"/>
          <p14:tracePt t="130351" x="9080500" y="1320800"/>
          <p14:tracePt t="130393" x="9340850" y="1365250"/>
          <p14:tracePt t="130448" x="9652000" y="1416050"/>
          <p14:tracePt t="130490" x="9855200" y="1454150"/>
          <p14:tracePt t="130539" x="10128250" y="1454150"/>
          <p14:tracePt t="130582" x="10223500" y="1454150"/>
          <p14:tracePt t="130630" x="10229850" y="1460500"/>
          <p14:tracePt t="130673" x="10236200" y="1460500"/>
          <p14:tracePt t="130723" x="10236200" y="1473200"/>
          <p14:tracePt t="130768" x="10248900" y="1555750"/>
          <p14:tracePt t="130819" x="10261600" y="1663700"/>
          <p14:tracePt t="130862" x="10274300" y="1803400"/>
          <p14:tracePt t="130909" x="10280650" y="2012950"/>
          <p14:tracePt t="130954" x="10280650" y="2266950"/>
          <p14:tracePt t="131002" x="10280650" y="2622550"/>
          <p14:tracePt t="131044" x="10306050" y="2863850"/>
          <p14:tracePt t="131044" x="10306050" y="2908300"/>
          <p14:tracePt t="131093" x="10331450" y="3073400"/>
          <p14:tracePt t="131135" x="10337800" y="3073400"/>
          <p14:tracePt t="131335" x="0" y="0"/>
        </p14:tracePtLst>
        <p14:tracePtLst>
          <p14:tracePt t="136614" x="10471150" y="4121150"/>
          <p14:tracePt t="136712" x="10166350" y="4108450"/>
          <p14:tracePt t="136754" x="10128250" y="4146550"/>
          <p14:tracePt t="136806" x="10045700" y="4279900"/>
          <p14:tracePt t="136847" x="10020300" y="4324350"/>
          <p14:tracePt t="136896" x="10020300" y="4400550"/>
          <p14:tracePt t="136939" x="10020300" y="4476750"/>
          <p14:tracePt t="136988" x="10039350" y="4533900"/>
          <p14:tracePt t="137031" x="10064750" y="4603750"/>
          <p14:tracePt t="137081" x="10147300" y="4679950"/>
          <p14:tracePt t="137125" x="10287000" y="4692650"/>
          <p14:tracePt t="137176" x="10420350" y="4692650"/>
          <p14:tracePt t="137218" x="10521950" y="4673600"/>
          <p14:tracePt t="137268" x="10661650" y="4597400"/>
          <p14:tracePt t="137311" x="10674350" y="4552950"/>
          <p14:tracePt t="137362" x="10674350" y="4489450"/>
          <p14:tracePt t="137407" x="10661650" y="4425950"/>
          <p14:tracePt t="137457" x="10598150" y="4311650"/>
          <p14:tracePt t="137502" x="10534650" y="4222750"/>
          <p14:tracePt t="137551" x="10521950" y="4197350"/>
          <p14:tracePt t="137593" x="10433050" y="4171950"/>
          <p14:tracePt t="137643" x="10306050" y="4159250"/>
          <p14:tracePt t="137686" x="10287000" y="4159250"/>
          <p14:tracePt t="137783" x="10229850" y="4197350"/>
          <p14:tracePt t="137825" x="10147300" y="4273550"/>
          <p14:tracePt t="137877" x="10134600" y="4311650"/>
          <p14:tracePt t="137921" x="10134600" y="4368800"/>
          <p14:tracePt t="137970" x="10185400" y="4502150"/>
          <p14:tracePt t="138013" x="10229850" y="4578350"/>
          <p14:tracePt t="138061" x="10325100" y="4584700"/>
          <p14:tracePt t="138103" x="10439400" y="4565650"/>
          <p14:tracePt t="138155" x="10579100" y="4546600"/>
          <p14:tracePt t="138197" x="10610850" y="4540250"/>
          <p14:tracePt t="138340" x="0" y="0"/>
        </p14:tracePtLst>
        <p14:tracePtLst>
          <p14:tracePt t="150912" x="4210050" y="1587500"/>
          <p14:tracePt t="150918" x="4254500" y="1587500"/>
          <p14:tracePt t="151007" x="4298950" y="1587500"/>
          <p14:tracePt t="151144" x="4718050" y="1587500"/>
          <p14:tracePt t="151186" x="4857750" y="1581150"/>
          <p14:tracePt t="151375" x="4940300" y="1581150"/>
          <p14:tracePt t="151417" x="5048250" y="1600200"/>
          <p14:tracePt t="151467" x="5054600" y="1600200"/>
          <p14:tracePt t="151656" x="4921250" y="1606550"/>
          <p14:tracePt t="151699" x="4629150" y="1638300"/>
          <p14:tracePt t="151748" x="4457700" y="1644650"/>
          <p14:tracePt t="151846" x="4356100" y="1651000"/>
          <p14:tracePt t="151891" x="4241800" y="1651000"/>
          <p14:tracePt t="151942" x="4165600" y="1651000"/>
          <p14:tracePt t="152033" x="4057650" y="1682750"/>
          <p14:tracePt t="152075" x="4006850" y="1695450"/>
          <p14:tracePt t="152091" x="4000500" y="1695450"/>
          <p14:tracePt t="152135" x="3994150" y="1695450"/>
          <p14:tracePt t="152371" x="0" y="0"/>
        </p14:tracePtLst>
        <p14:tracePtLst>
          <p14:tracePt t="154597" x="2203450" y="2400300"/>
          <p14:tracePt t="154784" x="2425700" y="2400300"/>
          <p14:tracePt t="154828" x="2578100" y="2400300"/>
          <p14:tracePt t="154931" x="2647950" y="2400300"/>
          <p14:tracePt t="154973" x="2787650" y="2400300"/>
          <p14:tracePt t="154974" x="2806700" y="2400300"/>
          <p14:tracePt t="155022" x="2927350" y="2400300"/>
          <p14:tracePt t="155066" x="3022600" y="2393950"/>
          <p14:tracePt t="155116" x="3054350" y="2387600"/>
          <p14:tracePt t="155158" x="3060700" y="2387600"/>
          <p14:tracePt t="155207" x="3162300" y="2381250"/>
          <p14:tracePt t="155251" x="3257550" y="2374900"/>
          <p14:tracePt t="155301" x="3314700" y="2374900"/>
          <p14:tracePt t="155345" x="3333750" y="2374900"/>
          <p14:tracePt t="155394" x="3486150" y="2362200"/>
          <p14:tracePt t="155439" x="3524250" y="2355850"/>
          <p14:tracePt t="155487" x="3594100" y="2355850"/>
          <p14:tracePt t="155531" x="3765550" y="2355850"/>
          <p14:tracePt t="155581" x="3803650" y="2355850"/>
          <p14:tracePt t="155773" x="3676650" y="2355850"/>
          <p14:tracePt t="155816" x="3416300" y="2368550"/>
          <p14:tracePt t="155864" x="3340100" y="2374900"/>
          <p14:tracePt t="155907" x="3333750" y="2374900"/>
          <p14:tracePt t="155956" x="3194050" y="2381250"/>
          <p14:tracePt t="156000" x="2914650" y="2387600"/>
          <p14:tracePt t="156051" x="2730500" y="2400300"/>
          <p14:tracePt t="156097" x="2692400" y="2400300"/>
          <p14:tracePt t="156149" x="2609850" y="2400300"/>
          <p14:tracePt t="156190" x="2393950" y="2413000"/>
          <p14:tracePt t="156238" x="2184400" y="2419350"/>
          <p14:tracePt t="156581" x="2343150" y="2419350"/>
          <p14:tracePt t="156622" x="2432050" y="2419350"/>
          <p14:tracePt t="156674" x="2438400" y="2419350"/>
          <p14:tracePt t="156715" x="2552700" y="2432050"/>
          <p14:tracePt t="156762" x="2698750" y="2432050"/>
          <p14:tracePt t="156806" x="2806700" y="2444750"/>
          <p14:tracePt t="156854" x="2838450" y="2444750"/>
          <p14:tracePt t="156900" x="2901950" y="2451100"/>
          <p14:tracePt t="156965" x="3194050" y="2463800"/>
          <p14:tracePt t="156966" x="3232150" y="2463800"/>
          <p14:tracePt t="157020" x="3365500" y="2463800"/>
          <p14:tracePt t="157116" x="3416300" y="2463800"/>
          <p14:tracePt t="157160" x="3454400" y="2463800"/>
          <p14:tracePt t="157257" x="3467100" y="2463800"/>
          <p14:tracePt t="157299" x="3562350" y="2457450"/>
          <p14:tracePt t="157353" x="3689350" y="2451100"/>
          <p14:tracePt t="157397" x="3708400" y="2451100"/>
          <p14:tracePt t="157494" x="3797300" y="2451100"/>
          <p14:tracePt t="157537" x="3892550" y="2425700"/>
          <p14:tracePt t="157629" x="3873500" y="2425700"/>
          <p14:tracePt t="157672" x="3740150" y="2425700"/>
          <p14:tracePt t="157720" x="3689350" y="2425700"/>
          <p14:tracePt t="157811" x="3568700" y="2425700"/>
          <p14:tracePt t="157855" x="3352800" y="2425700"/>
          <p14:tracePt t="157904" x="3206750" y="2425700"/>
          <p14:tracePt t="158241" x="0" y="0"/>
        </p14:tracePtLst>
        <p14:tracePtLst>
          <p14:tracePt t="158976" x="4559300" y="2317750"/>
          <p14:tracePt t="159071" x="4660900" y="2317750"/>
          <p14:tracePt t="159160" x="4756150" y="2286000"/>
          <p14:tracePt t="159249" x="4781550" y="2254250"/>
          <p14:tracePt t="159338" x="4813300" y="2216150"/>
          <p14:tracePt t="159473" x="4813300" y="2190750"/>
          <p14:tracePt t="159518" x="4813300" y="2171700"/>
          <p14:tracePt t="159711" x="4813300" y="2133600"/>
          <p14:tracePt t="159754" x="4794250" y="2095500"/>
          <p14:tracePt t="159802" x="4787900" y="2082800"/>
          <p14:tracePt t="159893" x="4756150" y="2076450"/>
          <p14:tracePt t="159894" x="4749800" y="2070100"/>
          <p14:tracePt t="159939" x="4730750" y="2070100"/>
          <p14:tracePt t="160229" x="4718050" y="2070100"/>
          <p14:tracePt t="160272" x="4654550" y="2063750"/>
          <p14:tracePt t="160320" x="4622800" y="2063750"/>
          <p14:tracePt t="160463" x="4514850" y="2082800"/>
          <p14:tracePt t="160506" x="4502150" y="2089150"/>
          <p14:tracePt t="160606" x="4502150" y="2114550"/>
          <p14:tracePt t="160698" x="4502150" y="2133600"/>
          <p14:tracePt t="160796" x="0" y="0"/>
        </p14:tracePtLst>
        <p14:tracePtLst>
          <p14:tracePt t="162893" x="4540250" y="2247900"/>
          <p14:tracePt t="162899" x="4546600" y="2247900"/>
          <p14:tracePt t="162997" x="4648200" y="2286000"/>
          <p14:tracePt t="163087" x="4794250" y="2286000"/>
          <p14:tracePt t="163176" x="4959350" y="2254250"/>
          <p14:tracePt t="163266" x="5010150" y="2254250"/>
          <p14:tracePt t="163308" x="5124450" y="2254250"/>
          <p14:tracePt t="163357" x="5321300" y="2254250"/>
          <p14:tracePt t="163359" x="5327650" y="2247900"/>
          <p14:tracePt t="163400" x="5359400" y="2241550"/>
          <p14:tracePt t="163545" x="5448300" y="2241550"/>
          <p14:tracePt t="163587" x="5537200" y="2241550"/>
          <p14:tracePt t="163971" x="0" y="0"/>
        </p14:tracePtLst>
        <p14:tracePtLst>
          <p14:tracePt t="176363" x="5715000" y="1517650"/>
          <p14:tracePt t="176368" x="5765800" y="1511300"/>
          <p14:tracePt t="176411" x="6172200" y="1485900"/>
          <p14:tracePt t="176503" x="7092950" y="1460500"/>
          <p14:tracePt t="176549" x="7423150" y="1416050"/>
          <p14:tracePt t="176590" x="7874000" y="1403350"/>
          <p14:tracePt t="176639" x="8566150" y="1371600"/>
          <p14:tracePt t="176683" x="8769350" y="1397000"/>
          <p14:tracePt t="176732" x="9118600" y="1492250"/>
          <p14:tracePt t="176775" x="9359900" y="1524000"/>
          <p14:tracePt t="176827" x="9588500" y="1549400"/>
          <p14:tracePt t="176869" x="9613900" y="1549400"/>
          <p14:tracePt t="176918" x="9848850" y="1562100"/>
          <p14:tracePt t="176919" x="9918700" y="1568450"/>
          <p14:tracePt t="176963" x="10064750" y="1574800"/>
          <p14:tracePt t="177059" x="10071100" y="1581150"/>
          <p14:tracePt t="177105" x="10102850" y="1619250"/>
          <p14:tracePt t="177157" x="10140950" y="1720850"/>
          <p14:tracePt t="177200" x="10185400" y="1885950"/>
          <p14:tracePt t="177248" x="10217150" y="2120900"/>
          <p14:tracePt t="177291" x="10236200" y="2317750"/>
          <p14:tracePt t="177340" x="10261600" y="2527300"/>
          <p14:tracePt t="177383" x="10267950" y="2686050"/>
          <p14:tracePt t="177433" x="10299700" y="2819400"/>
          <p14:tracePt t="177474" x="10299700" y="2825750"/>
          <p14:tracePt t="177667" x="0" y="0"/>
        </p14:tracePtLst>
        <p14:tracePtLst>
          <p14:tracePt t="182657" x="9912350" y="3803650"/>
          <p14:tracePt t="182807" x="10013950" y="3803650"/>
          <p14:tracePt t="182808" x="10058400" y="3803650"/>
          <p14:tracePt t="182851" x="10299700" y="3784600"/>
          <p14:tracePt t="182902" x="10350500" y="3771900"/>
          <p14:tracePt t="182993" x="10439400" y="3771900"/>
          <p14:tracePt t="183035" x="10547350" y="3759200"/>
          <p14:tracePt t="183232" x="10572750" y="3759200"/>
          <p14:tracePt t="183272" x="10687050" y="3810000"/>
          <p14:tracePt t="183320" x="10712450" y="3810000"/>
          <p14:tracePt t="183607" x="10604500" y="3835400"/>
          <p14:tracePt t="183608" x="0" y="0"/>
        </p14:tracePtLst>
        <p14:tracePtLst>
          <p14:tracePt t="184107" x="9956800" y="3943350"/>
          <p14:tracePt t="184113" x="9963150" y="3937000"/>
          <p14:tracePt t="184153" x="10077450" y="3911600"/>
          <p14:tracePt t="184201" x="10414000" y="3822700"/>
          <p14:tracePt t="184243" x="10458450" y="3810000"/>
          <p14:tracePt t="184445" x="10521950" y="3810000"/>
          <p14:tracePt t="184489" x="10604500" y="3810000"/>
          <p14:tracePt t="184728" x="0" y="0"/>
        </p14:tracePtLst>
        <p14:tracePtLst>
          <p14:tracePt t="206194" x="8731250" y="2374900"/>
          <p14:tracePt t="206292" x="9328150" y="2400300"/>
          <p14:tracePt t="206335" x="9442450" y="2400300"/>
          <p14:tracePt t="206387" x="9556750" y="2400300"/>
          <p14:tracePt t="206820" x="0" y="0"/>
        </p14:tracePtLst>
        <p14:tracePtLst>
          <p14:tracePt t="233743" x="3086100" y="5746750"/>
          <p14:tracePt t="233842" x="3257550" y="5778500"/>
          <p14:tracePt t="233886" x="3448050" y="5791200"/>
          <p14:tracePt t="233981" x="3708400" y="5740400"/>
          <p14:tracePt t="234024" x="3727450" y="5734050"/>
          <p14:tracePt t="234172" x="3759200" y="5721350"/>
          <p14:tracePt t="234219" x="3803650" y="5702300"/>
          <p14:tracePt t="234275" x="3829050" y="5683250"/>
          <p14:tracePt t="234365" x="3873500" y="5657850"/>
          <p14:tracePt t="234406" x="3905250" y="5594350"/>
          <p14:tracePt t="234455" x="3905250" y="5575300"/>
          <p14:tracePt t="234497" x="3905250" y="5568950"/>
          <p14:tracePt t="234545" x="3886200" y="5530850"/>
          <p14:tracePt t="234588" x="3810000" y="5467350"/>
          <p14:tracePt t="234635" x="3771900" y="5448300"/>
          <p14:tracePt t="234729" x="3670300" y="5435600"/>
          <p14:tracePt t="234773" x="3511550" y="5435600"/>
          <p14:tracePt t="234822" x="3492500" y="5435600"/>
          <p14:tracePt t="234864" x="3479800" y="5435600"/>
          <p14:tracePt t="234916" x="3429000" y="5454650"/>
          <p14:tracePt t="234959" x="3403600" y="5467350"/>
          <p14:tracePt t="235009" x="3340100" y="5511800"/>
          <p14:tracePt t="235011" x="3321050" y="5524500"/>
          <p14:tracePt t="235053" x="3289300" y="5549900"/>
          <p14:tracePt t="235102" x="3289300" y="5562600"/>
          <p14:tracePt t="235146" x="3270250" y="5600700"/>
          <p14:tracePt t="235147" x="3263900" y="5613400"/>
          <p14:tracePt t="235196" x="3238500" y="5651500"/>
          <p14:tracePt t="235241" x="3238500" y="5670550"/>
          <p14:tracePt t="235292" x="3238500" y="5727700"/>
          <p14:tracePt t="235335" x="3238500" y="5753100"/>
          <p14:tracePt t="235385" x="3270250" y="5797550"/>
          <p14:tracePt t="235428" x="3321050" y="5816600"/>
          <p14:tracePt t="235478" x="3441700" y="5822950"/>
          <p14:tracePt t="235521" x="3549650" y="5822950"/>
          <p14:tracePt t="235571" x="3778250" y="5759450"/>
          <p14:tracePt t="235615" x="3892550" y="5721350"/>
          <p14:tracePt t="235857" x="0" y="0"/>
        </p14:tracePtLst>
      </p14:laserTraceLst>
    </p:ext>
    <p:ext uri="{E180D4A7-C9FB-4DFB-919C-405C955672EB}">
      <p14:showEvtLst xmlns:p14="http://schemas.microsoft.com/office/powerpoint/2010/main">
        <p14:playEvt time="13" objId="18"/>
        <p14:stopEvt time="252434" objId="18"/>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矩形 321"/>
          <p:cNvSpPr/>
          <p:nvPr/>
        </p:nvSpPr>
        <p:spPr>
          <a:xfrm>
            <a:off x="2385366" y="2462631"/>
            <a:ext cx="1881557" cy="3295758"/>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83" name="矩形 82"/>
          <p:cNvSpPr/>
          <p:nvPr/>
        </p:nvSpPr>
        <p:spPr>
          <a:xfrm>
            <a:off x="4543" y="6484748"/>
            <a:ext cx="12192000" cy="401219"/>
          </a:xfrm>
          <a:prstGeom prst="rect">
            <a:avLst/>
          </a:prstGeom>
          <a:solidFill>
            <a:srgbClr val="38A5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grpSp>
        <p:nvGrpSpPr>
          <p:cNvPr id="37" name="组合 36"/>
          <p:cNvGrpSpPr/>
          <p:nvPr/>
        </p:nvGrpSpPr>
        <p:grpSpPr>
          <a:xfrm>
            <a:off x="8485545" y="2434862"/>
            <a:ext cx="607552" cy="378508"/>
            <a:chOff x="6944101" y="2283225"/>
            <a:chExt cx="607552" cy="378508"/>
          </a:xfrm>
        </p:grpSpPr>
        <p:sp>
          <p:nvSpPr>
            <p:cNvPr id="263" name="等腰三角形 2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4" name="直接连接符 23"/>
            <p:cNvCxnSpPr>
              <a:endCxn id="2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4" name="直接连接符 33"/>
            <p:cNvCxnSpPr>
              <a:stCxn id="2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66" name="直接连接符 2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6" name="文本框 35"/>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sp>
        <p:nvSpPr>
          <p:cNvPr id="2" name="标题 1"/>
          <p:cNvSpPr>
            <a:spLocks noGrp="1"/>
          </p:cNvSpPr>
          <p:nvPr>
            <p:ph type="title"/>
          </p:nvPr>
        </p:nvSpPr>
        <p:spPr/>
        <p:txBody>
          <a:bodyPr/>
          <a:lstStyle/>
          <a:p>
            <a:r>
              <a:rPr lang="zh-CN" altLang="en-US" dirty="0"/>
              <a:t>全相联映射动态载入过程</a:t>
            </a:r>
          </a:p>
        </p:txBody>
      </p:sp>
      <p:sp>
        <p:nvSpPr>
          <p:cNvPr id="35" name="矩形 34"/>
          <p:cNvSpPr/>
          <p:nvPr/>
        </p:nvSpPr>
        <p:spPr>
          <a:xfrm>
            <a:off x="2327997" y="2317549"/>
            <a:ext cx="791369"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sp>
        <p:nvSpPr>
          <p:cNvPr id="41" name="矩形 40"/>
          <p:cNvSpPr/>
          <p:nvPr/>
        </p:nvSpPr>
        <p:spPr>
          <a:xfrm>
            <a:off x="3120084" y="2313500"/>
            <a:ext cx="55891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400" b="0"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99" name="矩形 98"/>
          <p:cNvSpPr/>
          <p:nvPr/>
        </p:nvSpPr>
        <p:spPr>
          <a:xfrm>
            <a:off x="6025768" y="2305198"/>
            <a:ext cx="1678225"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1" name="组合 20"/>
          <p:cNvGrpSpPr/>
          <p:nvPr/>
        </p:nvGrpSpPr>
        <p:grpSpPr>
          <a:xfrm>
            <a:off x="5831784" y="1900505"/>
            <a:ext cx="3975080" cy="1635644"/>
            <a:chOff x="5508104" y="1477646"/>
            <a:chExt cx="2952328" cy="1564138"/>
          </a:xfrm>
        </p:grpSpPr>
        <p:cxnSp>
          <p:nvCxnSpPr>
            <p:cNvPr id="330" name="直接连接符 329"/>
            <p:cNvCxnSpPr/>
            <p:nvPr/>
          </p:nvCxnSpPr>
          <p:spPr>
            <a:xfrm>
              <a:off x="5508104" y="1477646"/>
              <a:ext cx="29523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460432" y="1484784"/>
              <a:ext cx="0" cy="1557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2491244" y="2553211"/>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nvGrpSpPr>
          <p:cNvPr id="5" name="组合 4"/>
          <p:cNvGrpSpPr/>
          <p:nvPr/>
        </p:nvGrpSpPr>
        <p:grpSpPr>
          <a:xfrm>
            <a:off x="5318922" y="2555715"/>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102" name="矩形 101"/>
          <p:cNvSpPr/>
          <p:nvPr/>
        </p:nvSpPr>
        <p:spPr>
          <a:xfrm>
            <a:off x="2862353" y="261547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03" name="矩形 102"/>
          <p:cNvSpPr/>
          <p:nvPr/>
        </p:nvSpPr>
        <p:spPr>
          <a:xfrm>
            <a:off x="2563252" y="261740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 name="矩形 145"/>
          <p:cNvSpPr/>
          <p:nvPr/>
        </p:nvSpPr>
        <p:spPr>
          <a:xfrm>
            <a:off x="2491244" y="2940567"/>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nvGrpSpPr>
          <p:cNvPr id="147" name="组合 146"/>
          <p:cNvGrpSpPr/>
          <p:nvPr/>
        </p:nvGrpSpPr>
        <p:grpSpPr>
          <a:xfrm>
            <a:off x="5318922" y="2943071"/>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148" name="矩形 147"/>
          <p:cNvSpPr/>
          <p:nvPr/>
        </p:nvSpPr>
        <p:spPr>
          <a:xfrm>
            <a:off x="2862353" y="300282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 name="矩形 148"/>
          <p:cNvSpPr/>
          <p:nvPr/>
        </p:nvSpPr>
        <p:spPr>
          <a:xfrm>
            <a:off x="2563252" y="300476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70" name="矩形 169"/>
          <p:cNvSpPr/>
          <p:nvPr/>
        </p:nvSpPr>
        <p:spPr>
          <a:xfrm>
            <a:off x="2491244" y="3339026"/>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nvGrpSpPr>
          <p:cNvPr id="171" name="组合 170"/>
          <p:cNvGrpSpPr/>
          <p:nvPr/>
        </p:nvGrpSpPr>
        <p:grpSpPr>
          <a:xfrm>
            <a:off x="5318922" y="3330427"/>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172" name="矩形 171"/>
          <p:cNvSpPr/>
          <p:nvPr/>
        </p:nvSpPr>
        <p:spPr>
          <a:xfrm>
            <a:off x="2862353" y="3401287"/>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73" name="矩形 172"/>
          <p:cNvSpPr/>
          <p:nvPr/>
        </p:nvSpPr>
        <p:spPr>
          <a:xfrm>
            <a:off x="2563252" y="3403221"/>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81" name="矩形 180"/>
          <p:cNvSpPr/>
          <p:nvPr/>
        </p:nvSpPr>
        <p:spPr>
          <a:xfrm>
            <a:off x="2498989" y="3743053"/>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nvGrpSpPr>
          <p:cNvPr id="182" name="组合 181"/>
          <p:cNvGrpSpPr/>
          <p:nvPr/>
        </p:nvGrpSpPr>
        <p:grpSpPr>
          <a:xfrm>
            <a:off x="5318922" y="3717783"/>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183" name="矩形 182"/>
          <p:cNvSpPr/>
          <p:nvPr/>
        </p:nvSpPr>
        <p:spPr>
          <a:xfrm>
            <a:off x="2870098" y="380531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84" name="矩形 183"/>
          <p:cNvSpPr/>
          <p:nvPr/>
        </p:nvSpPr>
        <p:spPr>
          <a:xfrm>
            <a:off x="2570997" y="380724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92" name="矩形 191"/>
          <p:cNvSpPr/>
          <p:nvPr/>
        </p:nvSpPr>
        <p:spPr>
          <a:xfrm>
            <a:off x="2491245" y="4149075"/>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nvGrpSpPr>
          <p:cNvPr id="193" name="组合 192"/>
          <p:cNvGrpSpPr/>
          <p:nvPr/>
        </p:nvGrpSpPr>
        <p:grpSpPr>
          <a:xfrm>
            <a:off x="5318922" y="4114216"/>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194" name="矩形 193"/>
          <p:cNvSpPr/>
          <p:nvPr/>
        </p:nvSpPr>
        <p:spPr>
          <a:xfrm>
            <a:off x="2862353" y="4211336"/>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95" name="矩形 194"/>
          <p:cNvSpPr/>
          <p:nvPr/>
        </p:nvSpPr>
        <p:spPr>
          <a:xfrm>
            <a:off x="2563252" y="4213270"/>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03" name="矩形 202"/>
          <p:cNvSpPr/>
          <p:nvPr/>
        </p:nvSpPr>
        <p:spPr>
          <a:xfrm>
            <a:off x="2491245" y="4536431"/>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nvGrpSpPr>
          <p:cNvPr id="204" name="组合 203"/>
          <p:cNvGrpSpPr/>
          <p:nvPr/>
        </p:nvGrpSpPr>
        <p:grpSpPr>
          <a:xfrm>
            <a:off x="5318922" y="4501572"/>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205" name="矩形 204"/>
          <p:cNvSpPr/>
          <p:nvPr/>
        </p:nvSpPr>
        <p:spPr>
          <a:xfrm>
            <a:off x="2862353" y="459869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06" name="矩形 205"/>
          <p:cNvSpPr/>
          <p:nvPr/>
        </p:nvSpPr>
        <p:spPr>
          <a:xfrm>
            <a:off x="2563252" y="460062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14" name="矩形 213"/>
          <p:cNvSpPr/>
          <p:nvPr/>
        </p:nvSpPr>
        <p:spPr>
          <a:xfrm>
            <a:off x="2491245" y="4923787"/>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nvGrpSpPr>
          <p:cNvPr id="215" name="组合 214"/>
          <p:cNvGrpSpPr/>
          <p:nvPr/>
        </p:nvGrpSpPr>
        <p:grpSpPr>
          <a:xfrm>
            <a:off x="5318922" y="4888928"/>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216" name="矩形 215"/>
          <p:cNvSpPr/>
          <p:nvPr/>
        </p:nvSpPr>
        <p:spPr>
          <a:xfrm>
            <a:off x="2862353" y="498604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17" name="矩形 216"/>
          <p:cNvSpPr/>
          <p:nvPr/>
        </p:nvSpPr>
        <p:spPr>
          <a:xfrm>
            <a:off x="2563252" y="498798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25" name="矩形 224"/>
          <p:cNvSpPr/>
          <p:nvPr/>
        </p:nvSpPr>
        <p:spPr>
          <a:xfrm>
            <a:off x="2491245" y="5311143"/>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nvGrpSpPr>
          <p:cNvPr id="226" name="组合 225"/>
          <p:cNvGrpSpPr/>
          <p:nvPr/>
        </p:nvGrpSpPr>
        <p:grpSpPr>
          <a:xfrm>
            <a:off x="5318922" y="5276284"/>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W</a:t>
              </a:r>
              <a:r>
                <a:rPr kumimoji="0" lang="en-US" altLang="zh-CN" sz="1400" b="0" i="0" u="none" strike="noStrike" kern="1200" cap="none" spc="0" normalizeH="0" baseline="-2500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1200" cap="none" spc="0" normalizeH="0" baseline="-25000" noProof="0" dirty="0">
                <a:ln>
                  <a:noFill/>
                </a:ln>
                <a:solidFill>
                  <a:srgbClr val="000000"/>
                </a:solidFill>
                <a:effectLst/>
                <a:uLnTx/>
                <a:uFillTx/>
                <a:latin typeface="Arial" pitchFamily="34" charset="0"/>
                <a:ea typeface="微软雅黑"/>
                <a:cs typeface="Arial"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W</a:t>
              </a:r>
              <a:r>
                <a:rPr kumimoji="0" lang="en-US" altLang="zh-CN" sz="1400" b="0" i="0" u="none" strike="noStrike" kern="1200" cap="none" spc="0" normalizeH="0" baseline="-2500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1200" cap="none" spc="0" normalizeH="0" baseline="-25000" noProof="0" dirty="0">
                <a:ln>
                  <a:noFill/>
                </a:ln>
                <a:solidFill>
                  <a:srgbClr val="000000"/>
                </a:solidFill>
                <a:effectLst/>
                <a:uLnTx/>
                <a:uFillTx/>
                <a:latin typeface="Arial" pitchFamily="34" charset="0"/>
                <a:ea typeface="微软雅黑"/>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W</a:t>
              </a:r>
              <a:r>
                <a:rPr kumimoji="0" lang="en-US" altLang="zh-CN" sz="1400" b="0" i="0" u="none" strike="noStrike" kern="1200" cap="none" spc="0" normalizeH="0" baseline="-25000" noProof="0" dirty="0">
                  <a:ln>
                    <a:noFill/>
                  </a:ln>
                  <a:solidFill>
                    <a:srgbClr val="000000"/>
                  </a:solidFill>
                  <a:effectLst/>
                  <a:uLnTx/>
                  <a:uFillTx/>
                  <a:latin typeface="Arial" pitchFamily="34" charset="0"/>
                  <a:ea typeface="微软雅黑"/>
                  <a:cs typeface="Arial" pitchFamily="34" charset="0"/>
                </a:rPr>
                <a:t>2</a:t>
              </a:r>
              <a:endParaRPr kumimoji="0" lang="zh-CN" altLang="en-US" sz="1400" b="0" i="0" u="none" strike="noStrike" kern="1200" cap="none" spc="0" normalizeH="0" baseline="-25000" noProof="0" dirty="0">
                <a:ln>
                  <a:noFill/>
                </a:ln>
                <a:solidFill>
                  <a:srgbClr val="000000"/>
                </a:solidFill>
                <a:effectLst/>
                <a:uLnTx/>
                <a:uFillTx/>
                <a:latin typeface="Arial" pitchFamily="34" charset="0"/>
                <a:ea typeface="微软雅黑"/>
                <a:cs typeface="Arial"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W</a:t>
              </a:r>
              <a:r>
                <a:rPr kumimoji="0" lang="en-US" altLang="zh-CN" sz="1400" b="0" i="0" u="none" strike="noStrike" kern="1200" cap="none" spc="0" normalizeH="0" baseline="-25000" noProof="0" dirty="0">
                  <a:ln>
                    <a:noFill/>
                  </a:ln>
                  <a:solidFill>
                    <a:srgbClr val="000000"/>
                  </a:solidFill>
                  <a:effectLst/>
                  <a:uLnTx/>
                  <a:uFillTx/>
                  <a:latin typeface="Arial" pitchFamily="34" charset="0"/>
                  <a:ea typeface="微软雅黑"/>
                  <a:cs typeface="Arial" pitchFamily="34" charset="0"/>
                </a:rPr>
                <a:t>3</a:t>
              </a:r>
              <a:endParaRPr kumimoji="0" lang="zh-CN" altLang="en-US" sz="1400" b="0" i="0" u="none" strike="noStrike" kern="1200" cap="none" spc="0" normalizeH="0" baseline="-25000" noProof="0" dirty="0">
                <a:ln>
                  <a:noFill/>
                </a:ln>
                <a:solidFill>
                  <a:srgbClr val="000000"/>
                </a:solidFill>
                <a:effectLst/>
                <a:uLnTx/>
                <a:uFillTx/>
                <a:latin typeface="Arial" pitchFamily="34" charset="0"/>
                <a:ea typeface="微软雅黑"/>
                <a:cs typeface="Arial" pitchFamily="34" charset="0"/>
              </a:endParaRPr>
            </a:p>
          </p:txBody>
        </p:sp>
      </p:grpSp>
      <p:sp>
        <p:nvSpPr>
          <p:cNvPr id="227" name="矩形 226"/>
          <p:cNvSpPr/>
          <p:nvPr/>
        </p:nvSpPr>
        <p:spPr>
          <a:xfrm>
            <a:off x="2862353" y="537340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28" name="矩形 227"/>
          <p:cNvSpPr/>
          <p:nvPr/>
        </p:nvSpPr>
        <p:spPr>
          <a:xfrm>
            <a:off x="2563252" y="537533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nvGrpSpPr>
          <p:cNvPr id="12" name="组合 11"/>
          <p:cNvGrpSpPr/>
          <p:nvPr/>
        </p:nvGrpSpPr>
        <p:grpSpPr>
          <a:xfrm>
            <a:off x="4680628" y="2756295"/>
            <a:ext cx="747230" cy="2703044"/>
            <a:chOff x="3582256" y="2333436"/>
            <a:chExt cx="873488" cy="2703044"/>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8647" y="26904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88647" y="30837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8647" y="348377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82256" y="386887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88647" y="4241437"/>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88647" y="465020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82256" y="5036480"/>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021038" y="2699732"/>
            <a:ext cx="415846" cy="2822399"/>
            <a:chOff x="3456730" y="2276872"/>
            <a:chExt cx="415846" cy="2822399"/>
          </a:xfrm>
        </p:grpSpPr>
        <p:grpSp>
          <p:nvGrpSpPr>
            <p:cNvPr id="150" name="组合 149"/>
            <p:cNvGrpSpPr/>
            <p:nvPr/>
          </p:nvGrpSpPr>
          <p:grpSpPr>
            <a:xfrm>
              <a:off x="3460335" y="2348880"/>
              <a:ext cx="412238"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9" name="直接连接符 118"/>
            <p:cNvCxnSpPr/>
            <p:nvPr/>
          </p:nvCxnSpPr>
          <p:spPr>
            <a:xfrm>
              <a:off x="3465571" y="2276872"/>
              <a:ext cx="39733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56730" y="2669785"/>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465571" y="3062698"/>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465571" y="3455611"/>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465571" y="3848524"/>
              <a:ext cx="386352"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456730" y="4241437"/>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465571" y="4634350"/>
              <a:ext cx="40700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56730" y="5027263"/>
              <a:ext cx="39519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290619" y="2030245"/>
            <a:ext cx="319651" cy="522966"/>
            <a:chOff x="3726310" y="1607386"/>
            <a:chExt cx="319651" cy="522966"/>
          </a:xfrm>
        </p:grpSpPr>
        <p:grpSp>
          <p:nvGrpSpPr>
            <p:cNvPr id="16" name="组合 15"/>
            <p:cNvGrpSpPr/>
            <p:nvPr/>
          </p:nvGrpSpPr>
          <p:grpSpPr>
            <a:xfrm>
              <a:off x="3726310" y="1781328"/>
              <a:ext cx="269626" cy="349024"/>
              <a:chOff x="3726310" y="1781328"/>
              <a:chExt cx="269626" cy="349024"/>
            </a:xfrm>
          </p:grpSpPr>
          <p:sp>
            <p:nvSpPr>
              <p:cNvPr id="321" name="文本框 320"/>
              <p:cNvSpPr txBox="1"/>
              <p:nvPr/>
            </p:nvSpPr>
            <p:spPr>
              <a:xfrm>
                <a:off x="3726310" y="1781328"/>
                <a:ext cx="269626"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1</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191" name="直接连接符 190"/>
              <p:cNvCxnSpPr/>
              <p:nvPr/>
            </p:nvCxnSpPr>
            <p:spPr>
              <a:xfrm>
                <a:off x="3923928" y="1882339"/>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045961" y="1607386"/>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0" name="矩形 139"/>
          <p:cNvSpPr/>
          <p:nvPr/>
        </p:nvSpPr>
        <p:spPr>
          <a:xfrm>
            <a:off x="413200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 name="矩形 140"/>
          <p:cNvSpPr/>
          <p:nvPr/>
        </p:nvSpPr>
        <p:spPr>
          <a:xfrm>
            <a:off x="480773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85" name="矩形 184"/>
          <p:cNvSpPr/>
          <p:nvPr/>
        </p:nvSpPr>
        <p:spPr>
          <a:xfrm>
            <a:off x="548346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39" name="矩形 238"/>
          <p:cNvSpPr/>
          <p:nvPr/>
        </p:nvSpPr>
        <p:spPr>
          <a:xfrm>
            <a:off x="615919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44" name="矩形 243"/>
          <p:cNvSpPr/>
          <p:nvPr/>
        </p:nvSpPr>
        <p:spPr>
          <a:xfrm>
            <a:off x="683492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47" name="矩形 246"/>
          <p:cNvSpPr/>
          <p:nvPr/>
        </p:nvSpPr>
        <p:spPr>
          <a:xfrm>
            <a:off x="751065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48" name="矩形 247"/>
          <p:cNvSpPr/>
          <p:nvPr/>
        </p:nvSpPr>
        <p:spPr>
          <a:xfrm>
            <a:off x="818638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107</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49" name="矩形 248"/>
          <p:cNvSpPr/>
          <p:nvPr/>
        </p:nvSpPr>
        <p:spPr>
          <a:xfrm>
            <a:off x="3118266" y="6560899"/>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访问序列</a:t>
            </a:r>
          </a:p>
        </p:txBody>
      </p:sp>
      <p:grpSp>
        <p:nvGrpSpPr>
          <p:cNvPr id="253" name="组合 252"/>
          <p:cNvGrpSpPr/>
          <p:nvPr/>
        </p:nvGrpSpPr>
        <p:grpSpPr>
          <a:xfrm>
            <a:off x="4249906" y="1501615"/>
            <a:ext cx="1805818" cy="235955"/>
            <a:chOff x="3065708" y="979389"/>
            <a:chExt cx="1805818" cy="235955"/>
          </a:xfrm>
          <a:solidFill>
            <a:schemeClr val="bg1"/>
          </a:solidFill>
        </p:grpSpPr>
        <p:sp>
          <p:nvSpPr>
            <p:cNvPr id="254" name="矩形 253"/>
            <p:cNvSpPr/>
            <p:nvPr/>
          </p:nvSpPr>
          <p:spPr>
            <a:xfrm>
              <a:off x="3065708" y="979389"/>
              <a:ext cx="720725"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56" name="矩形 255"/>
            <p:cNvSpPr/>
            <p:nvPr/>
          </p:nvSpPr>
          <p:spPr>
            <a:xfrm>
              <a:off x="4140856" y="986744"/>
              <a:ext cx="730670"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 name="组合 5"/>
          <p:cNvGrpSpPr/>
          <p:nvPr/>
        </p:nvGrpSpPr>
        <p:grpSpPr>
          <a:xfrm>
            <a:off x="2560640" y="2611673"/>
            <a:ext cx="1463563" cy="230534"/>
            <a:chOff x="-1462786" y="1200410"/>
            <a:chExt cx="1463563" cy="230534"/>
          </a:xfrm>
        </p:grpSpPr>
        <p:sp>
          <p:nvSpPr>
            <p:cNvPr id="313" name="矩形 312"/>
            <p:cNvSpPr/>
            <p:nvPr/>
          </p:nvSpPr>
          <p:spPr>
            <a:xfrm>
              <a:off x="-1163685" y="120041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0000111</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14" name="矩形 313"/>
            <p:cNvSpPr/>
            <p:nvPr/>
          </p:nvSpPr>
          <p:spPr>
            <a:xfrm>
              <a:off x="-1462786" y="120234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 name="组合 2"/>
          <p:cNvGrpSpPr/>
          <p:nvPr/>
        </p:nvGrpSpPr>
        <p:grpSpPr>
          <a:xfrm>
            <a:off x="2560640" y="2999029"/>
            <a:ext cx="5858333" cy="235080"/>
            <a:chOff x="2560640" y="2999029"/>
            <a:chExt cx="5858333" cy="235080"/>
          </a:xfrm>
        </p:grpSpPr>
        <p:grpSp>
          <p:nvGrpSpPr>
            <p:cNvPr id="7" name="组合 6"/>
            <p:cNvGrpSpPr/>
            <p:nvPr/>
          </p:nvGrpSpPr>
          <p:grpSpPr>
            <a:xfrm>
              <a:off x="2560640" y="2999029"/>
              <a:ext cx="1463563" cy="230534"/>
              <a:chOff x="-1462786" y="1587766"/>
              <a:chExt cx="1463563" cy="230534"/>
            </a:xfrm>
          </p:grpSpPr>
          <p:sp>
            <p:nvSpPr>
              <p:cNvPr id="316" name="矩形 315"/>
              <p:cNvSpPr/>
              <p:nvPr/>
            </p:nvSpPr>
            <p:spPr>
              <a:xfrm>
                <a:off x="-1163685" y="1587766"/>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0001000</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17" name="矩形 316"/>
              <p:cNvSpPr/>
              <p:nvPr/>
            </p:nvSpPr>
            <p:spPr>
              <a:xfrm>
                <a:off x="-1462786" y="158970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7" name="组合 346"/>
            <p:cNvGrpSpPr/>
            <p:nvPr/>
          </p:nvGrpSpPr>
          <p:grpSpPr>
            <a:xfrm>
              <a:off x="5434268" y="3005509"/>
              <a:ext cx="2984705" cy="228600"/>
              <a:chOff x="5112580" y="1043086"/>
              <a:chExt cx="2984705" cy="228600"/>
            </a:xfrm>
            <a:solidFill>
              <a:srgbClr val="99FF66"/>
            </a:solidFill>
          </p:grpSpPr>
          <p:sp>
            <p:nvSpPr>
              <p:cNvPr id="348" name="矩形 34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0" name="矩形 34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21</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1" name="矩形 35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22</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2" name="矩形 35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23</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4" name="组合 3"/>
          <p:cNvGrpSpPr/>
          <p:nvPr/>
        </p:nvGrpSpPr>
        <p:grpSpPr>
          <a:xfrm>
            <a:off x="2560640" y="3390490"/>
            <a:ext cx="5851018" cy="237532"/>
            <a:chOff x="2560640" y="3390490"/>
            <a:chExt cx="5851018" cy="237532"/>
          </a:xfrm>
        </p:grpSpPr>
        <p:grpSp>
          <p:nvGrpSpPr>
            <p:cNvPr id="14" name="组合 13"/>
            <p:cNvGrpSpPr/>
            <p:nvPr/>
          </p:nvGrpSpPr>
          <p:grpSpPr>
            <a:xfrm>
              <a:off x="2560640" y="3397488"/>
              <a:ext cx="1463563" cy="230534"/>
              <a:chOff x="-1462786" y="1986225"/>
              <a:chExt cx="1463563" cy="230534"/>
            </a:xfrm>
          </p:grpSpPr>
          <p:sp>
            <p:nvSpPr>
              <p:cNvPr id="319" name="矩形 318"/>
              <p:cNvSpPr/>
              <p:nvPr/>
            </p:nvSpPr>
            <p:spPr>
              <a:xfrm>
                <a:off x="-1163685" y="19862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0001001</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20" name="矩形 319"/>
              <p:cNvSpPr/>
              <p:nvPr/>
            </p:nvSpPr>
            <p:spPr>
              <a:xfrm>
                <a:off x="-1462786" y="19881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3" name="组合 352"/>
            <p:cNvGrpSpPr/>
            <p:nvPr/>
          </p:nvGrpSpPr>
          <p:grpSpPr>
            <a:xfrm>
              <a:off x="5426953" y="3390490"/>
              <a:ext cx="2984705" cy="228600"/>
              <a:chOff x="5112580" y="1043086"/>
              <a:chExt cx="2984705" cy="228600"/>
            </a:xfrm>
            <a:solidFill>
              <a:srgbClr val="99FF66"/>
            </a:solidFill>
          </p:grpSpPr>
          <p:sp>
            <p:nvSpPr>
              <p:cNvPr id="354" name="矩形 35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5" name="矩形 35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25</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6" name="矩形 35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26</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7" name="矩形 356"/>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27</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13" name="组合 12"/>
          <p:cNvGrpSpPr/>
          <p:nvPr/>
        </p:nvGrpSpPr>
        <p:grpSpPr>
          <a:xfrm>
            <a:off x="2568385" y="3785981"/>
            <a:ext cx="5843273" cy="246068"/>
            <a:chOff x="2568385" y="3785981"/>
            <a:chExt cx="5843273" cy="246068"/>
          </a:xfrm>
        </p:grpSpPr>
        <p:grpSp>
          <p:nvGrpSpPr>
            <p:cNvPr id="8" name="组合 7"/>
            <p:cNvGrpSpPr/>
            <p:nvPr/>
          </p:nvGrpSpPr>
          <p:grpSpPr>
            <a:xfrm>
              <a:off x="2568385" y="3801515"/>
              <a:ext cx="1463563" cy="230534"/>
              <a:chOff x="-1455041" y="2390252"/>
              <a:chExt cx="1463563" cy="230534"/>
            </a:xfrm>
          </p:grpSpPr>
          <p:sp>
            <p:nvSpPr>
              <p:cNvPr id="323" name="矩形 322"/>
              <p:cNvSpPr/>
              <p:nvPr/>
            </p:nvSpPr>
            <p:spPr>
              <a:xfrm>
                <a:off x="-1155940" y="2390252"/>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0010010</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24" name="矩形 323"/>
              <p:cNvSpPr/>
              <p:nvPr/>
            </p:nvSpPr>
            <p:spPr>
              <a:xfrm>
                <a:off x="-1455041" y="2392186"/>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8" name="组合 357"/>
            <p:cNvGrpSpPr/>
            <p:nvPr/>
          </p:nvGrpSpPr>
          <p:grpSpPr>
            <a:xfrm>
              <a:off x="5426953" y="3785981"/>
              <a:ext cx="2984705" cy="228600"/>
              <a:chOff x="5112580" y="1043086"/>
              <a:chExt cx="2984705" cy="228600"/>
            </a:xfrm>
          </p:grpSpPr>
          <p:sp>
            <p:nvSpPr>
              <p:cNvPr id="359" name="矩形 358"/>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0" name="矩形 359"/>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49</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1" name="矩形 360"/>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4A</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2" name="矩形 361"/>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4B</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18" name="组合 17"/>
          <p:cNvGrpSpPr/>
          <p:nvPr/>
        </p:nvGrpSpPr>
        <p:grpSpPr>
          <a:xfrm>
            <a:off x="2560640" y="4563035"/>
            <a:ext cx="5851018" cy="262392"/>
            <a:chOff x="2560640" y="4563035"/>
            <a:chExt cx="5851018" cy="262392"/>
          </a:xfrm>
        </p:grpSpPr>
        <p:grpSp>
          <p:nvGrpSpPr>
            <p:cNvPr id="10" name="组合 9"/>
            <p:cNvGrpSpPr/>
            <p:nvPr/>
          </p:nvGrpSpPr>
          <p:grpSpPr>
            <a:xfrm>
              <a:off x="2560640" y="4594893"/>
              <a:ext cx="1463563" cy="230534"/>
              <a:chOff x="-1462786" y="3183630"/>
              <a:chExt cx="1463563" cy="230534"/>
            </a:xfrm>
          </p:grpSpPr>
          <p:sp>
            <p:nvSpPr>
              <p:cNvPr id="331" name="矩形 330"/>
              <p:cNvSpPr/>
              <p:nvPr/>
            </p:nvSpPr>
            <p:spPr>
              <a:xfrm>
                <a:off x="-1163685" y="318363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1000001</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34" name="矩形 333"/>
              <p:cNvSpPr/>
              <p:nvPr/>
            </p:nvSpPr>
            <p:spPr>
              <a:xfrm>
                <a:off x="-1462786" y="318556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3" name="组合 362"/>
            <p:cNvGrpSpPr/>
            <p:nvPr/>
          </p:nvGrpSpPr>
          <p:grpSpPr>
            <a:xfrm>
              <a:off x="5426953" y="4563035"/>
              <a:ext cx="2984705" cy="228829"/>
              <a:chOff x="5112580" y="1042857"/>
              <a:chExt cx="2984705" cy="228829"/>
            </a:xfrm>
            <a:solidFill>
              <a:srgbClr val="99FF66"/>
            </a:solidFill>
          </p:grpSpPr>
          <p:sp>
            <p:nvSpPr>
              <p:cNvPr id="364" name="矩形 36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104</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5" name="矩形 36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105</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6" name="矩形 36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106</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7" name="矩形 366"/>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107</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2" name="组合 21"/>
          <p:cNvGrpSpPr/>
          <p:nvPr/>
        </p:nvGrpSpPr>
        <p:grpSpPr>
          <a:xfrm>
            <a:off x="2560640" y="4169571"/>
            <a:ext cx="5851018" cy="268500"/>
            <a:chOff x="2560640" y="4169571"/>
            <a:chExt cx="5851018" cy="268500"/>
          </a:xfrm>
        </p:grpSpPr>
        <p:grpSp>
          <p:nvGrpSpPr>
            <p:cNvPr id="9" name="组合 8"/>
            <p:cNvGrpSpPr/>
            <p:nvPr/>
          </p:nvGrpSpPr>
          <p:grpSpPr>
            <a:xfrm>
              <a:off x="2560640" y="4207537"/>
              <a:ext cx="1463563" cy="230534"/>
              <a:chOff x="-1462786" y="2796274"/>
              <a:chExt cx="1463563" cy="230534"/>
            </a:xfrm>
          </p:grpSpPr>
          <p:sp>
            <p:nvSpPr>
              <p:cNvPr id="327" name="矩形 326"/>
              <p:cNvSpPr/>
              <p:nvPr/>
            </p:nvSpPr>
            <p:spPr>
              <a:xfrm>
                <a:off x="-1163685" y="2796274"/>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0010101</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28" name="矩形 327"/>
              <p:cNvSpPr/>
              <p:nvPr/>
            </p:nvSpPr>
            <p:spPr>
              <a:xfrm>
                <a:off x="-1462786" y="2798208"/>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8" name="组合 367"/>
            <p:cNvGrpSpPr/>
            <p:nvPr/>
          </p:nvGrpSpPr>
          <p:grpSpPr>
            <a:xfrm>
              <a:off x="5426953" y="4169571"/>
              <a:ext cx="2984705" cy="228600"/>
              <a:chOff x="5112580" y="1043086"/>
              <a:chExt cx="2984705" cy="228600"/>
            </a:xfrm>
            <a:solidFill>
              <a:srgbClr val="99FF66"/>
            </a:solidFill>
          </p:grpSpPr>
          <p:sp>
            <p:nvSpPr>
              <p:cNvPr id="369" name="矩形 36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70" name="矩形 36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55</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71" name="矩形 37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56</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72" name="矩形 37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57</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378" name="组合 377"/>
          <p:cNvGrpSpPr/>
          <p:nvPr/>
        </p:nvGrpSpPr>
        <p:grpSpPr>
          <a:xfrm>
            <a:off x="5426953" y="2612411"/>
            <a:ext cx="2984705" cy="228600"/>
            <a:chOff x="5112580" y="1043086"/>
            <a:chExt cx="2984705" cy="228600"/>
          </a:xfrm>
          <a:solidFill>
            <a:srgbClr val="99FF66"/>
          </a:solidFill>
        </p:grpSpPr>
        <p:sp>
          <p:nvSpPr>
            <p:cNvPr id="379" name="矩形 37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1C</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0" name="矩形 37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1D</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1" name="矩形 38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2" name="矩形 38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84" name="文本框 383"/>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1" u="none" strike="noStrike" kern="1200" cap="none" spc="0" normalizeH="0" baseline="0" noProof="0" dirty="0">
                <a:ln>
                  <a:noFill/>
                </a:ln>
                <a:solidFill>
                  <a:srgbClr val="000000"/>
                </a:solidFill>
                <a:effectLst/>
                <a:uLnTx/>
                <a:uFillTx/>
                <a:latin typeface="Arial" charset="0"/>
                <a:ea typeface="华文细黑" pitchFamily="2" charset="-122"/>
                <a:cs typeface="+mn-cs"/>
              </a:rPr>
              <a:t>miss</a:t>
            </a:r>
            <a:endParaRPr kumimoji="0" lang="zh-CN" altLang="en-US" sz="12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grpSp>
        <p:nvGrpSpPr>
          <p:cNvPr id="20" name="组合 19"/>
          <p:cNvGrpSpPr/>
          <p:nvPr/>
        </p:nvGrpSpPr>
        <p:grpSpPr>
          <a:xfrm>
            <a:off x="4560245" y="4605449"/>
            <a:ext cx="5246620" cy="1639485"/>
            <a:chOff x="3995936" y="4182589"/>
            <a:chExt cx="1274467" cy="1639485"/>
          </a:xfrm>
        </p:grpSpPr>
        <p:cxnSp>
          <p:nvCxnSpPr>
            <p:cNvPr id="143" name="直接连接符 142"/>
            <p:cNvCxnSpPr/>
            <p:nvPr/>
          </p:nvCxnSpPr>
          <p:spPr>
            <a:xfrm>
              <a:off x="3995936" y="5229200"/>
              <a:ext cx="0" cy="592874"/>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3996807" y="5620139"/>
              <a:ext cx="127359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4" name="直接连接符 413"/>
            <p:cNvCxnSpPr/>
            <p:nvPr/>
          </p:nvCxnSpPr>
          <p:spPr>
            <a:xfrm>
              <a:off x="5270403" y="4182589"/>
              <a:ext cx="0" cy="1437550"/>
            </a:xfrm>
            <a:prstGeom prst="line">
              <a:avLst/>
            </a:prstGeom>
            <a:ln w="28575" cap="sq"/>
          </p:spPr>
          <p:style>
            <a:lnRef idx="1">
              <a:schemeClr val="accent1"/>
            </a:lnRef>
            <a:fillRef idx="0">
              <a:schemeClr val="accent1"/>
            </a:fillRef>
            <a:effectRef idx="0">
              <a:schemeClr val="accent1"/>
            </a:effectRef>
            <a:fontRef idx="minor">
              <a:schemeClr val="tx1"/>
            </a:fontRef>
          </p:style>
        </p:cxnSp>
      </p:grpSp>
      <p:sp>
        <p:nvSpPr>
          <p:cNvPr id="252" name="Text Box 51"/>
          <p:cNvSpPr txBox="1">
            <a:spLocks noChangeArrowheads="1"/>
          </p:cNvSpPr>
          <p:nvPr/>
        </p:nvSpPr>
        <p:spPr bwMode="auto">
          <a:xfrm>
            <a:off x="0" y="892457"/>
            <a:ext cx="12192000" cy="409728"/>
          </a:xfrm>
          <a:prstGeom prst="rect">
            <a:avLst/>
          </a:prstGeom>
          <a:solidFill>
            <a:schemeClr val="bg1">
              <a:lumMod val="85000"/>
            </a:schemeClr>
          </a:solidFill>
          <a:ln w="9525">
            <a:noFill/>
            <a:miter lim="800000"/>
            <a:headEnd/>
            <a:tailEnd/>
          </a:ln>
        </p:spPr>
        <p:txBody>
          <a:bodyPr wrap="square" anchor="ctr" anchorCtr="1">
            <a:spAutoFit/>
          </a:bodyPr>
          <a:lstStyle/>
          <a:p>
            <a:pPr marL="0" marR="0" lvl="0" indent="0" algn="ctr" defTabSz="914400" rtl="0" eaLnBrk="1" fontAlgn="base" latinLnBrk="0" hangingPunct="1">
              <a:lnSpc>
                <a:spcPct val="17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cache 8</a:t>
            </a:r>
            <a:r>
              <a:rPr kumimoji="0" lang="zh-CN" altLang="en-US" sz="1400" b="1" i="0" u="none" strike="noStrike" kern="1200" cap="none" spc="0" normalizeH="0" baseline="0" noProof="0" dirty="0">
                <a:ln>
                  <a:noFill/>
                </a:ln>
                <a:solidFill>
                  <a:srgbClr val="000000"/>
                </a:solidFill>
                <a:effectLst/>
                <a:uLnTx/>
                <a:uFillTx/>
                <a:latin typeface="微软雅黑"/>
                <a:ea typeface="微软雅黑"/>
                <a:cs typeface="+mn-cs"/>
              </a:rPr>
              <a:t>行，块大小</a:t>
            </a: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4W</a:t>
            </a:r>
            <a:r>
              <a:rPr kumimoji="0" lang="zh-CN" altLang="en-US" sz="1400" b="1" i="0" u="none" strike="noStrike" kern="1200" cap="none" spc="0" normalizeH="0" baseline="0" noProof="0" dirty="0">
                <a:ln>
                  <a:noFill/>
                </a:ln>
                <a:solidFill>
                  <a:srgbClr val="000000"/>
                </a:solidFill>
                <a:effectLst/>
                <a:uLnTx/>
                <a:uFillTx/>
                <a:latin typeface="微软雅黑"/>
                <a:ea typeface="微软雅黑"/>
                <a:cs typeface="+mn-cs"/>
              </a:rPr>
              <a:t>，主存</a:t>
            </a: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2</a:t>
            </a:r>
            <a:r>
              <a:rPr kumimoji="0" lang="en-US" altLang="zh-CN" sz="1400" b="1" i="0" u="none" strike="noStrike" kern="1200" cap="none" spc="0" normalizeH="0" baseline="30000" noProof="0" dirty="0">
                <a:ln>
                  <a:noFill/>
                </a:ln>
                <a:solidFill>
                  <a:srgbClr val="000000"/>
                </a:solidFill>
                <a:effectLst/>
                <a:uLnTx/>
                <a:uFillTx/>
                <a:latin typeface="微软雅黑"/>
                <a:ea typeface="微软雅黑"/>
                <a:cs typeface="+mn-cs"/>
              </a:rPr>
              <a:t>9  </a:t>
            </a: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W    cache</a:t>
            </a:r>
            <a:r>
              <a:rPr kumimoji="0" lang="zh-CN" altLang="en-US" sz="1400" b="1" i="0" u="none" strike="noStrike" kern="1200" cap="none" spc="0" normalizeH="0" baseline="0" noProof="0" dirty="0">
                <a:ln>
                  <a:noFill/>
                </a:ln>
                <a:solidFill>
                  <a:srgbClr val="000000"/>
                </a:solidFill>
                <a:effectLst/>
                <a:uLnTx/>
                <a:uFillTx/>
                <a:latin typeface="微软雅黑"/>
                <a:ea typeface="微软雅黑"/>
                <a:cs typeface="+mn-cs"/>
              </a:rPr>
              <a:t>总容量</a:t>
            </a: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1400" b="1" i="0" u="none" strike="noStrike" kern="1200" cap="none" spc="0" normalizeH="0" baseline="0" noProof="0" dirty="0">
                <a:ln>
                  <a:noFill/>
                </a:ln>
                <a:solidFill>
                  <a:srgbClr val="FF0000"/>
                </a:solidFill>
                <a:effectLst/>
                <a:uLnTx/>
                <a:uFillTx/>
                <a:latin typeface="微软雅黑"/>
                <a:ea typeface="微软雅黑"/>
                <a:cs typeface="+mn-cs"/>
              </a:rPr>
              <a:t>（</a:t>
            </a: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valid</a:t>
            </a:r>
            <a:r>
              <a:rPr kumimoji="0" lang="en-US" altLang="zh-CN" sz="1400" b="1" i="0" u="none" strike="noStrike" kern="120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1200" cap="none" spc="0" normalizeH="0" baseline="0" noProof="0" dirty="0">
                <a:ln>
                  <a:noFill/>
                </a:ln>
                <a:solidFill>
                  <a:srgbClr val="0070C0"/>
                </a:solidFill>
                <a:effectLst/>
                <a:uLnTx/>
                <a:uFillTx/>
                <a:latin typeface="微软雅黑"/>
                <a:ea typeface="微软雅黑"/>
                <a:cs typeface="+mn-cs"/>
              </a:rPr>
              <a:t>查找标记</a:t>
            </a:r>
            <a:r>
              <a:rPr kumimoji="0" lang="en-US" altLang="zh-CN" sz="1400" b="1" i="0" u="none" strike="noStrike" kern="120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1200" cap="none" spc="0" normalizeH="0" baseline="0" noProof="0" dirty="0">
                <a:ln>
                  <a:noFill/>
                </a:ln>
                <a:solidFill>
                  <a:srgbClr val="000000"/>
                </a:solidFill>
                <a:effectLst/>
                <a:uLnTx/>
                <a:uFillTx/>
                <a:latin typeface="微软雅黑"/>
                <a:ea typeface="微软雅黑"/>
                <a:cs typeface="+mn-cs"/>
              </a:rPr>
              <a:t>脏位</a:t>
            </a:r>
            <a:r>
              <a:rPr kumimoji="0" lang="en-US" altLang="zh-CN" sz="1400" b="1" i="0" u="none" strike="noStrike" kern="120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1200" cap="none" spc="0" normalizeH="0" baseline="0" noProof="0" dirty="0">
                <a:ln>
                  <a:noFill/>
                </a:ln>
                <a:solidFill>
                  <a:srgbClr val="C00000"/>
                </a:solidFill>
                <a:effectLst/>
                <a:uLnTx/>
                <a:uFillTx/>
                <a:latin typeface="微软雅黑"/>
                <a:ea typeface="微软雅黑"/>
                <a:cs typeface="+mn-cs"/>
              </a:rPr>
              <a:t>置换标记位</a:t>
            </a:r>
            <a:r>
              <a:rPr kumimoji="0" lang="en-US" altLang="zh-CN" sz="1400" b="1" i="0" u="none" strike="noStrike" kern="120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1200" cap="none" spc="0" normalizeH="0" baseline="0" noProof="0" dirty="0">
                <a:ln>
                  <a:noFill/>
                </a:ln>
                <a:solidFill>
                  <a:srgbClr val="339933"/>
                </a:solidFill>
                <a:effectLst/>
                <a:uLnTx/>
                <a:uFillTx/>
                <a:latin typeface="微软雅黑"/>
                <a:ea typeface="微软雅黑"/>
                <a:cs typeface="+mn-cs"/>
              </a:rPr>
              <a:t>副本容量</a:t>
            </a:r>
            <a:r>
              <a:rPr kumimoji="0" lang="zh-CN" altLang="en-US" sz="1400" b="1" i="0" u="none" strike="noStrike" kern="120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1200" cap="none" spc="0" normalizeH="0" baseline="0" noProof="0" dirty="0">
                <a:ln>
                  <a:noFill/>
                </a:ln>
                <a:solidFill>
                  <a:srgbClr val="000000"/>
                </a:solidFill>
                <a:effectLst/>
                <a:uLnTx/>
                <a:uFillTx/>
                <a:latin typeface="微软雅黑"/>
                <a:ea typeface="微软雅黑"/>
                <a:cs typeface="+mn-cs"/>
              </a:rPr>
              <a:t>总行数</a:t>
            </a:r>
            <a:endPar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255" name="矩形 254"/>
          <p:cNvSpPr/>
          <p:nvPr/>
        </p:nvSpPr>
        <p:spPr>
          <a:xfrm>
            <a:off x="4612926" y="5475583"/>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rPr>
              <a:t>比较结果</a:t>
            </a:r>
            <a:endPar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endParaRPr>
          </a:p>
        </p:txBody>
      </p:sp>
      <p:cxnSp>
        <p:nvCxnSpPr>
          <p:cNvPr id="224" name="直接连接符 223"/>
          <p:cNvCxnSpPr/>
          <p:nvPr/>
        </p:nvCxnSpPr>
        <p:spPr>
          <a:xfrm>
            <a:off x="4680629"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3695921" y="5865968"/>
            <a:ext cx="731290" cy="276999"/>
          </a:xfrm>
          <a:prstGeom prst="rect">
            <a:avLst/>
          </a:prstGeom>
          <a:solidFill>
            <a:srgbClr val="FFFF00"/>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1" u="none" strike="noStrike" kern="1200" cap="none" spc="0" normalizeH="0" baseline="0" noProof="0" dirty="0">
                <a:ln>
                  <a:noFill/>
                </a:ln>
                <a:solidFill>
                  <a:srgbClr val="000000"/>
                </a:solidFill>
                <a:effectLst/>
                <a:uLnTx/>
                <a:uFillTx/>
                <a:latin typeface="Arial" charset="0"/>
                <a:ea typeface="华文细黑" pitchFamily="2" charset="-122"/>
                <a:cs typeface="+mn-cs"/>
              </a:rPr>
              <a:t>Hit</a:t>
            </a:r>
            <a:endParaRPr kumimoji="0" lang="zh-CN" altLang="en-US" sz="12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35" name="矩形 234"/>
          <p:cNvSpPr/>
          <p:nvPr/>
        </p:nvSpPr>
        <p:spPr>
          <a:xfrm>
            <a:off x="7697547" y="2609463"/>
            <a:ext cx="720725" cy="228600"/>
          </a:xfrm>
          <a:prstGeom prst="rect">
            <a:avLst/>
          </a:prstGeom>
          <a:solidFill>
            <a:srgbClr val="00B050"/>
          </a:solidFill>
          <a:ln w="3175">
            <a:solidFill>
              <a:srgbClr val="339933"/>
            </a:solidFill>
            <a:prstDash val="sysDot"/>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1F</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grpSp>
        <p:nvGrpSpPr>
          <p:cNvPr id="242" name="组合 241"/>
          <p:cNvGrpSpPr/>
          <p:nvPr/>
        </p:nvGrpSpPr>
        <p:grpSpPr>
          <a:xfrm>
            <a:off x="5853525" y="1887600"/>
            <a:ext cx="3953338" cy="1642544"/>
            <a:chOff x="5512474" y="1477646"/>
            <a:chExt cx="2952328" cy="1642544"/>
          </a:xfrm>
        </p:grpSpPr>
        <p:cxnSp>
          <p:nvCxnSpPr>
            <p:cNvPr id="258" name="直接连接符 257"/>
            <p:cNvCxnSpPr/>
            <p:nvPr/>
          </p:nvCxnSpPr>
          <p:spPr>
            <a:xfrm>
              <a:off x="5512474" y="1490551"/>
              <a:ext cx="295232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8464802" y="1477646"/>
              <a:ext cx="0" cy="1642544"/>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grpSp>
      <p:cxnSp>
        <p:nvCxnSpPr>
          <p:cNvPr id="262" name="直接连接符 261"/>
          <p:cNvCxnSpPr/>
          <p:nvPr/>
        </p:nvCxnSpPr>
        <p:spPr>
          <a:xfrm>
            <a:off x="9917465" y="4114216"/>
            <a:ext cx="302870"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267" name="组合 266"/>
          <p:cNvGrpSpPr/>
          <p:nvPr/>
        </p:nvGrpSpPr>
        <p:grpSpPr>
          <a:xfrm>
            <a:off x="8485545" y="2812141"/>
            <a:ext cx="607552" cy="378508"/>
            <a:chOff x="6944101" y="2283225"/>
            <a:chExt cx="607552" cy="378508"/>
          </a:xfrm>
        </p:grpSpPr>
        <p:sp>
          <p:nvSpPr>
            <p:cNvPr id="268" name="等腰三角形 267"/>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69" name="直接连接符 268"/>
            <p:cNvCxnSpPr>
              <a:endCxn id="268"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70" name="直接连接符 269"/>
            <p:cNvCxnSpPr>
              <a:stCxn id="268"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71" name="直接连接符 270"/>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72" name="文本框 271"/>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335" name="组合 334"/>
          <p:cNvGrpSpPr/>
          <p:nvPr/>
        </p:nvGrpSpPr>
        <p:grpSpPr>
          <a:xfrm>
            <a:off x="8485545" y="3203033"/>
            <a:ext cx="607552" cy="378508"/>
            <a:chOff x="6944101" y="2283225"/>
            <a:chExt cx="607552" cy="378508"/>
          </a:xfrm>
        </p:grpSpPr>
        <p:sp>
          <p:nvSpPr>
            <p:cNvPr id="336" name="等腰三角形 3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338" name="直接连接符 337"/>
            <p:cNvCxnSpPr>
              <a:endCxn id="3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39" name="直接连接符 338"/>
            <p:cNvCxnSpPr>
              <a:stCxn id="3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40" name="直接连接符 3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41" name="文本框 340"/>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342" name="组合 341"/>
          <p:cNvGrpSpPr/>
          <p:nvPr/>
        </p:nvGrpSpPr>
        <p:grpSpPr>
          <a:xfrm>
            <a:off x="8485545" y="3598765"/>
            <a:ext cx="607552" cy="378508"/>
            <a:chOff x="6944101" y="2283225"/>
            <a:chExt cx="607552" cy="378508"/>
          </a:xfrm>
        </p:grpSpPr>
        <p:sp>
          <p:nvSpPr>
            <p:cNvPr id="343" name="等腰三角形 34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344" name="直接连接符 343"/>
            <p:cNvCxnSpPr>
              <a:endCxn id="34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45" name="直接连接符 344"/>
            <p:cNvCxnSpPr>
              <a:stCxn id="34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46" name="直接连接符 34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73" name="文本框 372"/>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374" name="组合 373"/>
          <p:cNvGrpSpPr/>
          <p:nvPr/>
        </p:nvGrpSpPr>
        <p:grpSpPr>
          <a:xfrm>
            <a:off x="8485545" y="3990599"/>
            <a:ext cx="607552" cy="378508"/>
            <a:chOff x="6944101" y="2283225"/>
            <a:chExt cx="607552" cy="378508"/>
          </a:xfrm>
        </p:grpSpPr>
        <p:sp>
          <p:nvSpPr>
            <p:cNvPr id="375" name="等腰三角形 3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376" name="直接连接符 375"/>
            <p:cNvCxnSpPr>
              <a:endCxn id="3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77" name="直接连接符 376"/>
            <p:cNvCxnSpPr>
              <a:stCxn id="3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83" name="直接连接符 38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86" name="文本框 385"/>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388" name="组合 387"/>
          <p:cNvGrpSpPr/>
          <p:nvPr/>
        </p:nvGrpSpPr>
        <p:grpSpPr>
          <a:xfrm>
            <a:off x="8485545" y="4366946"/>
            <a:ext cx="607552" cy="378508"/>
            <a:chOff x="6944101" y="2283225"/>
            <a:chExt cx="607552" cy="378508"/>
          </a:xfrm>
        </p:grpSpPr>
        <p:sp>
          <p:nvSpPr>
            <p:cNvPr id="390" name="等腰三角形 38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391" name="直接连接符 390"/>
            <p:cNvCxnSpPr>
              <a:endCxn id="39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92" name="直接连接符 391"/>
            <p:cNvCxnSpPr>
              <a:stCxn id="39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93" name="直接连接符 39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94" name="文本框 393"/>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395" name="组合 394"/>
          <p:cNvGrpSpPr/>
          <p:nvPr/>
        </p:nvGrpSpPr>
        <p:grpSpPr>
          <a:xfrm>
            <a:off x="8485545" y="4771925"/>
            <a:ext cx="607552" cy="378508"/>
            <a:chOff x="6944101" y="2283225"/>
            <a:chExt cx="607552" cy="378508"/>
          </a:xfrm>
        </p:grpSpPr>
        <p:sp>
          <p:nvSpPr>
            <p:cNvPr id="396" name="等腰三角形 39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397" name="直接连接符 396"/>
            <p:cNvCxnSpPr>
              <a:endCxn id="39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98" name="直接连接符 397"/>
            <p:cNvCxnSpPr>
              <a:stCxn id="39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99" name="直接连接符 39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00" name="文本框 399"/>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01" name="组合 400"/>
          <p:cNvGrpSpPr/>
          <p:nvPr/>
        </p:nvGrpSpPr>
        <p:grpSpPr>
          <a:xfrm>
            <a:off x="8485545" y="5158205"/>
            <a:ext cx="607552" cy="378508"/>
            <a:chOff x="6944101" y="2283225"/>
            <a:chExt cx="607552" cy="378508"/>
          </a:xfrm>
        </p:grpSpPr>
        <p:sp>
          <p:nvSpPr>
            <p:cNvPr id="402" name="等腰三角形 401"/>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03" name="直接连接符 402"/>
            <p:cNvCxnSpPr>
              <a:endCxn id="402"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04" name="直接连接符 403"/>
            <p:cNvCxnSpPr>
              <a:stCxn id="402"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05" name="直接连接符 404"/>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06" name="文本框 405"/>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cxnSp>
        <p:nvCxnSpPr>
          <p:cNvPr id="39" name="直接连接符 38"/>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49" name="直接连接符 48"/>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70" name="组合 69"/>
          <p:cNvGrpSpPr/>
          <p:nvPr/>
        </p:nvGrpSpPr>
        <p:grpSpPr>
          <a:xfrm>
            <a:off x="9369656" y="3633163"/>
            <a:ext cx="300016" cy="903269"/>
            <a:chOff x="7766536" y="3451012"/>
            <a:chExt cx="300016" cy="903269"/>
          </a:xfrm>
        </p:grpSpPr>
        <p:cxnSp>
          <p:nvCxnSpPr>
            <p:cNvPr id="409" name="直接连接符 40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10" name="直接连接符 40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11" name="直接连接符 41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12" name="直接连接符 41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413" name="直接连接符 41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416" name="矩形 415"/>
          <p:cNvSpPr/>
          <p:nvPr/>
        </p:nvSpPr>
        <p:spPr>
          <a:xfrm>
            <a:off x="4609938" y="25247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417" name="矩形 416"/>
          <p:cNvSpPr/>
          <p:nvPr/>
        </p:nvSpPr>
        <p:spPr>
          <a:xfrm>
            <a:off x="4609268" y="2907017"/>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418" name="矩形 417"/>
          <p:cNvSpPr/>
          <p:nvPr/>
        </p:nvSpPr>
        <p:spPr>
          <a:xfrm>
            <a:off x="4610712" y="329150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419" name="矩形 418"/>
          <p:cNvSpPr/>
          <p:nvPr/>
        </p:nvSpPr>
        <p:spPr>
          <a:xfrm>
            <a:off x="4609938" y="370172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420" name="矩形 419"/>
          <p:cNvSpPr/>
          <p:nvPr/>
        </p:nvSpPr>
        <p:spPr>
          <a:xfrm>
            <a:off x="4609938" y="408226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421" name="矩形 420"/>
          <p:cNvSpPr/>
          <p:nvPr/>
        </p:nvSpPr>
        <p:spPr>
          <a:xfrm>
            <a:off x="4609938" y="446312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422" name="矩形 421"/>
          <p:cNvSpPr/>
          <p:nvPr/>
        </p:nvSpPr>
        <p:spPr>
          <a:xfrm>
            <a:off x="4608078" y="487054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423" name="矩形 422"/>
          <p:cNvSpPr/>
          <p:nvPr/>
        </p:nvSpPr>
        <p:spPr>
          <a:xfrm>
            <a:off x="4609938" y="525719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nvGrpSpPr>
          <p:cNvPr id="424" name="组合 423"/>
          <p:cNvGrpSpPr/>
          <p:nvPr/>
        </p:nvGrpSpPr>
        <p:grpSpPr>
          <a:xfrm>
            <a:off x="8481894" y="2432893"/>
            <a:ext cx="615566" cy="378508"/>
            <a:chOff x="6944101" y="2283225"/>
            <a:chExt cx="615566" cy="378508"/>
          </a:xfrm>
        </p:grpSpPr>
        <p:sp>
          <p:nvSpPr>
            <p:cNvPr id="425" name="等腰三角形 424"/>
            <p:cNvSpPr/>
            <p:nvPr/>
          </p:nvSpPr>
          <p:spPr>
            <a:xfrm rot="5400000" flipH="1">
              <a:off x="7160855" y="2515786"/>
              <a:ext cx="150880" cy="141013"/>
            </a:xfrm>
            <a:prstGeom prst="triangle">
              <a:avLst/>
            </a:prstGeom>
            <a:solidFill>
              <a:schemeClr val="bg1"/>
            </a:solidFill>
            <a:ln w="28575">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26" name="直接连接符 425"/>
            <p:cNvCxnSpPr>
              <a:endCxn id="425" idx="3"/>
            </p:cNvCxnSpPr>
            <p:nvPr/>
          </p:nvCxnSpPr>
          <p:spPr>
            <a:xfrm>
              <a:off x="6944101" y="2584359"/>
              <a:ext cx="221688" cy="1934"/>
            </a:xfrm>
            <a:prstGeom prst="line">
              <a:avLst/>
            </a:prstGeom>
            <a:solidFill>
              <a:schemeClr val="bg1"/>
            </a:solidFill>
            <a:ln w="28575">
              <a:solidFill>
                <a:srgbClr val="00B050"/>
              </a:solidFill>
              <a:round/>
              <a:headEnd/>
              <a:tailEnd type="none" w="lg" len="lg"/>
            </a:ln>
          </p:spPr>
        </p:cxnSp>
        <p:cxnSp>
          <p:nvCxnSpPr>
            <p:cNvPr id="427" name="直接连接符 426"/>
            <p:cNvCxnSpPr>
              <a:stCxn id="425" idx="5"/>
            </p:cNvCxnSpPr>
            <p:nvPr/>
          </p:nvCxnSpPr>
          <p:spPr>
            <a:xfrm flipV="1">
              <a:off x="7236295" y="2386797"/>
              <a:ext cx="0" cy="161776"/>
            </a:xfrm>
            <a:prstGeom prst="line">
              <a:avLst/>
            </a:prstGeom>
            <a:solidFill>
              <a:schemeClr val="bg1"/>
            </a:solidFill>
            <a:ln w="28575">
              <a:solidFill>
                <a:srgbClr val="00B050"/>
              </a:solidFill>
              <a:round/>
              <a:headEnd/>
              <a:tailEnd type="none" w="lg" len="lg"/>
            </a:ln>
          </p:spPr>
        </p:cxnSp>
        <p:cxnSp>
          <p:nvCxnSpPr>
            <p:cNvPr id="428" name="直接连接符 427"/>
            <p:cNvCxnSpPr/>
            <p:nvPr/>
          </p:nvCxnSpPr>
          <p:spPr>
            <a:xfrm>
              <a:off x="7302642" y="2584359"/>
              <a:ext cx="221688" cy="1934"/>
            </a:xfrm>
            <a:prstGeom prst="line">
              <a:avLst/>
            </a:prstGeom>
            <a:solidFill>
              <a:schemeClr val="bg1"/>
            </a:solidFill>
            <a:ln w="28575" cap="sq">
              <a:solidFill>
                <a:srgbClr val="00B050"/>
              </a:solidFill>
              <a:miter lim="800000"/>
              <a:headEnd/>
              <a:tailEnd type="none" w="lg" len="lg"/>
            </a:ln>
          </p:spPr>
        </p:cxnSp>
        <p:sp>
          <p:nvSpPr>
            <p:cNvPr id="429" name="文本框 428"/>
            <p:cNvSpPr txBox="1"/>
            <p:nvPr/>
          </p:nvSpPr>
          <p:spPr>
            <a:xfrm>
              <a:off x="7211495" y="2283225"/>
              <a:ext cx="348172" cy="261610"/>
            </a:xfrm>
            <a:prstGeom prst="rect">
              <a:avLst/>
            </a:prstGeom>
            <a:noFill/>
            <a:ln w="28575">
              <a:no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srgbClr val="00B050"/>
                  </a:solidFill>
                  <a:effectLst/>
                  <a:uLnTx/>
                  <a:uFillTx/>
                  <a:latin typeface="微软雅黑"/>
                  <a:ea typeface="微软雅黑"/>
                  <a:cs typeface="+mn-cs"/>
                </a:rPr>
                <a:t>L0</a:t>
              </a:r>
              <a:endParaRPr kumimoji="0" lang="zh-CN" altLang="en-US" sz="1100" b="1" i="0" u="none" strike="noStrike" kern="1200" cap="none" spc="0" normalizeH="0" baseline="0" noProof="0" dirty="0">
                <a:ln>
                  <a:noFill/>
                </a:ln>
                <a:solidFill>
                  <a:srgbClr val="00B050"/>
                </a:solidFill>
                <a:effectLst/>
                <a:uLnTx/>
                <a:uFillTx/>
                <a:latin typeface="微软雅黑"/>
                <a:ea typeface="微软雅黑"/>
                <a:cs typeface="+mn-cs"/>
              </a:endParaRPr>
            </a:p>
          </p:txBody>
        </p:sp>
      </p:grpSp>
      <p:cxnSp>
        <p:nvCxnSpPr>
          <p:cNvPr id="430" name="直接连接符 429"/>
          <p:cNvCxnSpPr/>
          <p:nvPr/>
        </p:nvCxnSpPr>
        <p:spPr>
          <a:xfrm>
            <a:off x="9074121" y="2736115"/>
            <a:ext cx="0" cy="2723343"/>
          </a:xfrm>
          <a:prstGeom prst="line">
            <a:avLst/>
          </a:prstGeom>
          <a:solidFill>
            <a:schemeClr val="bg1"/>
          </a:solidFill>
          <a:ln w="28575" cap="sq">
            <a:solidFill>
              <a:srgbClr val="00B050"/>
            </a:solidFill>
            <a:miter lim="800000"/>
            <a:headEnd/>
            <a:tailEnd type="none" w="lg" len="lg"/>
          </a:ln>
        </p:spPr>
      </p:cxnSp>
      <p:cxnSp>
        <p:nvCxnSpPr>
          <p:cNvPr id="431" name="直接连接符 430"/>
          <p:cNvCxnSpPr/>
          <p:nvPr/>
        </p:nvCxnSpPr>
        <p:spPr>
          <a:xfrm flipH="1">
            <a:off x="9090196" y="4097667"/>
            <a:ext cx="279461" cy="0"/>
          </a:xfrm>
          <a:prstGeom prst="line">
            <a:avLst/>
          </a:prstGeom>
          <a:solidFill>
            <a:schemeClr val="bg1"/>
          </a:solidFill>
          <a:ln w="28575" cap="sq">
            <a:solidFill>
              <a:srgbClr val="00B050"/>
            </a:solidFill>
            <a:miter lim="800000"/>
            <a:headEnd/>
            <a:tailEnd type="none" w="lg" len="lg"/>
          </a:ln>
        </p:spPr>
      </p:cxnSp>
      <p:grpSp>
        <p:nvGrpSpPr>
          <p:cNvPr id="432" name="组合 431"/>
          <p:cNvGrpSpPr/>
          <p:nvPr/>
        </p:nvGrpSpPr>
        <p:grpSpPr>
          <a:xfrm>
            <a:off x="9376065" y="3633163"/>
            <a:ext cx="300016" cy="903269"/>
            <a:chOff x="7766536" y="3451012"/>
            <a:chExt cx="300016" cy="903269"/>
          </a:xfrm>
        </p:grpSpPr>
        <p:cxnSp>
          <p:nvCxnSpPr>
            <p:cNvPr id="433" name="直接连接符 432"/>
            <p:cNvCxnSpPr/>
            <p:nvPr/>
          </p:nvCxnSpPr>
          <p:spPr>
            <a:xfrm>
              <a:off x="7766536" y="3451012"/>
              <a:ext cx="0" cy="903269"/>
            </a:xfrm>
            <a:prstGeom prst="line">
              <a:avLst/>
            </a:prstGeom>
            <a:solidFill>
              <a:schemeClr val="bg1"/>
            </a:solidFill>
            <a:ln w="19050" cap="sq">
              <a:solidFill>
                <a:srgbClr val="00B050"/>
              </a:solidFill>
              <a:miter lim="800000"/>
              <a:headEnd/>
              <a:tailEnd type="none" w="lg" len="lg"/>
            </a:ln>
          </p:spPr>
        </p:cxnSp>
        <p:cxnSp>
          <p:nvCxnSpPr>
            <p:cNvPr id="434" name="直接连接符 433"/>
            <p:cNvCxnSpPr/>
            <p:nvPr/>
          </p:nvCxnSpPr>
          <p:spPr>
            <a:xfrm flipH="1">
              <a:off x="7774273" y="3451012"/>
              <a:ext cx="287198" cy="0"/>
            </a:xfrm>
            <a:prstGeom prst="line">
              <a:avLst/>
            </a:prstGeom>
            <a:solidFill>
              <a:schemeClr val="bg1"/>
            </a:solidFill>
            <a:ln w="19050" cap="sq">
              <a:solidFill>
                <a:srgbClr val="00B050"/>
              </a:solidFill>
              <a:miter lim="800000"/>
              <a:headEnd/>
              <a:tailEnd type="none" w="lg" len="lg"/>
            </a:ln>
          </p:spPr>
        </p:cxnSp>
        <p:cxnSp>
          <p:nvCxnSpPr>
            <p:cNvPr id="435" name="直接连接符 434"/>
            <p:cNvCxnSpPr/>
            <p:nvPr/>
          </p:nvCxnSpPr>
          <p:spPr>
            <a:xfrm flipH="1">
              <a:off x="7779354" y="3752884"/>
              <a:ext cx="287198" cy="0"/>
            </a:xfrm>
            <a:prstGeom prst="line">
              <a:avLst/>
            </a:prstGeom>
            <a:solidFill>
              <a:schemeClr val="bg1"/>
            </a:solidFill>
            <a:ln w="19050" cap="sq">
              <a:solidFill>
                <a:srgbClr val="00B050"/>
              </a:solidFill>
              <a:miter lim="800000"/>
              <a:headEnd/>
              <a:tailEnd type="none" w="lg" len="lg"/>
            </a:ln>
          </p:spPr>
        </p:cxnSp>
        <p:cxnSp>
          <p:nvCxnSpPr>
            <p:cNvPr id="436" name="直接连接符 435"/>
            <p:cNvCxnSpPr/>
            <p:nvPr/>
          </p:nvCxnSpPr>
          <p:spPr>
            <a:xfrm flipH="1">
              <a:off x="7766536" y="4052868"/>
              <a:ext cx="287198" cy="0"/>
            </a:xfrm>
            <a:prstGeom prst="line">
              <a:avLst/>
            </a:prstGeom>
            <a:solidFill>
              <a:schemeClr val="bg1"/>
            </a:solidFill>
            <a:ln w="19050" cap="sq">
              <a:solidFill>
                <a:srgbClr val="00B050"/>
              </a:solidFill>
              <a:miter lim="800000"/>
              <a:headEnd/>
              <a:tailEnd type="none" w="lg" len="lg"/>
            </a:ln>
          </p:spPr>
        </p:cxnSp>
        <p:cxnSp>
          <p:nvCxnSpPr>
            <p:cNvPr id="437" name="直接连接符 436"/>
            <p:cNvCxnSpPr/>
            <p:nvPr/>
          </p:nvCxnSpPr>
          <p:spPr>
            <a:xfrm flipH="1">
              <a:off x="7766536" y="4354281"/>
              <a:ext cx="287198" cy="0"/>
            </a:xfrm>
            <a:prstGeom prst="line">
              <a:avLst/>
            </a:prstGeom>
            <a:solidFill>
              <a:schemeClr val="bg1"/>
            </a:solidFill>
            <a:ln w="19050" cap="sq">
              <a:solidFill>
                <a:srgbClr val="00B050"/>
              </a:solidFill>
              <a:miter lim="800000"/>
              <a:headEnd/>
              <a:tailEnd type="none" w="lg" len="lg"/>
            </a:ln>
          </p:spPr>
        </p:cxnSp>
      </p:grpSp>
      <p:sp>
        <p:nvSpPr>
          <p:cNvPr id="438" name="文本框 437"/>
          <p:cNvSpPr txBox="1"/>
          <p:nvPr/>
        </p:nvSpPr>
        <p:spPr>
          <a:xfrm rot="16200000">
            <a:off x="9929784" y="3994220"/>
            <a:ext cx="830997" cy="201627"/>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字输出</a:t>
            </a:r>
          </a:p>
        </p:txBody>
      </p:sp>
      <p:sp>
        <p:nvSpPr>
          <p:cNvPr id="441" name="矩形 440"/>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err="1">
                <a:ln>
                  <a:noFill/>
                </a:ln>
                <a:solidFill>
                  <a:srgbClr val="000000">
                    <a:lumMod val="95000"/>
                    <a:lumOff val="5000"/>
                  </a:srgbClr>
                </a:solidFill>
                <a:effectLst/>
                <a:uLnTx/>
                <a:uFillTx/>
                <a:latin typeface="Arial" pitchFamily="34" charset="0"/>
                <a:ea typeface="微软雅黑"/>
                <a:cs typeface="Arial" pitchFamily="34" charset="0"/>
              </a:rPr>
              <a:t>SlotData</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nvGrpSpPr>
          <p:cNvPr id="301" name="组合 300"/>
          <p:cNvGrpSpPr/>
          <p:nvPr/>
        </p:nvGrpSpPr>
        <p:grpSpPr>
          <a:xfrm>
            <a:off x="3890348" y="1793343"/>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Tag</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49" name="矩形 348"/>
          <p:cNvSpPr/>
          <p:nvPr/>
        </p:nvSpPr>
        <p:spPr>
          <a:xfrm>
            <a:off x="2687782" y="1781295"/>
            <a:ext cx="1120607" cy="2406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主存字地址</a:t>
            </a:r>
          </a:p>
        </p:txBody>
      </p:sp>
      <p:grpSp>
        <p:nvGrpSpPr>
          <p:cNvPr id="240" name="组合 239"/>
          <p:cNvGrpSpPr/>
          <p:nvPr/>
        </p:nvGrpSpPr>
        <p:grpSpPr>
          <a:xfrm>
            <a:off x="3890348" y="1793343"/>
            <a:ext cx="2182065" cy="228600"/>
            <a:chOff x="2861077" y="969828"/>
            <a:chExt cx="2182065" cy="228600"/>
          </a:xfrm>
        </p:grpSpPr>
        <p:sp>
          <p:nvSpPr>
            <p:cNvPr id="241" name="矩形 24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0000111</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251" name="矩形 2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0" name="组合 289"/>
          <p:cNvGrpSpPr/>
          <p:nvPr/>
        </p:nvGrpSpPr>
        <p:grpSpPr>
          <a:xfrm>
            <a:off x="3890348" y="1793343"/>
            <a:ext cx="2182065" cy="228600"/>
            <a:chOff x="2861077" y="969828"/>
            <a:chExt cx="2182065" cy="228600"/>
          </a:xfrm>
        </p:grpSpPr>
        <p:sp>
          <p:nvSpPr>
            <p:cNvPr id="291" name="矩形 29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0001000</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293" name="矩形 29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6" name="组合 295"/>
          <p:cNvGrpSpPr/>
          <p:nvPr/>
        </p:nvGrpSpPr>
        <p:grpSpPr>
          <a:xfrm>
            <a:off x="3890348" y="1793343"/>
            <a:ext cx="2182065" cy="228600"/>
            <a:chOff x="2861077" y="969828"/>
            <a:chExt cx="2182065" cy="228600"/>
          </a:xfrm>
        </p:grpSpPr>
        <p:sp>
          <p:nvSpPr>
            <p:cNvPr id="297" name="矩形 29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0001001</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298" name="矩形 29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9" name="组合 298"/>
          <p:cNvGrpSpPr/>
          <p:nvPr/>
        </p:nvGrpSpPr>
        <p:grpSpPr>
          <a:xfrm>
            <a:off x="3890348" y="1793343"/>
            <a:ext cx="2182065" cy="228600"/>
            <a:chOff x="2861077" y="969828"/>
            <a:chExt cx="2182065" cy="228600"/>
          </a:xfrm>
        </p:grpSpPr>
        <p:sp>
          <p:nvSpPr>
            <p:cNvPr id="300" name="矩形 29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0000111</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02" name="矩形 30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3" name="组合 302"/>
          <p:cNvGrpSpPr/>
          <p:nvPr/>
        </p:nvGrpSpPr>
        <p:grpSpPr>
          <a:xfrm>
            <a:off x="3890348" y="1793343"/>
            <a:ext cx="2182065" cy="228600"/>
            <a:chOff x="2861077" y="969828"/>
            <a:chExt cx="2182065" cy="228600"/>
          </a:xfrm>
        </p:grpSpPr>
        <p:sp>
          <p:nvSpPr>
            <p:cNvPr id="304" name="矩形 303"/>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0010010</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05" name="矩形 30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6" name="组合 305"/>
          <p:cNvGrpSpPr/>
          <p:nvPr/>
        </p:nvGrpSpPr>
        <p:grpSpPr>
          <a:xfrm>
            <a:off x="3890348" y="1793343"/>
            <a:ext cx="2182065" cy="228600"/>
            <a:chOff x="2861077" y="969828"/>
            <a:chExt cx="2182065" cy="228600"/>
          </a:xfrm>
        </p:grpSpPr>
        <p:sp>
          <p:nvSpPr>
            <p:cNvPr id="307" name="矩形 30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0010101</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08" name="矩形 30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9" name="组合 308"/>
          <p:cNvGrpSpPr/>
          <p:nvPr/>
        </p:nvGrpSpPr>
        <p:grpSpPr>
          <a:xfrm>
            <a:off x="3890348" y="1793343"/>
            <a:ext cx="2182065" cy="228600"/>
            <a:chOff x="2861077" y="969828"/>
            <a:chExt cx="2182065" cy="228600"/>
          </a:xfrm>
        </p:grpSpPr>
        <p:sp>
          <p:nvSpPr>
            <p:cNvPr id="310" name="矩形 30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rPr>
                <a:t>1000001</a:t>
              </a:r>
              <a:endParaRPr kumimoji="0" lang="zh-CN" altLang="en-US" sz="1400" b="0" i="0" u="none" strike="noStrike" kern="120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11" name="矩形 3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120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442" name="矩形 441"/>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0</a:t>
            </a:r>
          </a:p>
        </p:txBody>
      </p:sp>
      <p:sp>
        <p:nvSpPr>
          <p:cNvPr id="443" name="矩形 442"/>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1</a:t>
            </a:r>
          </a:p>
        </p:txBody>
      </p:sp>
      <p:sp>
        <p:nvSpPr>
          <p:cNvPr id="444" name="矩形 443"/>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2</a:t>
            </a:r>
          </a:p>
        </p:txBody>
      </p:sp>
      <p:sp>
        <p:nvSpPr>
          <p:cNvPr id="445" name="矩形 444"/>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3</a:t>
            </a:r>
          </a:p>
        </p:txBody>
      </p:sp>
      <p:cxnSp>
        <p:nvCxnSpPr>
          <p:cNvPr id="446" name="直接连接符 445"/>
          <p:cNvCxnSpPr/>
          <p:nvPr/>
        </p:nvCxnSpPr>
        <p:spPr>
          <a:xfrm>
            <a:off x="4673314"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4416228" y="2540513"/>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srgbClr val="FFFFFF"/>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微软雅黑"/>
                <a:ea typeface="微软雅黑"/>
                <a:cs typeface="+mn-cs"/>
              </a:rPr>
              <a:t>八路并发比较电路</a:t>
            </a:r>
            <a:endParaRPr kumimoji="0" lang="en-US" altLang="zh-CN" sz="1200" b="0" i="0" u="none" strike="noStrike" kern="1200" cap="none" spc="0" normalizeH="0" baseline="0" noProof="0" dirty="0">
              <a:ln>
                <a:noFill/>
              </a:ln>
              <a:solidFill>
                <a:srgbClr val="FFFFFF"/>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srgbClr val="FFFFFF"/>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462" name="文本框 461"/>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1" u="none" strike="noStrike" kern="1200" cap="none" spc="0" normalizeH="0" baseline="0" noProof="0" dirty="0">
                <a:ln>
                  <a:noFill/>
                </a:ln>
                <a:solidFill>
                  <a:srgbClr val="000000"/>
                </a:solidFill>
                <a:effectLst/>
                <a:uLnTx/>
                <a:uFillTx/>
                <a:latin typeface="Arial" charset="0"/>
                <a:ea typeface="华文细黑" pitchFamily="2" charset="-122"/>
                <a:cs typeface="+mn-cs"/>
              </a:rPr>
              <a:t>miss</a:t>
            </a:r>
            <a:endParaRPr kumimoji="0" lang="zh-CN" altLang="en-US" sz="12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385" name="文本框 384"/>
          <p:cNvSpPr txBox="1"/>
          <p:nvPr/>
        </p:nvSpPr>
        <p:spPr>
          <a:xfrm>
            <a:off x="3695921" y="5865968"/>
            <a:ext cx="731290" cy="276999"/>
          </a:xfrm>
          <a:prstGeom prst="rect">
            <a:avLst/>
          </a:prstGeom>
          <a:solidFill>
            <a:srgbClr val="FFFF00"/>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1" u="none" strike="noStrike" kern="1200" cap="none" spc="0" normalizeH="0" baseline="0" noProof="0" dirty="0">
                <a:ln>
                  <a:noFill/>
                </a:ln>
                <a:solidFill>
                  <a:srgbClr val="000000"/>
                </a:solidFill>
                <a:effectLst/>
                <a:uLnTx/>
                <a:uFillTx/>
                <a:latin typeface="Arial" charset="0"/>
                <a:ea typeface="华文细黑" pitchFamily="2" charset="-122"/>
                <a:cs typeface="+mn-cs"/>
              </a:rPr>
              <a:t>Hit</a:t>
            </a:r>
            <a:endParaRPr kumimoji="0" lang="zh-CN" altLang="en-US" sz="12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389" name="文本框 388"/>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1" u="none" strike="noStrike" kern="1200" cap="none" spc="0" normalizeH="0" baseline="0" noProof="0" dirty="0">
                <a:ln>
                  <a:noFill/>
                </a:ln>
                <a:solidFill>
                  <a:srgbClr val="000000"/>
                </a:solidFill>
                <a:effectLst/>
                <a:uLnTx/>
                <a:uFillTx/>
                <a:latin typeface="Arial" charset="0"/>
                <a:ea typeface="华文细黑" pitchFamily="2" charset="-122"/>
                <a:cs typeface="+mn-cs"/>
              </a:rPr>
              <a:t>miss</a:t>
            </a:r>
            <a:endParaRPr kumimoji="0" lang="zh-CN" altLang="en-US" sz="12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grpSp>
        <p:nvGrpSpPr>
          <p:cNvPr id="71" name="组合 70"/>
          <p:cNvGrpSpPr/>
          <p:nvPr/>
        </p:nvGrpSpPr>
        <p:grpSpPr>
          <a:xfrm>
            <a:off x="9667895" y="3288505"/>
            <a:ext cx="369783" cy="1586339"/>
            <a:chOff x="8088601" y="3262692"/>
            <a:chExt cx="324657" cy="1288723"/>
          </a:xfrm>
        </p:grpSpPr>
        <p:sp>
          <p:nvSpPr>
            <p:cNvPr id="52" name="梯形 51"/>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415" name="文本框 414"/>
            <p:cNvSpPr txBox="1"/>
            <p:nvPr/>
          </p:nvSpPr>
          <p:spPr>
            <a:xfrm rot="16200000">
              <a:off x="7959329" y="3812431"/>
              <a:ext cx="600082" cy="307777"/>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字选择</a:t>
              </a:r>
            </a:p>
          </p:txBody>
        </p:sp>
      </p:grpSp>
      <p:sp>
        <p:nvSpPr>
          <p:cNvPr id="440" name="矩形 439"/>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OE</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Tree>
    <p:custDataLst>
      <p:tags r:id="rId1"/>
    </p:custDataLst>
    <p:extLst>
      <p:ext uri="{BB962C8B-B14F-4D97-AF65-F5344CB8AC3E}">
        <p14:creationId xmlns:p14="http://schemas.microsoft.com/office/powerpoint/2010/main" val="4047534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40"/>
                                        </p:tgtEl>
                                        <p:attrNameLst>
                                          <p:attrName>fillcolor</p:attrName>
                                        </p:attrNameLst>
                                      </p:cBhvr>
                                      <p:to>
                                        <a:srgbClr val="00CC00"/>
                                      </p:to>
                                    </p:animClr>
                                    <p:set>
                                      <p:cBhvr>
                                        <p:cTn id="7" dur="500" fill="hold"/>
                                        <p:tgtEl>
                                          <p:spTgt spid="140"/>
                                        </p:tgtEl>
                                        <p:attrNameLst>
                                          <p:attrName>fill.type</p:attrName>
                                        </p:attrNameLst>
                                      </p:cBhvr>
                                      <p:to>
                                        <p:strVal val="solid"/>
                                      </p:to>
                                    </p:set>
                                    <p:set>
                                      <p:cBhvr>
                                        <p:cTn id="8" dur="500" fill="hold"/>
                                        <p:tgtEl>
                                          <p:spTgt spid="14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left)">
                                      <p:cBhvr>
                                        <p:cTn id="13" dur="500"/>
                                        <p:tgtEl>
                                          <p:spTgt spid="252"/>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nodeType="clickEffect">
                                  <p:stCondLst>
                                    <p:cond delay="0"/>
                                  </p:stCondLst>
                                  <p:childTnLst>
                                    <p:anim calcmode="discrete" valueType="str">
                                      <p:cBhvr>
                                        <p:cTn id="17"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3000" fill="hold" nodeType="clickEffect">
                                  <p:stCondLst>
                                    <p:cond delay="0"/>
                                  </p:stCondLst>
                                  <p:childTnLst>
                                    <p:anim calcmode="discrete" valueType="str">
                                      <p:cBhvr>
                                        <p:cTn id="21"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22" fill="hold">
                            <p:stCondLst>
                              <p:cond delay="3000"/>
                            </p:stCondLst>
                            <p:childTnLst>
                              <p:par>
                                <p:cTn id="23" presetID="35" presetClass="emph" presetSubtype="0" repeatCount="3000" fill="hold" grpId="0" nodeType="afterEffect">
                                  <p:stCondLst>
                                    <p:cond delay="0"/>
                                  </p:stCondLst>
                                  <p:childTnLst>
                                    <p:anim calcmode="discrete" valueType="str">
                                      <p:cBhvr>
                                        <p:cTn id="24"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25" fill="hold">
                            <p:stCondLst>
                              <p:cond delay="6000"/>
                            </p:stCondLst>
                            <p:childTnLst>
                              <p:par>
                                <p:cTn id="26" presetID="35" presetClass="emph" presetSubtype="0" repeatCount="2000" fill="hold" nodeType="afterEffect">
                                  <p:stCondLst>
                                    <p:cond delay="0"/>
                                  </p:stCondLst>
                                  <p:childTnLst>
                                    <p:anim calcmode="discrete" valueType="str">
                                      <p:cBhvr>
                                        <p:cTn id="2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28" fill="hold">
                            <p:stCondLst>
                              <p:cond delay="8000"/>
                            </p:stCondLst>
                            <p:childTnLst>
                              <p:par>
                                <p:cTn id="29" presetID="22" presetClass="entr" presetSubtype="8" fill="hold" grpId="0" nodeType="afterEffect">
                                  <p:stCondLst>
                                    <p:cond delay="0"/>
                                  </p:stCondLst>
                                  <p:childTnLst>
                                    <p:set>
                                      <p:cBhvr>
                                        <p:cTn id="30" dur="1" fill="hold">
                                          <p:stCondLst>
                                            <p:cond delay="0"/>
                                          </p:stCondLst>
                                        </p:cTn>
                                        <p:tgtEl>
                                          <p:spTgt spid="384"/>
                                        </p:tgtEl>
                                        <p:attrNameLst>
                                          <p:attrName>style.visibility</p:attrName>
                                        </p:attrNameLst>
                                      </p:cBhvr>
                                      <p:to>
                                        <p:strVal val="visible"/>
                                      </p:to>
                                    </p:set>
                                    <p:animEffect transition="in" filter="wipe(left)">
                                      <p:cBhvr>
                                        <p:cTn id="31" dur="500"/>
                                        <p:tgtEl>
                                          <p:spTgt spid="38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repeatCount="3000" fill="hold" nodeType="clickEffect">
                                  <p:stCondLst>
                                    <p:cond delay="0"/>
                                  </p:stCondLst>
                                  <p:childTnLst>
                                    <p:set>
                                      <p:cBhvr>
                                        <p:cTn id="35" dur="1" fill="hold">
                                          <p:stCondLst>
                                            <p:cond delay="0"/>
                                          </p:stCondLst>
                                        </p:cTn>
                                        <p:tgtEl>
                                          <p:spTgt spid="378"/>
                                        </p:tgtEl>
                                        <p:attrNameLst>
                                          <p:attrName>style.visibility</p:attrName>
                                        </p:attrNameLst>
                                      </p:cBhvr>
                                      <p:to>
                                        <p:strVal val="visible"/>
                                      </p:to>
                                    </p:set>
                                    <p:anim calcmode="lin" valueType="num">
                                      <p:cBhvr additive="base">
                                        <p:cTn id="36" dur="500" fill="hold"/>
                                        <p:tgtEl>
                                          <p:spTgt spid="378"/>
                                        </p:tgtEl>
                                        <p:attrNameLst>
                                          <p:attrName>ppt_x</p:attrName>
                                        </p:attrNameLst>
                                      </p:cBhvr>
                                      <p:tavLst>
                                        <p:tav tm="0">
                                          <p:val>
                                            <p:strVal val="1+#ppt_w/2"/>
                                          </p:val>
                                        </p:tav>
                                        <p:tav tm="100000">
                                          <p:val>
                                            <p:strVal val="#ppt_x"/>
                                          </p:val>
                                        </p:tav>
                                      </p:tavLst>
                                    </p:anim>
                                    <p:anim calcmode="lin" valueType="num">
                                      <p:cBhvr additive="base">
                                        <p:cTn id="37" dur="500" fill="hold"/>
                                        <p:tgtEl>
                                          <p:spTgt spid="37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repeatCount="200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0-#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3000" fill="hold" grpId="1" nodeType="clickEffect">
                                  <p:stCondLst>
                                    <p:cond delay="0"/>
                                  </p:stCondLst>
                                  <p:childTnLst>
                                    <p:anim calcmode="discrete" valueType="str">
                                      <p:cBhvr>
                                        <p:cTn id="47"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48" fill="hold">
                            <p:stCondLst>
                              <p:cond delay="3000"/>
                            </p:stCondLst>
                            <p:childTnLst>
                              <p:par>
                                <p:cTn id="49" presetID="22" presetClass="entr" presetSubtype="8" repeatCount="3000" fill="hold" nodeType="afterEffect">
                                  <p:stCondLst>
                                    <p:cond delay="0"/>
                                  </p:stCondLst>
                                  <p:childTnLst>
                                    <p:set>
                                      <p:cBhvr>
                                        <p:cTn id="50" dur="1" fill="hold">
                                          <p:stCondLst>
                                            <p:cond delay="0"/>
                                          </p:stCondLst>
                                        </p:cTn>
                                        <p:tgtEl>
                                          <p:spTgt spid="224"/>
                                        </p:tgtEl>
                                        <p:attrNameLst>
                                          <p:attrName>style.visibility</p:attrName>
                                        </p:attrNameLst>
                                      </p:cBhvr>
                                      <p:to>
                                        <p:strVal val="visible"/>
                                      </p:to>
                                    </p:set>
                                    <p:animEffect transition="in" filter="wipe(left)">
                                      <p:cBhvr>
                                        <p:cTn id="51" dur="500"/>
                                        <p:tgtEl>
                                          <p:spTgt spid="224"/>
                                        </p:tgtEl>
                                      </p:cBhvr>
                                    </p:animEffect>
                                  </p:childTnLst>
                                </p:cTn>
                              </p:par>
                              <p:par>
                                <p:cTn id="52" presetID="1" presetClass="exit" presetSubtype="0" fill="hold" grpId="1" nodeType="withEffect">
                                  <p:stCondLst>
                                    <p:cond delay="0"/>
                                  </p:stCondLst>
                                  <p:childTnLst>
                                    <p:set>
                                      <p:cBhvr>
                                        <p:cTn id="53" dur="1" fill="hold">
                                          <p:stCondLst>
                                            <p:cond delay="0"/>
                                          </p:stCondLst>
                                        </p:cTn>
                                        <p:tgtEl>
                                          <p:spTgt spid="384"/>
                                        </p:tgtEl>
                                        <p:attrNameLst>
                                          <p:attrName>style.visibility</p:attrName>
                                        </p:attrNameLst>
                                      </p:cBhvr>
                                      <p:to>
                                        <p:strVal val="hidden"/>
                                      </p:to>
                                    </p:set>
                                  </p:childTnLst>
                                </p:cTn>
                              </p:par>
                              <p:par>
                                <p:cTn id="54" presetID="22" presetClass="entr" presetSubtype="8" fill="hold" grpId="0" nodeType="withEffect">
                                  <p:stCondLst>
                                    <p:cond delay="0"/>
                                  </p:stCondLst>
                                  <p:childTnLst>
                                    <p:set>
                                      <p:cBhvr>
                                        <p:cTn id="55" dur="1" fill="hold">
                                          <p:stCondLst>
                                            <p:cond delay="0"/>
                                          </p:stCondLst>
                                        </p:cTn>
                                        <p:tgtEl>
                                          <p:spTgt spid="229"/>
                                        </p:tgtEl>
                                        <p:attrNameLst>
                                          <p:attrName>style.visibility</p:attrName>
                                        </p:attrNameLst>
                                      </p:cBhvr>
                                      <p:to>
                                        <p:strVal val="visible"/>
                                      </p:to>
                                    </p:set>
                                    <p:animEffect transition="in" filter="wipe(left)">
                                      <p:cBhvr>
                                        <p:cTn id="56" dur="500"/>
                                        <p:tgtEl>
                                          <p:spTgt spid="2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4"/>
                                        </p:tgtEl>
                                        <p:attrNameLst>
                                          <p:attrName>style.visibility</p:attrName>
                                        </p:attrNameLst>
                                      </p:cBhvr>
                                      <p:to>
                                        <p:strVal val="visible"/>
                                      </p:to>
                                    </p:set>
                                    <p:animEffect transition="in" filter="wipe(left)">
                                      <p:cBhvr>
                                        <p:cTn id="61" dur="500"/>
                                        <p:tgtEl>
                                          <p:spTgt spid="424"/>
                                        </p:tgtEl>
                                      </p:cBhvr>
                                    </p:animEffect>
                                  </p:childTnLst>
                                </p:cTn>
                              </p:par>
                            </p:childTnLst>
                          </p:cTn>
                        </p:par>
                        <p:par>
                          <p:cTn id="62" fill="hold">
                            <p:stCondLst>
                              <p:cond delay="500"/>
                            </p:stCondLst>
                            <p:childTnLst>
                              <p:par>
                                <p:cTn id="63" presetID="22" presetClass="entr" presetSubtype="1" repeatCount="2000" fill="hold" nodeType="after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wipe(up)">
                                      <p:cBhvr>
                                        <p:cTn id="65" dur="500"/>
                                        <p:tgtEl>
                                          <p:spTgt spid="430"/>
                                        </p:tgtEl>
                                      </p:cBhvr>
                                    </p:animEffect>
                                  </p:childTnLst>
                                </p:cTn>
                              </p:par>
                            </p:childTnLst>
                          </p:cTn>
                        </p:par>
                        <p:par>
                          <p:cTn id="66" fill="hold">
                            <p:stCondLst>
                              <p:cond delay="1500"/>
                            </p:stCondLst>
                            <p:childTnLst>
                              <p:par>
                                <p:cTn id="67" presetID="22" presetClass="entr" presetSubtype="8" fill="hold" nodeType="afterEffect">
                                  <p:stCondLst>
                                    <p:cond delay="0"/>
                                  </p:stCondLst>
                                  <p:childTnLst>
                                    <p:set>
                                      <p:cBhvr>
                                        <p:cTn id="68" dur="1" fill="hold">
                                          <p:stCondLst>
                                            <p:cond delay="0"/>
                                          </p:stCondLst>
                                        </p:cTn>
                                        <p:tgtEl>
                                          <p:spTgt spid="431"/>
                                        </p:tgtEl>
                                        <p:attrNameLst>
                                          <p:attrName>style.visibility</p:attrName>
                                        </p:attrNameLst>
                                      </p:cBhvr>
                                      <p:to>
                                        <p:strVal val="visible"/>
                                      </p:to>
                                    </p:set>
                                    <p:animEffect transition="in" filter="wipe(left)">
                                      <p:cBhvr>
                                        <p:cTn id="69" dur="500"/>
                                        <p:tgtEl>
                                          <p:spTgt spid="431"/>
                                        </p:tgtEl>
                                      </p:cBhvr>
                                    </p:animEffect>
                                  </p:childTnLst>
                                </p:cTn>
                              </p:par>
                            </p:childTnLst>
                          </p:cTn>
                        </p:par>
                        <p:par>
                          <p:cTn id="70" fill="hold">
                            <p:stCondLst>
                              <p:cond delay="2000"/>
                            </p:stCondLst>
                            <p:childTnLst>
                              <p:par>
                                <p:cTn id="71" presetID="22" presetClass="entr" presetSubtype="8" fill="hold" nodeType="afterEffect">
                                  <p:stCondLst>
                                    <p:cond delay="0"/>
                                  </p:stCondLst>
                                  <p:childTnLst>
                                    <p:set>
                                      <p:cBhvr>
                                        <p:cTn id="72" dur="1" fill="hold">
                                          <p:stCondLst>
                                            <p:cond delay="0"/>
                                          </p:stCondLst>
                                        </p:cTn>
                                        <p:tgtEl>
                                          <p:spTgt spid="432"/>
                                        </p:tgtEl>
                                        <p:attrNameLst>
                                          <p:attrName>style.visibility</p:attrName>
                                        </p:attrNameLst>
                                      </p:cBhvr>
                                      <p:to>
                                        <p:strVal val="visible"/>
                                      </p:to>
                                    </p:set>
                                    <p:animEffect transition="in" filter="wipe(left)">
                                      <p:cBhvr>
                                        <p:cTn id="73" dur="500"/>
                                        <p:tgtEl>
                                          <p:spTgt spid="43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242"/>
                                        </p:tgtEl>
                                        <p:attrNameLst>
                                          <p:attrName>style.visibility</p:attrName>
                                        </p:attrNameLst>
                                      </p:cBhvr>
                                      <p:to>
                                        <p:strVal val="visible"/>
                                      </p:to>
                                    </p:set>
                                    <p:animEffect transition="in" filter="wipe(up)">
                                      <p:cBhvr>
                                        <p:cTn id="78" dur="500"/>
                                        <p:tgtEl>
                                          <p:spTgt spid="242"/>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235"/>
                                        </p:tgtEl>
                                        <p:attrNameLst>
                                          <p:attrName>style.visibility</p:attrName>
                                        </p:attrNameLst>
                                      </p:cBhvr>
                                      <p:to>
                                        <p:strVal val="visible"/>
                                      </p:to>
                                    </p:set>
                                    <p:animEffect transition="in" filter="wipe(left)">
                                      <p:cBhvr>
                                        <p:cTn id="82" dur="500"/>
                                        <p:tgtEl>
                                          <p:spTgt spid="235"/>
                                        </p:tgtEl>
                                      </p:cBhvr>
                                    </p:animEffec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262"/>
                                        </p:tgtEl>
                                        <p:attrNameLst>
                                          <p:attrName>style.visibility</p:attrName>
                                        </p:attrNameLst>
                                      </p:cBhvr>
                                      <p:to>
                                        <p:strVal val="visible"/>
                                      </p:to>
                                    </p:set>
                                    <p:animEffect transition="in" filter="wipe(left)">
                                      <p:cBhvr>
                                        <p:cTn id="86" dur="500"/>
                                        <p:tgtEl>
                                          <p:spTgt spid="26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2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30"/>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3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3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32"/>
                                        </p:tgtEl>
                                        <p:attrNameLst>
                                          <p:attrName>style.visibility</p:attrName>
                                        </p:attrNameLst>
                                      </p:cBhvr>
                                      <p:to>
                                        <p:strVal val="hidden"/>
                                      </p:to>
                                    </p:set>
                                  </p:childTnLst>
                                </p:cTn>
                              </p:par>
                            </p:childTnLst>
                          </p:cTn>
                        </p:par>
                        <p:par>
                          <p:cTn id="103" fill="hold">
                            <p:stCondLst>
                              <p:cond delay="0"/>
                            </p:stCondLst>
                            <p:childTnLst>
                              <p:par>
                                <p:cTn id="104" presetID="1" presetClass="exit" presetSubtype="0" fill="hold" nodeType="afterEffect">
                                  <p:stCondLst>
                                    <p:cond delay="0"/>
                                  </p:stCondLst>
                                  <p:childTnLst>
                                    <p:set>
                                      <p:cBhvr>
                                        <p:cTn id="105" dur="1" fill="hold">
                                          <p:stCondLst>
                                            <p:cond delay="0"/>
                                          </p:stCondLst>
                                        </p:cTn>
                                        <p:tgtEl>
                                          <p:spTgt spid="262"/>
                                        </p:tgtEl>
                                        <p:attrNameLst>
                                          <p:attrName>style.visibility</p:attrName>
                                        </p:attrNameLst>
                                      </p:cBhvr>
                                      <p:to>
                                        <p:strVal val="hidden"/>
                                      </p:to>
                                    </p:set>
                                  </p:childTnLst>
                                </p:cTn>
                              </p:par>
                            </p:childTnLst>
                          </p:cTn>
                        </p:par>
                        <p:par>
                          <p:cTn id="106" fill="hold">
                            <p:stCondLst>
                              <p:cond delay="0"/>
                            </p:stCondLst>
                            <p:childTnLst>
                              <p:par>
                                <p:cTn id="107" presetID="1" presetClass="emph" presetSubtype="2" fill="hold" nodeType="afterEffect">
                                  <p:stCondLst>
                                    <p:cond delay="0"/>
                                  </p:stCondLst>
                                  <p:childTnLst>
                                    <p:animClr clrSpc="rgb" dir="cw">
                                      <p:cBhvr>
                                        <p:cTn id="108" dur="500" fill="hold"/>
                                        <p:tgtEl>
                                          <p:spTgt spid="141"/>
                                        </p:tgtEl>
                                        <p:attrNameLst>
                                          <p:attrName>fillcolor</p:attrName>
                                        </p:attrNameLst>
                                      </p:cBhvr>
                                      <p:to>
                                        <a:srgbClr val="00CC00"/>
                                      </p:to>
                                    </p:animClr>
                                    <p:set>
                                      <p:cBhvr>
                                        <p:cTn id="109" dur="500" fill="hold"/>
                                        <p:tgtEl>
                                          <p:spTgt spid="141"/>
                                        </p:tgtEl>
                                        <p:attrNameLst>
                                          <p:attrName>fill.type</p:attrName>
                                        </p:attrNameLst>
                                      </p:cBhvr>
                                      <p:to>
                                        <p:strVal val="solid"/>
                                      </p:to>
                                    </p:set>
                                    <p:set>
                                      <p:cBhvr>
                                        <p:cTn id="110" dur="500" fill="hold"/>
                                        <p:tgtEl>
                                          <p:spTgt spid="141"/>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500" fill="hold"/>
                                        <p:tgtEl>
                                          <p:spTgt spid="140"/>
                                        </p:tgtEl>
                                        <p:attrNameLst>
                                          <p:attrName>fillcolor</p:attrName>
                                        </p:attrNameLst>
                                      </p:cBhvr>
                                      <p:to>
                                        <a:schemeClr val="bg2"/>
                                      </p:to>
                                    </p:animClr>
                                    <p:set>
                                      <p:cBhvr>
                                        <p:cTn id="113" dur="500" fill="hold"/>
                                        <p:tgtEl>
                                          <p:spTgt spid="140"/>
                                        </p:tgtEl>
                                        <p:attrNameLst>
                                          <p:attrName>fill.type</p:attrName>
                                        </p:attrNameLst>
                                      </p:cBhvr>
                                      <p:to>
                                        <p:strVal val="solid"/>
                                      </p:to>
                                    </p:set>
                                    <p:set>
                                      <p:cBhvr>
                                        <p:cTn id="114" dur="500" fill="hold"/>
                                        <p:tgtEl>
                                          <p:spTgt spid="140"/>
                                        </p:tgtEl>
                                        <p:attrNameLst>
                                          <p:attrName>fill.on</p:attrName>
                                        </p:attrNameLst>
                                      </p:cBhvr>
                                      <p:to>
                                        <p:strVal val="true"/>
                                      </p:to>
                                    </p:set>
                                  </p:childTnLst>
                                </p:cTn>
                              </p:par>
                            </p:childTnLst>
                          </p:cTn>
                        </p:par>
                        <p:par>
                          <p:cTn id="115" fill="hold">
                            <p:stCondLst>
                              <p:cond delay="500"/>
                            </p:stCondLst>
                            <p:childTnLst>
                              <p:par>
                                <p:cTn id="116" presetID="2" presetClass="entr" presetSubtype="4" fill="hold" nodeType="afterEffect">
                                  <p:stCondLst>
                                    <p:cond delay="0"/>
                                  </p:stCondLst>
                                  <p:childTnLst>
                                    <p:set>
                                      <p:cBhvr>
                                        <p:cTn id="117" dur="1" fill="hold">
                                          <p:stCondLst>
                                            <p:cond delay="0"/>
                                          </p:stCondLst>
                                        </p:cTn>
                                        <p:tgtEl>
                                          <p:spTgt spid="290"/>
                                        </p:tgtEl>
                                        <p:attrNameLst>
                                          <p:attrName>style.visibility</p:attrName>
                                        </p:attrNameLst>
                                      </p:cBhvr>
                                      <p:to>
                                        <p:strVal val="visible"/>
                                      </p:to>
                                    </p:set>
                                    <p:anim calcmode="lin" valueType="num">
                                      <p:cBhvr additive="base">
                                        <p:cTn id="118" dur="500" fill="hold"/>
                                        <p:tgtEl>
                                          <p:spTgt spid="290"/>
                                        </p:tgtEl>
                                        <p:attrNameLst>
                                          <p:attrName>ppt_x</p:attrName>
                                        </p:attrNameLst>
                                      </p:cBhvr>
                                      <p:tavLst>
                                        <p:tav tm="0">
                                          <p:val>
                                            <p:strVal val="#ppt_x"/>
                                          </p:val>
                                        </p:tav>
                                        <p:tav tm="100000">
                                          <p:val>
                                            <p:strVal val="#ppt_x"/>
                                          </p:val>
                                        </p:tav>
                                      </p:tavLst>
                                    </p:anim>
                                    <p:anim calcmode="lin" valueType="num">
                                      <p:cBhvr additive="base">
                                        <p:cTn id="119"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2"/>
                                        </p:tgtEl>
                                        <p:attrNameLst>
                                          <p:attrName>style.visibility</p:attrName>
                                        </p:attrNameLst>
                                      </p:cBhvr>
                                      <p:to>
                                        <p:strVal val="visible"/>
                                      </p:to>
                                    </p:set>
                                    <p:animEffect transition="in" filter="wipe(left)">
                                      <p:cBhvr>
                                        <p:cTn id="124" dur="500"/>
                                        <p:tgtEl>
                                          <p:spTgt spid="46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2000" fill="hold" nodeType="clickEffect">
                                  <p:stCondLst>
                                    <p:cond delay="0"/>
                                  </p:stCondLst>
                                  <p:childTnLst>
                                    <p:set>
                                      <p:cBhvr>
                                        <p:cTn id="128" dur="1" fill="hold">
                                          <p:stCondLst>
                                            <p:cond delay="0"/>
                                          </p:stCondLst>
                                        </p:cTn>
                                        <p:tgtEl>
                                          <p:spTgt spid="3"/>
                                        </p:tgtEl>
                                        <p:attrNameLst>
                                          <p:attrName>style.visibility</p:attrName>
                                        </p:attrNameLst>
                                      </p:cBhvr>
                                      <p:to>
                                        <p:strVal val="visible"/>
                                      </p:to>
                                    </p:set>
                                    <p:animEffect transition="in" filter="wipe(left)">
                                      <p:cBhvr>
                                        <p:cTn id="129" dur="500"/>
                                        <p:tgtEl>
                                          <p:spTgt spid="3"/>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500" fill="hold"/>
                                        <p:tgtEl>
                                          <p:spTgt spid="185"/>
                                        </p:tgtEl>
                                        <p:attrNameLst>
                                          <p:attrName>fillcolor</p:attrName>
                                        </p:attrNameLst>
                                      </p:cBhvr>
                                      <p:to>
                                        <a:srgbClr val="00CC00"/>
                                      </p:to>
                                    </p:animClr>
                                    <p:set>
                                      <p:cBhvr>
                                        <p:cTn id="134" dur="500" fill="hold"/>
                                        <p:tgtEl>
                                          <p:spTgt spid="185"/>
                                        </p:tgtEl>
                                        <p:attrNameLst>
                                          <p:attrName>fill.type</p:attrName>
                                        </p:attrNameLst>
                                      </p:cBhvr>
                                      <p:to>
                                        <p:strVal val="solid"/>
                                      </p:to>
                                    </p:set>
                                    <p:set>
                                      <p:cBhvr>
                                        <p:cTn id="135" dur="500" fill="hold"/>
                                        <p:tgtEl>
                                          <p:spTgt spid="185"/>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41"/>
                                        </p:tgtEl>
                                        <p:attrNameLst>
                                          <p:attrName>fillcolor</p:attrName>
                                        </p:attrNameLst>
                                      </p:cBhvr>
                                      <p:to>
                                        <a:schemeClr val="bg2"/>
                                      </p:to>
                                    </p:animClr>
                                    <p:set>
                                      <p:cBhvr>
                                        <p:cTn id="138" dur="500" fill="hold"/>
                                        <p:tgtEl>
                                          <p:spTgt spid="141"/>
                                        </p:tgtEl>
                                        <p:attrNameLst>
                                          <p:attrName>fill.type</p:attrName>
                                        </p:attrNameLst>
                                      </p:cBhvr>
                                      <p:to>
                                        <p:strVal val="solid"/>
                                      </p:to>
                                    </p:set>
                                    <p:set>
                                      <p:cBhvr>
                                        <p:cTn id="139" dur="500" fill="hold"/>
                                        <p:tgtEl>
                                          <p:spTgt spid="141"/>
                                        </p:tgtEl>
                                        <p:attrNameLst>
                                          <p:attrName>fill.on</p:attrName>
                                        </p:attrNameLst>
                                      </p:cBhvr>
                                      <p:to>
                                        <p:strVal val="true"/>
                                      </p:to>
                                    </p:set>
                                  </p:childTnLst>
                                </p:cTn>
                              </p:par>
                            </p:childTnLst>
                          </p:cTn>
                        </p:par>
                        <p:par>
                          <p:cTn id="140" fill="hold">
                            <p:stCondLst>
                              <p:cond delay="500"/>
                            </p:stCondLst>
                            <p:childTnLst>
                              <p:par>
                                <p:cTn id="141" presetID="2" presetClass="entr" presetSubtype="4" repeatCount="2000" fill="hold" nodeType="afterEffect">
                                  <p:stCondLst>
                                    <p:cond delay="0"/>
                                  </p:stCondLst>
                                  <p:childTnLst>
                                    <p:set>
                                      <p:cBhvr>
                                        <p:cTn id="142" dur="1" fill="hold">
                                          <p:stCondLst>
                                            <p:cond delay="0"/>
                                          </p:stCondLst>
                                        </p:cTn>
                                        <p:tgtEl>
                                          <p:spTgt spid="296"/>
                                        </p:tgtEl>
                                        <p:attrNameLst>
                                          <p:attrName>style.visibility</p:attrName>
                                        </p:attrNameLst>
                                      </p:cBhvr>
                                      <p:to>
                                        <p:strVal val="visible"/>
                                      </p:to>
                                    </p:set>
                                    <p:anim calcmode="lin" valueType="num">
                                      <p:cBhvr additive="base">
                                        <p:cTn id="143" dur="500" fill="hold"/>
                                        <p:tgtEl>
                                          <p:spTgt spid="296"/>
                                        </p:tgtEl>
                                        <p:attrNameLst>
                                          <p:attrName>ppt_x</p:attrName>
                                        </p:attrNameLst>
                                      </p:cBhvr>
                                      <p:tavLst>
                                        <p:tav tm="0">
                                          <p:val>
                                            <p:strVal val="#ppt_x"/>
                                          </p:val>
                                        </p:tav>
                                        <p:tav tm="100000">
                                          <p:val>
                                            <p:strVal val="#ppt_x"/>
                                          </p:val>
                                        </p:tav>
                                      </p:tavLst>
                                    </p:anim>
                                    <p:anim calcmode="lin" valueType="num">
                                      <p:cBhvr additive="base">
                                        <p:cTn id="144"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wipe(left)">
                                      <p:cBhvr>
                                        <p:cTn id="149" dur="500"/>
                                        <p:tgtEl>
                                          <p:spTgt spid="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500" fill="hold"/>
                                        <p:tgtEl>
                                          <p:spTgt spid="185"/>
                                        </p:tgtEl>
                                        <p:attrNameLst>
                                          <p:attrName>fillcolor</p:attrName>
                                        </p:attrNameLst>
                                      </p:cBhvr>
                                      <p:to>
                                        <a:schemeClr val="bg2"/>
                                      </p:to>
                                    </p:animClr>
                                    <p:set>
                                      <p:cBhvr>
                                        <p:cTn id="154" dur="500" fill="hold"/>
                                        <p:tgtEl>
                                          <p:spTgt spid="185"/>
                                        </p:tgtEl>
                                        <p:attrNameLst>
                                          <p:attrName>fill.type</p:attrName>
                                        </p:attrNameLst>
                                      </p:cBhvr>
                                      <p:to>
                                        <p:strVal val="solid"/>
                                      </p:to>
                                    </p:set>
                                    <p:set>
                                      <p:cBhvr>
                                        <p:cTn id="155" dur="500" fill="hold"/>
                                        <p:tgtEl>
                                          <p:spTgt spid="185"/>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500" fill="hold"/>
                                        <p:tgtEl>
                                          <p:spTgt spid="239"/>
                                        </p:tgtEl>
                                        <p:attrNameLst>
                                          <p:attrName>fillcolor</p:attrName>
                                        </p:attrNameLst>
                                      </p:cBhvr>
                                      <p:to>
                                        <a:srgbClr val="00CC00"/>
                                      </p:to>
                                    </p:animClr>
                                    <p:set>
                                      <p:cBhvr>
                                        <p:cTn id="158" dur="500" fill="hold"/>
                                        <p:tgtEl>
                                          <p:spTgt spid="239"/>
                                        </p:tgtEl>
                                        <p:attrNameLst>
                                          <p:attrName>fill.type</p:attrName>
                                        </p:attrNameLst>
                                      </p:cBhvr>
                                      <p:to>
                                        <p:strVal val="solid"/>
                                      </p:to>
                                    </p:set>
                                    <p:set>
                                      <p:cBhvr>
                                        <p:cTn id="159" dur="500" fill="hold"/>
                                        <p:tgtEl>
                                          <p:spTgt spid="239"/>
                                        </p:tgtEl>
                                        <p:attrNameLst>
                                          <p:attrName>fill.on</p:attrName>
                                        </p:attrNameLst>
                                      </p:cBhvr>
                                      <p:to>
                                        <p:strVal val="true"/>
                                      </p:to>
                                    </p:set>
                                  </p:childTnLst>
                                </p:cTn>
                              </p:par>
                            </p:childTnLst>
                          </p:cTn>
                        </p:par>
                        <p:par>
                          <p:cTn id="160" fill="hold">
                            <p:stCondLst>
                              <p:cond delay="500"/>
                            </p:stCondLst>
                            <p:childTnLst>
                              <p:par>
                                <p:cTn id="161" presetID="2" presetClass="entr" presetSubtype="4" fill="hold" nodeType="afterEffect">
                                  <p:stCondLst>
                                    <p:cond delay="0"/>
                                  </p:stCondLst>
                                  <p:childTnLst>
                                    <p:set>
                                      <p:cBhvr>
                                        <p:cTn id="162" dur="1" fill="hold">
                                          <p:stCondLst>
                                            <p:cond delay="0"/>
                                          </p:stCondLst>
                                        </p:cTn>
                                        <p:tgtEl>
                                          <p:spTgt spid="299"/>
                                        </p:tgtEl>
                                        <p:attrNameLst>
                                          <p:attrName>style.visibility</p:attrName>
                                        </p:attrNameLst>
                                      </p:cBhvr>
                                      <p:to>
                                        <p:strVal val="visible"/>
                                      </p:to>
                                    </p:set>
                                    <p:anim calcmode="lin" valueType="num">
                                      <p:cBhvr additive="base">
                                        <p:cTn id="163" dur="500" fill="hold"/>
                                        <p:tgtEl>
                                          <p:spTgt spid="299"/>
                                        </p:tgtEl>
                                        <p:attrNameLst>
                                          <p:attrName>ppt_x</p:attrName>
                                        </p:attrNameLst>
                                      </p:cBhvr>
                                      <p:tavLst>
                                        <p:tav tm="0">
                                          <p:val>
                                            <p:strVal val="#ppt_x"/>
                                          </p:val>
                                        </p:tav>
                                        <p:tav tm="100000">
                                          <p:val>
                                            <p:strVal val="#ppt_x"/>
                                          </p:val>
                                        </p:tav>
                                      </p:tavLst>
                                    </p:anim>
                                    <p:anim calcmode="lin" valueType="num">
                                      <p:cBhvr additive="base">
                                        <p:cTn id="164"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35" presetClass="emph" presetSubtype="0" repeatCount="2000" fill="hold" nodeType="clickEffect">
                                  <p:stCondLst>
                                    <p:cond delay="0"/>
                                  </p:stCondLst>
                                  <p:childTnLst>
                                    <p:anim calcmode="discrete" valueType="str">
                                      <p:cBhvr>
                                        <p:cTn id="168" dur="1000" fill="hold"/>
                                        <p:tgtEl>
                                          <p:spTgt spid="6"/>
                                        </p:tgtEl>
                                        <p:attrNameLst>
                                          <p:attrName>style.visibility</p:attrName>
                                        </p:attrNameLst>
                                      </p:cBhvr>
                                      <p:tavLst>
                                        <p:tav tm="0">
                                          <p:val>
                                            <p:strVal val="hidden"/>
                                          </p:val>
                                        </p:tav>
                                        <p:tav tm="50000">
                                          <p:val>
                                            <p:strVal val="visible"/>
                                          </p:val>
                                        </p:tav>
                                      </p:tavLst>
                                    </p:anim>
                                  </p:childTnLst>
                                </p:cTn>
                              </p:par>
                            </p:childTnLst>
                          </p:cTn>
                        </p:par>
                        <p:par>
                          <p:cTn id="169" fill="hold">
                            <p:stCondLst>
                              <p:cond delay="2000"/>
                            </p:stCondLst>
                            <p:childTnLst>
                              <p:par>
                                <p:cTn id="170" presetID="35" presetClass="emph" presetSubtype="0" repeatCount="3000" fill="hold" nodeType="afterEffect">
                                  <p:stCondLst>
                                    <p:cond delay="0"/>
                                  </p:stCondLst>
                                  <p:childTnLst>
                                    <p:anim calcmode="discrete" valueType="str">
                                      <p:cBhvr>
                                        <p:cTn id="171" dur="1000" fill="hold"/>
                                        <p:tgtEl>
                                          <p:spTgt spid="15"/>
                                        </p:tgtEl>
                                        <p:attrNameLst>
                                          <p:attrName>style.visibility</p:attrName>
                                        </p:attrNameLst>
                                      </p:cBhvr>
                                      <p:tavLst>
                                        <p:tav tm="0">
                                          <p:val>
                                            <p:strVal val="hidden"/>
                                          </p:val>
                                        </p:tav>
                                        <p:tav tm="50000">
                                          <p:val>
                                            <p:strVal val="visible"/>
                                          </p:val>
                                        </p:tav>
                                      </p:tavLst>
                                    </p:anim>
                                  </p:childTnLst>
                                </p:cTn>
                              </p:par>
                              <p:par>
                                <p:cTn id="172" presetID="35" presetClass="emph" presetSubtype="0" repeatCount="3000" fill="hold" grpId="2" nodeType="withEffect">
                                  <p:stCondLst>
                                    <p:cond delay="0"/>
                                  </p:stCondLst>
                                  <p:childTnLst>
                                    <p:anim calcmode="discrete" valueType="str">
                                      <p:cBhvr>
                                        <p:cTn id="173" dur="1000" fill="hold"/>
                                        <p:tgtEl>
                                          <p:spTgt spid="145"/>
                                        </p:tgtEl>
                                        <p:attrNameLst>
                                          <p:attrName>style.visibility</p:attrName>
                                        </p:attrNameLst>
                                      </p:cBhvr>
                                      <p:tavLst>
                                        <p:tav tm="0">
                                          <p:val>
                                            <p:strVal val="hidden"/>
                                          </p:val>
                                        </p:tav>
                                        <p:tav tm="50000">
                                          <p:val>
                                            <p:strVal val="visible"/>
                                          </p:val>
                                        </p:tav>
                                      </p:tavLst>
                                    </p:anim>
                                  </p:childTnLst>
                                </p:cTn>
                              </p:par>
                              <p:par>
                                <p:cTn id="174" presetID="35" presetClass="emph" presetSubtype="0" repeatCount="3000" fill="hold" nodeType="withEffect">
                                  <p:stCondLst>
                                    <p:cond delay="0"/>
                                  </p:stCondLst>
                                  <p:childTnLst>
                                    <p:anim calcmode="discrete" valueType="str">
                                      <p:cBhvr>
                                        <p:cTn id="175" dur="1000" fill="hold"/>
                                        <p:tgtEl>
                                          <p:spTgt spid="17"/>
                                        </p:tgtEl>
                                        <p:attrNameLst>
                                          <p:attrName>style.visibility</p:attrName>
                                        </p:attrNameLst>
                                      </p:cBhvr>
                                      <p:tavLst>
                                        <p:tav tm="0">
                                          <p:val>
                                            <p:strVal val="hidden"/>
                                          </p:val>
                                        </p:tav>
                                        <p:tav tm="50000">
                                          <p:val>
                                            <p:strVal val="visible"/>
                                          </p:val>
                                        </p:tav>
                                      </p:tavLst>
                                    </p:anim>
                                  </p:childTnLst>
                                </p:cTn>
                              </p:par>
                              <p:par>
                                <p:cTn id="176" presetID="35" presetClass="emph" presetSubtype="0" repeatCount="2000" fill="hold" nodeType="withEffect">
                                  <p:stCondLst>
                                    <p:cond delay="0"/>
                                  </p:stCondLst>
                                  <p:childTnLst>
                                    <p:anim calcmode="discrete" valueType="str">
                                      <p:cBhvr>
                                        <p:cTn id="17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78" fill="hold">
                            <p:stCondLst>
                              <p:cond delay="5000"/>
                            </p:stCondLst>
                            <p:childTnLst>
                              <p:par>
                                <p:cTn id="179" presetID="22" presetClass="entr" presetSubtype="8" fill="hold" grpId="0" nodeType="afterEffect">
                                  <p:stCondLst>
                                    <p:cond delay="0"/>
                                  </p:stCondLst>
                                  <p:childTnLst>
                                    <p:set>
                                      <p:cBhvr>
                                        <p:cTn id="180" dur="1" fill="hold">
                                          <p:stCondLst>
                                            <p:cond delay="0"/>
                                          </p:stCondLst>
                                        </p:cTn>
                                        <p:tgtEl>
                                          <p:spTgt spid="385"/>
                                        </p:tgtEl>
                                        <p:attrNameLst>
                                          <p:attrName>style.visibility</p:attrName>
                                        </p:attrNameLst>
                                      </p:cBhvr>
                                      <p:to>
                                        <p:strVal val="visible"/>
                                      </p:to>
                                    </p:set>
                                    <p:animEffect transition="in" filter="wipe(left)">
                                      <p:cBhvr>
                                        <p:cTn id="181" dur="500"/>
                                        <p:tgtEl>
                                          <p:spTgt spid="385"/>
                                        </p:tgtEl>
                                      </p:cBhvr>
                                    </p:animEffect>
                                  </p:childTnLst>
                                </p:cTn>
                              </p:par>
                            </p:childTnLst>
                          </p:cTn>
                        </p:par>
                        <p:par>
                          <p:cTn id="182" fill="hold">
                            <p:stCondLst>
                              <p:cond delay="5500"/>
                            </p:stCondLst>
                            <p:childTnLst>
                              <p:par>
                                <p:cTn id="183" presetID="22" presetClass="entr" presetSubtype="8" repeatCount="3000" fill="hold" nodeType="afterEffect">
                                  <p:stCondLst>
                                    <p:cond delay="0"/>
                                  </p:stCondLst>
                                  <p:childTnLst>
                                    <p:set>
                                      <p:cBhvr>
                                        <p:cTn id="184" dur="1" fill="hold">
                                          <p:stCondLst>
                                            <p:cond delay="0"/>
                                          </p:stCondLst>
                                        </p:cTn>
                                        <p:tgtEl>
                                          <p:spTgt spid="446"/>
                                        </p:tgtEl>
                                        <p:attrNameLst>
                                          <p:attrName>style.visibility</p:attrName>
                                        </p:attrNameLst>
                                      </p:cBhvr>
                                      <p:to>
                                        <p:strVal val="visible"/>
                                      </p:to>
                                    </p:set>
                                    <p:animEffect transition="in" filter="wipe(left)">
                                      <p:cBhvr>
                                        <p:cTn id="185" dur="500"/>
                                        <p:tgtEl>
                                          <p:spTgt spid="446"/>
                                        </p:tgtEl>
                                      </p:cBhvr>
                                    </p:animEffect>
                                  </p:childTnLst>
                                </p:cTn>
                              </p:par>
                            </p:childTnLst>
                          </p:cTn>
                        </p:par>
                      </p:childTnLst>
                    </p:cTn>
                  </p:par>
                  <p:par>
                    <p:cTn id="186" fill="hold">
                      <p:stCondLst>
                        <p:cond delay="indefinite"/>
                      </p:stCondLst>
                      <p:childTnLst>
                        <p:par>
                          <p:cTn id="187" fill="hold">
                            <p:stCondLst>
                              <p:cond delay="0"/>
                            </p:stCondLst>
                            <p:childTnLst>
                              <p:par>
                                <p:cTn id="188" presetID="35" presetClass="emph" presetSubtype="0" repeatCount="3000" fill="hold" nodeType="clickEffect">
                                  <p:stCondLst>
                                    <p:cond delay="0"/>
                                  </p:stCondLst>
                                  <p:childTnLst>
                                    <p:anim calcmode="discrete" valueType="str">
                                      <p:cBhvr>
                                        <p:cTn id="189" dur="1000" fill="hold"/>
                                        <p:tgtEl>
                                          <p:spTgt spid="21"/>
                                        </p:tgtEl>
                                        <p:attrNameLst>
                                          <p:attrName>style.visibility</p:attrName>
                                        </p:attrNameLst>
                                      </p:cBhvr>
                                      <p:tavLst>
                                        <p:tav tm="0">
                                          <p:val>
                                            <p:strVal val="hidden"/>
                                          </p:val>
                                        </p:tav>
                                        <p:tav tm="50000">
                                          <p:val>
                                            <p:strVal val="visible"/>
                                          </p:val>
                                        </p:tav>
                                      </p:tavLst>
                                    </p:anim>
                                  </p:childTnLst>
                                </p:cTn>
                              </p:par>
                              <p:par>
                                <p:cTn id="190" presetID="35" presetClass="emph" presetSubtype="0" repeatCount="3000" fill="hold" nodeType="withEffect">
                                  <p:stCondLst>
                                    <p:cond delay="0"/>
                                  </p:stCondLst>
                                  <p:childTnLst>
                                    <p:anim calcmode="discrete" valueType="str">
                                      <p:cBhvr>
                                        <p:cTn id="191" dur="1000" fill="hold"/>
                                        <p:tgtEl>
                                          <p:spTgt spid="378"/>
                                        </p:tgtEl>
                                        <p:attrNameLst>
                                          <p:attrName>style.visibility</p:attrName>
                                        </p:attrNameLst>
                                      </p:cBhvr>
                                      <p:tavLst>
                                        <p:tav tm="0">
                                          <p:val>
                                            <p:strVal val="hidden"/>
                                          </p:val>
                                        </p:tav>
                                        <p:tav tm="50000">
                                          <p:val>
                                            <p:strVal val="visible"/>
                                          </p:val>
                                        </p:tav>
                                      </p:tavLst>
                                    </p:anim>
                                  </p:childTnLst>
                                </p:cTn>
                              </p:par>
                            </p:childTnLst>
                          </p:cTn>
                        </p:par>
                      </p:childTnLst>
                    </p:cTn>
                  </p:par>
                  <p:par>
                    <p:cTn id="192" fill="hold">
                      <p:stCondLst>
                        <p:cond delay="indefinite"/>
                      </p:stCondLst>
                      <p:childTnLst>
                        <p:par>
                          <p:cTn id="193" fill="hold">
                            <p:stCondLst>
                              <p:cond delay="0"/>
                            </p:stCondLst>
                            <p:childTnLst>
                              <p:par>
                                <p:cTn id="194" presetID="1" presetClass="emph" presetSubtype="2" fill="hold" nodeType="clickEffect">
                                  <p:stCondLst>
                                    <p:cond delay="0"/>
                                  </p:stCondLst>
                                  <p:childTnLst>
                                    <p:animClr clrSpc="rgb" dir="cw">
                                      <p:cBhvr>
                                        <p:cTn id="195" dur="500" fill="hold"/>
                                        <p:tgtEl>
                                          <p:spTgt spid="244"/>
                                        </p:tgtEl>
                                        <p:attrNameLst>
                                          <p:attrName>fillcolor</p:attrName>
                                        </p:attrNameLst>
                                      </p:cBhvr>
                                      <p:to>
                                        <a:srgbClr val="00CC00"/>
                                      </p:to>
                                    </p:animClr>
                                    <p:set>
                                      <p:cBhvr>
                                        <p:cTn id="196" dur="500" fill="hold"/>
                                        <p:tgtEl>
                                          <p:spTgt spid="244"/>
                                        </p:tgtEl>
                                        <p:attrNameLst>
                                          <p:attrName>fill.type</p:attrName>
                                        </p:attrNameLst>
                                      </p:cBhvr>
                                      <p:to>
                                        <p:strVal val="solid"/>
                                      </p:to>
                                    </p:set>
                                    <p:set>
                                      <p:cBhvr>
                                        <p:cTn id="197" dur="500" fill="hold"/>
                                        <p:tgtEl>
                                          <p:spTgt spid="244"/>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500" fill="hold"/>
                                        <p:tgtEl>
                                          <p:spTgt spid="239"/>
                                        </p:tgtEl>
                                        <p:attrNameLst>
                                          <p:attrName>fillcolor</p:attrName>
                                        </p:attrNameLst>
                                      </p:cBhvr>
                                      <p:to>
                                        <a:srgbClr val="FFFF66"/>
                                      </p:to>
                                    </p:animClr>
                                    <p:set>
                                      <p:cBhvr>
                                        <p:cTn id="200" dur="500" fill="hold"/>
                                        <p:tgtEl>
                                          <p:spTgt spid="239"/>
                                        </p:tgtEl>
                                        <p:attrNameLst>
                                          <p:attrName>fill.type</p:attrName>
                                        </p:attrNameLst>
                                      </p:cBhvr>
                                      <p:to>
                                        <p:strVal val="solid"/>
                                      </p:to>
                                    </p:set>
                                    <p:set>
                                      <p:cBhvr>
                                        <p:cTn id="201" dur="500" fill="hold"/>
                                        <p:tgtEl>
                                          <p:spTgt spid="239"/>
                                        </p:tgtEl>
                                        <p:attrNameLst>
                                          <p:attrName>fill.on</p:attrName>
                                        </p:attrNameLst>
                                      </p:cBhvr>
                                      <p:to>
                                        <p:strVal val="true"/>
                                      </p:to>
                                    </p:set>
                                  </p:childTnLst>
                                </p:cTn>
                              </p:par>
                              <p:par>
                                <p:cTn id="202" presetID="1" presetClass="exit" presetSubtype="0" fill="hold" nodeType="withEffect">
                                  <p:stCondLst>
                                    <p:cond delay="0"/>
                                  </p:stCondLst>
                                  <p:childTnLst>
                                    <p:set>
                                      <p:cBhvr>
                                        <p:cTn id="203" dur="1" fill="hold">
                                          <p:stCondLst>
                                            <p:cond delay="0"/>
                                          </p:stCondLst>
                                        </p:cTn>
                                        <p:tgtEl>
                                          <p:spTgt spid="446"/>
                                        </p:tgtEl>
                                        <p:attrNameLst>
                                          <p:attrName>style.visibility</p:attrName>
                                        </p:attrNameLst>
                                      </p:cBhvr>
                                      <p:to>
                                        <p:strVal val="hidden"/>
                                      </p:to>
                                    </p:set>
                                  </p:childTnLst>
                                </p:cTn>
                              </p:par>
                            </p:childTnLst>
                          </p:cTn>
                        </p:par>
                        <p:par>
                          <p:cTn id="204" fill="hold">
                            <p:stCondLst>
                              <p:cond delay="500"/>
                            </p:stCondLst>
                            <p:childTnLst>
                              <p:par>
                                <p:cTn id="205" presetID="2" presetClass="entr" presetSubtype="4" fill="hold" nodeType="afterEffect">
                                  <p:stCondLst>
                                    <p:cond delay="0"/>
                                  </p:stCondLst>
                                  <p:childTnLst>
                                    <p:set>
                                      <p:cBhvr>
                                        <p:cTn id="206" dur="1" fill="hold">
                                          <p:stCondLst>
                                            <p:cond delay="0"/>
                                          </p:stCondLst>
                                        </p:cTn>
                                        <p:tgtEl>
                                          <p:spTgt spid="303"/>
                                        </p:tgtEl>
                                        <p:attrNameLst>
                                          <p:attrName>style.visibility</p:attrName>
                                        </p:attrNameLst>
                                      </p:cBhvr>
                                      <p:to>
                                        <p:strVal val="visible"/>
                                      </p:to>
                                    </p:set>
                                    <p:anim calcmode="lin" valueType="num">
                                      <p:cBhvr additive="base">
                                        <p:cTn id="207" dur="500" fill="hold"/>
                                        <p:tgtEl>
                                          <p:spTgt spid="303"/>
                                        </p:tgtEl>
                                        <p:attrNameLst>
                                          <p:attrName>ppt_x</p:attrName>
                                        </p:attrNameLst>
                                      </p:cBhvr>
                                      <p:tavLst>
                                        <p:tav tm="0">
                                          <p:val>
                                            <p:strVal val="#ppt_x"/>
                                          </p:val>
                                        </p:tav>
                                        <p:tav tm="100000">
                                          <p:val>
                                            <p:strVal val="#ppt_x"/>
                                          </p:val>
                                        </p:tav>
                                      </p:tavLst>
                                    </p:anim>
                                    <p:anim calcmode="lin" valueType="num">
                                      <p:cBhvr additive="base">
                                        <p:cTn id="20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389"/>
                                        </p:tgtEl>
                                        <p:attrNameLst>
                                          <p:attrName>style.visibility</p:attrName>
                                        </p:attrNameLst>
                                      </p:cBhvr>
                                      <p:to>
                                        <p:strVal val="visible"/>
                                      </p:to>
                                    </p:set>
                                    <p:animEffect transition="in" filter="wipe(left)">
                                      <p:cBhvr>
                                        <p:cTn id="213" dur="500"/>
                                        <p:tgtEl>
                                          <p:spTgt spid="38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repeatCount="2000" fill="hold" nodeType="clickEffect">
                                  <p:stCondLst>
                                    <p:cond delay="0"/>
                                  </p:stCondLst>
                                  <p:childTnLst>
                                    <p:set>
                                      <p:cBhvr>
                                        <p:cTn id="217" dur="1" fill="hold">
                                          <p:stCondLst>
                                            <p:cond delay="0"/>
                                          </p:stCondLst>
                                        </p:cTn>
                                        <p:tgtEl>
                                          <p:spTgt spid="13"/>
                                        </p:tgtEl>
                                        <p:attrNameLst>
                                          <p:attrName>style.visibility</p:attrName>
                                        </p:attrNameLst>
                                      </p:cBhvr>
                                      <p:to>
                                        <p:strVal val="visible"/>
                                      </p:to>
                                    </p:set>
                                    <p:animEffect transition="in" filter="wipe(left)">
                                      <p:cBhvr>
                                        <p:cTn id="218" dur="500"/>
                                        <p:tgtEl>
                                          <p:spTgt spid="13"/>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mph" presetSubtype="2" fill="hold" nodeType="clickEffect">
                                  <p:stCondLst>
                                    <p:cond delay="0"/>
                                  </p:stCondLst>
                                  <p:childTnLst>
                                    <p:animClr clrSpc="rgb" dir="cw">
                                      <p:cBhvr>
                                        <p:cTn id="222" dur="500" fill="hold"/>
                                        <p:tgtEl>
                                          <p:spTgt spid="247"/>
                                        </p:tgtEl>
                                        <p:attrNameLst>
                                          <p:attrName>fillcolor</p:attrName>
                                        </p:attrNameLst>
                                      </p:cBhvr>
                                      <p:to>
                                        <a:srgbClr val="00CC00"/>
                                      </p:to>
                                    </p:animClr>
                                    <p:set>
                                      <p:cBhvr>
                                        <p:cTn id="223" dur="500" fill="hold"/>
                                        <p:tgtEl>
                                          <p:spTgt spid="247"/>
                                        </p:tgtEl>
                                        <p:attrNameLst>
                                          <p:attrName>fill.type</p:attrName>
                                        </p:attrNameLst>
                                      </p:cBhvr>
                                      <p:to>
                                        <p:strVal val="solid"/>
                                      </p:to>
                                    </p:set>
                                    <p:set>
                                      <p:cBhvr>
                                        <p:cTn id="224" dur="500" fill="hold"/>
                                        <p:tgtEl>
                                          <p:spTgt spid="24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500" fill="hold"/>
                                        <p:tgtEl>
                                          <p:spTgt spid="244"/>
                                        </p:tgtEl>
                                        <p:attrNameLst>
                                          <p:attrName>fillcolor</p:attrName>
                                        </p:attrNameLst>
                                      </p:cBhvr>
                                      <p:to>
                                        <a:schemeClr val="bg2"/>
                                      </p:to>
                                    </p:animClr>
                                    <p:set>
                                      <p:cBhvr>
                                        <p:cTn id="227" dur="500" fill="hold"/>
                                        <p:tgtEl>
                                          <p:spTgt spid="244"/>
                                        </p:tgtEl>
                                        <p:attrNameLst>
                                          <p:attrName>fill.type</p:attrName>
                                        </p:attrNameLst>
                                      </p:cBhvr>
                                      <p:to>
                                        <p:strVal val="solid"/>
                                      </p:to>
                                    </p:set>
                                    <p:set>
                                      <p:cBhvr>
                                        <p:cTn id="228" dur="500" fill="hold"/>
                                        <p:tgtEl>
                                          <p:spTgt spid="244"/>
                                        </p:tgtEl>
                                        <p:attrNameLst>
                                          <p:attrName>fill.on</p:attrName>
                                        </p:attrNameLst>
                                      </p:cBhvr>
                                      <p:to>
                                        <p:strVal val="true"/>
                                      </p:to>
                                    </p:set>
                                  </p:childTnLst>
                                </p:cTn>
                              </p:par>
                            </p:childTnLst>
                          </p:cTn>
                        </p:par>
                        <p:par>
                          <p:cTn id="229" fill="hold">
                            <p:stCondLst>
                              <p:cond delay="500"/>
                            </p:stCondLst>
                            <p:childTnLst>
                              <p:par>
                                <p:cTn id="230" presetID="2" presetClass="entr" presetSubtype="4" fill="hold" nodeType="afterEffect">
                                  <p:stCondLst>
                                    <p:cond delay="0"/>
                                  </p:stCondLst>
                                  <p:childTnLst>
                                    <p:set>
                                      <p:cBhvr>
                                        <p:cTn id="231" dur="1" fill="hold">
                                          <p:stCondLst>
                                            <p:cond delay="0"/>
                                          </p:stCondLst>
                                        </p:cTn>
                                        <p:tgtEl>
                                          <p:spTgt spid="306"/>
                                        </p:tgtEl>
                                        <p:attrNameLst>
                                          <p:attrName>style.visibility</p:attrName>
                                        </p:attrNameLst>
                                      </p:cBhvr>
                                      <p:to>
                                        <p:strVal val="visible"/>
                                      </p:to>
                                    </p:set>
                                    <p:anim calcmode="lin" valueType="num">
                                      <p:cBhvr additive="base">
                                        <p:cTn id="232" dur="500" fill="hold"/>
                                        <p:tgtEl>
                                          <p:spTgt spid="306"/>
                                        </p:tgtEl>
                                        <p:attrNameLst>
                                          <p:attrName>ppt_x</p:attrName>
                                        </p:attrNameLst>
                                      </p:cBhvr>
                                      <p:tavLst>
                                        <p:tav tm="0">
                                          <p:val>
                                            <p:strVal val="#ppt_x"/>
                                          </p:val>
                                        </p:tav>
                                        <p:tav tm="100000">
                                          <p:val>
                                            <p:strVal val="#ppt_x"/>
                                          </p:val>
                                        </p:tav>
                                      </p:tavLst>
                                    </p:anim>
                                    <p:anim calcmode="lin" valueType="num">
                                      <p:cBhvr additive="base">
                                        <p:cTn id="233"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2" presetClass="entr" presetSubtype="8" repeatCount="2000" fill="hold" nodeType="clickEffect">
                                  <p:stCondLst>
                                    <p:cond delay="0"/>
                                  </p:stCondLst>
                                  <p:childTnLst>
                                    <p:set>
                                      <p:cBhvr>
                                        <p:cTn id="237" dur="1" fill="hold">
                                          <p:stCondLst>
                                            <p:cond delay="0"/>
                                          </p:stCondLst>
                                        </p:cTn>
                                        <p:tgtEl>
                                          <p:spTgt spid="22"/>
                                        </p:tgtEl>
                                        <p:attrNameLst>
                                          <p:attrName>style.visibility</p:attrName>
                                        </p:attrNameLst>
                                      </p:cBhvr>
                                      <p:to>
                                        <p:strVal val="visible"/>
                                      </p:to>
                                    </p:set>
                                    <p:animEffect transition="in" filter="wipe(left)">
                                      <p:cBhvr>
                                        <p:cTn id="238" dur="500"/>
                                        <p:tgtEl>
                                          <p:spTgt spid="22"/>
                                        </p:tgtEl>
                                      </p:cBhvr>
                                    </p:animEffect>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500" fill="hold"/>
                                        <p:tgtEl>
                                          <p:spTgt spid="248"/>
                                        </p:tgtEl>
                                        <p:attrNameLst>
                                          <p:attrName>fillcolor</p:attrName>
                                        </p:attrNameLst>
                                      </p:cBhvr>
                                      <p:to>
                                        <a:srgbClr val="00CC00"/>
                                      </p:to>
                                    </p:animClr>
                                    <p:set>
                                      <p:cBhvr>
                                        <p:cTn id="243" dur="500" fill="hold"/>
                                        <p:tgtEl>
                                          <p:spTgt spid="248"/>
                                        </p:tgtEl>
                                        <p:attrNameLst>
                                          <p:attrName>fill.type</p:attrName>
                                        </p:attrNameLst>
                                      </p:cBhvr>
                                      <p:to>
                                        <p:strVal val="solid"/>
                                      </p:to>
                                    </p:set>
                                    <p:set>
                                      <p:cBhvr>
                                        <p:cTn id="244" dur="500" fill="hold"/>
                                        <p:tgtEl>
                                          <p:spTgt spid="248"/>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500" fill="hold"/>
                                        <p:tgtEl>
                                          <p:spTgt spid="247"/>
                                        </p:tgtEl>
                                        <p:attrNameLst>
                                          <p:attrName>fillcolor</p:attrName>
                                        </p:attrNameLst>
                                      </p:cBhvr>
                                      <p:to>
                                        <a:schemeClr val="bg2"/>
                                      </p:to>
                                    </p:animClr>
                                    <p:set>
                                      <p:cBhvr>
                                        <p:cTn id="247" dur="500" fill="hold"/>
                                        <p:tgtEl>
                                          <p:spTgt spid="247"/>
                                        </p:tgtEl>
                                        <p:attrNameLst>
                                          <p:attrName>fill.type</p:attrName>
                                        </p:attrNameLst>
                                      </p:cBhvr>
                                      <p:to>
                                        <p:strVal val="solid"/>
                                      </p:to>
                                    </p:set>
                                    <p:set>
                                      <p:cBhvr>
                                        <p:cTn id="248" dur="500" fill="hold"/>
                                        <p:tgtEl>
                                          <p:spTgt spid="247"/>
                                        </p:tgtEl>
                                        <p:attrNameLst>
                                          <p:attrName>fill.on</p:attrName>
                                        </p:attrNameLst>
                                      </p:cBhvr>
                                      <p:to>
                                        <p:strVal val="true"/>
                                      </p:to>
                                    </p:set>
                                  </p:childTnLst>
                                </p:cTn>
                              </p:par>
                            </p:childTnLst>
                          </p:cTn>
                        </p:par>
                        <p:par>
                          <p:cTn id="249" fill="hold">
                            <p:stCondLst>
                              <p:cond delay="500"/>
                            </p:stCondLst>
                            <p:childTnLst>
                              <p:par>
                                <p:cTn id="250" presetID="2" presetClass="entr" presetSubtype="4" fill="hold" nodeType="afterEffect">
                                  <p:stCondLst>
                                    <p:cond delay="0"/>
                                  </p:stCondLst>
                                  <p:childTnLst>
                                    <p:set>
                                      <p:cBhvr>
                                        <p:cTn id="251" dur="1" fill="hold">
                                          <p:stCondLst>
                                            <p:cond delay="0"/>
                                          </p:stCondLst>
                                        </p:cTn>
                                        <p:tgtEl>
                                          <p:spTgt spid="309"/>
                                        </p:tgtEl>
                                        <p:attrNameLst>
                                          <p:attrName>style.visibility</p:attrName>
                                        </p:attrNameLst>
                                      </p:cBhvr>
                                      <p:to>
                                        <p:strVal val="visible"/>
                                      </p:to>
                                    </p:set>
                                    <p:anim calcmode="lin" valueType="num">
                                      <p:cBhvr additive="base">
                                        <p:cTn id="252" dur="500" fill="hold"/>
                                        <p:tgtEl>
                                          <p:spTgt spid="309"/>
                                        </p:tgtEl>
                                        <p:attrNameLst>
                                          <p:attrName>ppt_x</p:attrName>
                                        </p:attrNameLst>
                                      </p:cBhvr>
                                      <p:tavLst>
                                        <p:tav tm="0">
                                          <p:val>
                                            <p:strVal val="#ppt_x"/>
                                          </p:val>
                                        </p:tav>
                                        <p:tav tm="100000">
                                          <p:val>
                                            <p:strVal val="#ppt_x"/>
                                          </p:val>
                                        </p:tav>
                                      </p:tavLst>
                                    </p:anim>
                                    <p:anim calcmode="lin" valueType="num">
                                      <p:cBhvr additive="base">
                                        <p:cTn id="253"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2" presetClass="entr" presetSubtype="8" repeatCount="2000" fill="hold" nodeType="clickEffect">
                                  <p:stCondLst>
                                    <p:cond delay="0"/>
                                  </p:stCondLst>
                                  <p:childTnLst>
                                    <p:set>
                                      <p:cBhvr>
                                        <p:cTn id="257" dur="1" fill="hold">
                                          <p:stCondLst>
                                            <p:cond delay="0"/>
                                          </p:stCondLst>
                                        </p:cTn>
                                        <p:tgtEl>
                                          <p:spTgt spid="18"/>
                                        </p:tgtEl>
                                        <p:attrNameLst>
                                          <p:attrName>style.visibility</p:attrName>
                                        </p:attrNameLst>
                                      </p:cBhvr>
                                      <p:to>
                                        <p:strVal val="visible"/>
                                      </p:to>
                                    </p:set>
                                    <p:animEffect transition="in" filter="wipe(left)">
                                      <p:cBhvr>
                                        <p:cTn id="2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p:bldP spid="384" grpId="1" animBg="1"/>
      <p:bldP spid="252" grpId="0" animBg="1"/>
      <p:bldP spid="229" grpId="0" animBg="1"/>
      <p:bldP spid="229" grpId="1" animBg="1"/>
      <p:bldP spid="235" grpId="0" animBg="1"/>
      <p:bldP spid="235" grpId="1" animBg="1"/>
      <p:bldP spid="145" grpId="0" animBg="1"/>
      <p:bldP spid="145" grpId="1" animBg="1"/>
      <p:bldP spid="145" grpId="2" animBg="1"/>
      <p:bldP spid="462" grpId="0" animBg="1"/>
      <p:bldP spid="385" grpId="0" animBg="1"/>
      <p:bldP spid="38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471A6-19FD-4AAB-A1A5-F65A648ADFC7}"/>
              </a:ext>
            </a:extLst>
          </p:cNvPr>
          <p:cNvSpPr>
            <a:spLocks noGrp="1"/>
          </p:cNvSpPr>
          <p:nvPr>
            <p:ph type="title"/>
          </p:nvPr>
        </p:nvSpPr>
        <p:spPr/>
        <p:txBody>
          <a:bodyPr/>
          <a:lstStyle/>
          <a:p>
            <a:r>
              <a:rPr lang="zh-CN" altLang="en-US" dirty="0"/>
              <a:t>直接相联映射</a:t>
            </a:r>
          </a:p>
        </p:txBody>
      </p:sp>
      <p:cxnSp>
        <p:nvCxnSpPr>
          <p:cNvPr id="9" name="直接箭头连接符 8">
            <a:extLst>
              <a:ext uri="{FF2B5EF4-FFF2-40B4-BE49-F238E27FC236}">
                <a16:creationId xmlns:a16="http://schemas.microsoft.com/office/drawing/2014/main" id="{57A94651-2422-42BF-B876-33EEA23BC0A6}"/>
              </a:ext>
            </a:extLst>
          </p:cNvPr>
          <p:cNvCxnSpPr/>
          <p:nvPr/>
        </p:nvCxnSpPr>
        <p:spPr>
          <a:xfrm flipV="1">
            <a:off x="3734421" y="2993494"/>
            <a:ext cx="0" cy="112740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Line 16">
            <a:extLst>
              <a:ext uri="{FF2B5EF4-FFF2-40B4-BE49-F238E27FC236}">
                <a16:creationId xmlns:a16="http://schemas.microsoft.com/office/drawing/2014/main" id="{EB7822A2-EABD-4917-827F-553C1B978C55}"/>
              </a:ext>
            </a:extLst>
          </p:cNvPr>
          <p:cNvSpPr>
            <a:spLocks noChangeShapeType="1"/>
          </p:cNvSpPr>
          <p:nvPr/>
        </p:nvSpPr>
        <p:spPr bwMode="auto">
          <a:xfrm flipV="1">
            <a:off x="7103057" y="2127024"/>
            <a:ext cx="1569605" cy="1490952"/>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a:extLst>
              <a:ext uri="{FF2B5EF4-FFF2-40B4-BE49-F238E27FC236}">
                <a16:creationId xmlns:a16="http://schemas.microsoft.com/office/drawing/2014/main" id="{AB930762-2BD3-42D9-885C-FA5421B32716}"/>
              </a:ext>
            </a:extLst>
          </p:cNvPr>
          <p:cNvGrpSpPr>
            <a:grpSpLocks/>
          </p:cNvGrpSpPr>
          <p:nvPr/>
        </p:nvGrpSpPr>
        <p:grpSpPr bwMode="auto">
          <a:xfrm>
            <a:off x="2228777" y="1831398"/>
            <a:ext cx="4837758" cy="709139"/>
            <a:chOff x="13183" y="5280382"/>
            <a:chExt cx="4907182" cy="709117"/>
          </a:xfrm>
        </p:grpSpPr>
        <p:grpSp>
          <p:nvGrpSpPr>
            <p:cNvPr id="12" name="组合 183">
              <a:extLst>
                <a:ext uri="{FF2B5EF4-FFF2-40B4-BE49-F238E27FC236}">
                  <a16:creationId xmlns:a16="http://schemas.microsoft.com/office/drawing/2014/main" id="{19D328B5-55B5-48BE-9E63-C01564DF2DA4}"/>
                </a:ext>
              </a:extLst>
            </p:cNvPr>
            <p:cNvGrpSpPr>
              <a:grpSpLocks/>
            </p:cNvGrpSpPr>
            <p:nvPr/>
          </p:nvGrpSpPr>
          <p:grpSpPr bwMode="auto">
            <a:xfrm>
              <a:off x="1105462" y="5280382"/>
              <a:ext cx="3814903" cy="709117"/>
              <a:chOff x="1447798" y="5551488"/>
              <a:chExt cx="6848774" cy="1058578"/>
            </a:xfrm>
          </p:grpSpPr>
          <p:sp>
            <p:nvSpPr>
              <p:cNvPr id="14" name="Text Box 3">
                <a:extLst>
                  <a:ext uri="{FF2B5EF4-FFF2-40B4-BE49-F238E27FC236}">
                    <a16:creationId xmlns:a16="http://schemas.microsoft.com/office/drawing/2014/main" id="{009B7F19-6D10-4F62-A8DA-F90BFCF9D841}"/>
                  </a:ext>
                </a:extLst>
              </p:cNvPr>
              <p:cNvSpPr txBox="1">
                <a:spLocks noChangeArrowheads="1"/>
              </p:cNvSpPr>
              <p:nvPr/>
            </p:nvSpPr>
            <p:spPr bwMode="auto">
              <a:xfrm>
                <a:off x="6675119" y="6294885"/>
                <a:ext cx="951838" cy="315179"/>
              </a:xfrm>
              <a:prstGeom prst="rect">
                <a:avLst/>
              </a:prstGeom>
              <a:noFill/>
              <a:ln w="12700">
                <a:noFill/>
                <a:miter lim="800000"/>
                <a:headEnd/>
                <a:tailEnd/>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AutoShape 6">
                <a:extLst>
                  <a:ext uri="{FF2B5EF4-FFF2-40B4-BE49-F238E27FC236}">
                    <a16:creationId xmlns:a16="http://schemas.microsoft.com/office/drawing/2014/main" id="{174D4F75-E599-49B2-A9B0-03137BAB22F6}"/>
                  </a:ext>
                </a:extLst>
              </p:cNvPr>
              <p:cNvSpPr>
                <a:spLocks/>
              </p:cNvSpPr>
              <p:nvPr/>
            </p:nvSpPr>
            <p:spPr bwMode="auto">
              <a:xfrm rot="16200000">
                <a:off x="6915766" y="4951430"/>
                <a:ext cx="246575" cy="2515033"/>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9">
                <a:extLst>
                  <a:ext uri="{FF2B5EF4-FFF2-40B4-BE49-F238E27FC236}">
                    <a16:creationId xmlns:a16="http://schemas.microsoft.com/office/drawing/2014/main" id="{3F164017-5F5D-4D6B-BBD8-DFEB0D4D176E}"/>
                  </a:ext>
                </a:extLst>
              </p:cNvPr>
              <p:cNvSpPr>
                <a:spLocks noChangeArrowheads="1"/>
              </p:cNvSpPr>
              <p:nvPr/>
            </p:nvSpPr>
            <p:spPr bwMode="auto">
              <a:xfrm>
                <a:off x="1447798" y="5551488"/>
                <a:ext cx="2083234" cy="533399"/>
              </a:xfrm>
              <a:prstGeom prst="rect">
                <a:avLst/>
              </a:prstGeom>
              <a:solidFill>
                <a:srgbClr val="00B0F0"/>
              </a:solidFill>
              <a:ln w="22225">
                <a:solidFill>
                  <a:srgbClr val="000000"/>
                </a:solidFill>
                <a:miter lim="800000"/>
                <a:headEnd/>
                <a:tailEnd/>
              </a:ln>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区地址 </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Rectangle 11">
                <a:extLst>
                  <a:ext uri="{FF2B5EF4-FFF2-40B4-BE49-F238E27FC236}">
                    <a16:creationId xmlns:a16="http://schemas.microsoft.com/office/drawing/2014/main" id="{3B070BDA-0850-4153-8ED0-10FAEEEB5BF8}"/>
                  </a:ext>
                </a:extLst>
              </p:cNvPr>
              <p:cNvSpPr>
                <a:spLocks noChangeArrowheads="1"/>
              </p:cNvSpPr>
              <p:nvPr/>
            </p:nvSpPr>
            <p:spPr bwMode="auto">
              <a:xfrm>
                <a:off x="5787319" y="5551488"/>
                <a:ext cx="2509253" cy="533399"/>
              </a:xfrm>
              <a:prstGeom prst="rect">
                <a:avLst/>
              </a:prstGeom>
              <a:solidFill>
                <a:srgbClr val="FFF2CC"/>
              </a:solidFill>
              <a:ln w="22225">
                <a:solidFill>
                  <a:srgbClr val="000000"/>
                </a:solidFill>
                <a:miter lim="800000"/>
                <a:headEnd/>
                <a:tailEnd/>
              </a:ln>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Text Box 13">
                <a:extLst>
                  <a:ext uri="{FF2B5EF4-FFF2-40B4-BE49-F238E27FC236}">
                    <a16:creationId xmlns:a16="http://schemas.microsoft.com/office/drawing/2014/main" id="{B6EC1A3C-4B3B-444C-90EE-0B8B96018E6D}"/>
                  </a:ext>
                </a:extLst>
              </p:cNvPr>
              <p:cNvSpPr txBox="1">
                <a:spLocks noChangeArrowheads="1"/>
              </p:cNvSpPr>
              <p:nvPr/>
            </p:nvSpPr>
            <p:spPr bwMode="auto">
              <a:xfrm>
                <a:off x="2518422" y="6294885"/>
                <a:ext cx="914788" cy="315181"/>
              </a:xfrm>
              <a:prstGeom prst="rect">
                <a:avLst/>
              </a:prstGeom>
              <a:noFill/>
              <a:ln w="12700">
                <a:noFill/>
                <a:miter lim="800000"/>
                <a:headEnd/>
                <a:tailEnd/>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AutoShape 14">
                <a:extLst>
                  <a:ext uri="{FF2B5EF4-FFF2-40B4-BE49-F238E27FC236}">
                    <a16:creationId xmlns:a16="http://schemas.microsoft.com/office/drawing/2014/main" id="{69111190-0D12-41BC-98FC-4417959411B3}"/>
                  </a:ext>
                </a:extLst>
              </p:cNvPr>
              <p:cNvSpPr>
                <a:spLocks/>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Rectangle 11">
                <a:extLst>
                  <a:ext uri="{FF2B5EF4-FFF2-40B4-BE49-F238E27FC236}">
                    <a16:creationId xmlns:a16="http://schemas.microsoft.com/office/drawing/2014/main" id="{06C86B8E-C3B6-412A-9559-62128EAFF1BC}"/>
                  </a:ext>
                </a:extLst>
              </p:cNvPr>
              <p:cNvSpPr>
                <a:spLocks noChangeArrowheads="1"/>
              </p:cNvSpPr>
              <p:nvPr/>
            </p:nvSpPr>
            <p:spPr bwMode="auto">
              <a:xfrm>
                <a:off x="3536814" y="5551488"/>
                <a:ext cx="2244723" cy="532022"/>
              </a:xfrm>
              <a:prstGeom prst="rect">
                <a:avLst/>
              </a:prstGeom>
              <a:solidFill>
                <a:schemeClr val="accent6">
                  <a:lumMod val="40000"/>
                  <a:lumOff val="60000"/>
                </a:schemeClr>
              </a:solidFill>
              <a:ln w="22225">
                <a:solidFill>
                  <a:srgbClr val="000000"/>
                </a:solidFill>
                <a:miter lim="800000"/>
                <a:headEnd/>
                <a:tailEnd/>
              </a:ln>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行索引</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index</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AutoShape 14">
                <a:extLst>
                  <a:ext uri="{FF2B5EF4-FFF2-40B4-BE49-F238E27FC236}">
                    <a16:creationId xmlns:a16="http://schemas.microsoft.com/office/drawing/2014/main" id="{8D57B04F-5CFA-4CF9-9ABA-7D7FFFF1C7E0}"/>
                  </a:ext>
                </a:extLst>
              </p:cNvPr>
              <p:cNvSpPr>
                <a:spLocks/>
              </p:cNvSpPr>
              <p:nvPr/>
            </p:nvSpPr>
            <p:spPr bwMode="auto">
              <a:xfrm rot="16200000">
                <a:off x="4543029" y="5100689"/>
                <a:ext cx="216444" cy="2246646"/>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Text Box 3">
                <a:extLst>
                  <a:ext uri="{FF2B5EF4-FFF2-40B4-BE49-F238E27FC236}">
                    <a16:creationId xmlns:a16="http://schemas.microsoft.com/office/drawing/2014/main" id="{39C140FC-1377-4A48-9908-05FF352755E7}"/>
                  </a:ext>
                </a:extLst>
              </p:cNvPr>
              <p:cNvSpPr txBox="1">
                <a:spLocks noChangeArrowheads="1"/>
              </p:cNvSpPr>
              <p:nvPr/>
            </p:nvSpPr>
            <p:spPr bwMode="auto">
              <a:xfrm>
                <a:off x="4311646" y="6294885"/>
                <a:ext cx="951838" cy="315181"/>
              </a:xfrm>
              <a:prstGeom prst="rect">
                <a:avLst/>
              </a:prstGeom>
              <a:noFill/>
              <a:ln w="12700">
                <a:noFill/>
                <a:miter lim="800000"/>
                <a:headEnd/>
                <a:tailEnd/>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 name="Text Box 52">
              <a:extLst>
                <a:ext uri="{FF2B5EF4-FFF2-40B4-BE49-F238E27FC236}">
                  <a16:creationId xmlns:a16="http://schemas.microsoft.com/office/drawing/2014/main" id="{A058C000-7E33-4CE3-BEA6-F195E96C01C3}"/>
                </a:ext>
              </a:extLst>
            </p:cNvPr>
            <p:cNvSpPr txBox="1">
              <a:spLocks noChangeArrowheads="1"/>
            </p:cNvSpPr>
            <p:nvPr/>
          </p:nvSpPr>
          <p:spPr bwMode="auto">
            <a:xfrm>
              <a:off x="13183" y="5339187"/>
              <a:ext cx="1260140" cy="307768"/>
            </a:xfrm>
            <a:prstGeom prst="rect">
              <a:avLst/>
            </a:prstGeom>
            <a:noFill/>
            <a:ln w="12700">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p>
          </p:txBody>
        </p:sp>
      </p:grpSp>
      <p:sp>
        <p:nvSpPr>
          <p:cNvPr id="37" name="Line 16">
            <a:extLst>
              <a:ext uri="{FF2B5EF4-FFF2-40B4-BE49-F238E27FC236}">
                <a16:creationId xmlns:a16="http://schemas.microsoft.com/office/drawing/2014/main" id="{9E1EC22F-5229-4B69-BFA0-641BB49FF243}"/>
              </a:ext>
            </a:extLst>
          </p:cNvPr>
          <p:cNvSpPr>
            <a:spLocks noChangeShapeType="1"/>
          </p:cNvSpPr>
          <p:nvPr/>
        </p:nvSpPr>
        <p:spPr bwMode="auto">
          <a:xfrm flipV="1">
            <a:off x="7125917" y="2367004"/>
            <a:ext cx="1545040" cy="1875812"/>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 name="Line 16">
            <a:extLst>
              <a:ext uri="{FF2B5EF4-FFF2-40B4-BE49-F238E27FC236}">
                <a16:creationId xmlns:a16="http://schemas.microsoft.com/office/drawing/2014/main" id="{2BEEF168-57B3-47C6-B16A-7D08908F48F6}"/>
              </a:ext>
            </a:extLst>
          </p:cNvPr>
          <p:cNvSpPr>
            <a:spLocks noChangeShapeType="1"/>
          </p:cNvSpPr>
          <p:nvPr/>
        </p:nvSpPr>
        <p:spPr bwMode="auto">
          <a:xfrm flipV="1">
            <a:off x="7110677" y="2556256"/>
            <a:ext cx="1559884" cy="2326640"/>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 name="Line 16">
            <a:extLst>
              <a:ext uri="{FF2B5EF4-FFF2-40B4-BE49-F238E27FC236}">
                <a16:creationId xmlns:a16="http://schemas.microsoft.com/office/drawing/2014/main" id="{835491F0-A9AE-4B65-8B13-C122B032FDD9}"/>
              </a:ext>
            </a:extLst>
          </p:cNvPr>
          <p:cNvSpPr>
            <a:spLocks noChangeShapeType="1"/>
          </p:cNvSpPr>
          <p:nvPr/>
        </p:nvSpPr>
        <p:spPr bwMode="auto">
          <a:xfrm flipV="1">
            <a:off x="7110676" y="2824969"/>
            <a:ext cx="1548945" cy="2698007"/>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40" name="直接箭头连接符 39">
            <a:extLst>
              <a:ext uri="{FF2B5EF4-FFF2-40B4-BE49-F238E27FC236}">
                <a16:creationId xmlns:a16="http://schemas.microsoft.com/office/drawing/2014/main" id="{DA430BDF-D1BC-49C6-9B20-E8322CA5228A}"/>
              </a:ext>
            </a:extLst>
          </p:cNvPr>
          <p:cNvCxnSpPr/>
          <p:nvPr/>
        </p:nvCxnSpPr>
        <p:spPr>
          <a:xfrm>
            <a:off x="3874932" y="2376530"/>
            <a:ext cx="0" cy="281940"/>
          </a:xfrm>
          <a:prstGeom prst="straightConnector1">
            <a:avLst/>
          </a:prstGeom>
          <a:noFill/>
          <a:ln w="19050" cap="sq">
            <a:solidFill>
              <a:srgbClr val="0000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 name="组合 3">
            <a:extLst>
              <a:ext uri="{FF2B5EF4-FFF2-40B4-BE49-F238E27FC236}">
                <a16:creationId xmlns:a16="http://schemas.microsoft.com/office/drawing/2014/main" id="{AC673035-FF9E-4674-B6EC-DD5EEAB456E5}"/>
              </a:ext>
            </a:extLst>
          </p:cNvPr>
          <p:cNvGrpSpPr/>
          <p:nvPr/>
        </p:nvGrpSpPr>
        <p:grpSpPr>
          <a:xfrm>
            <a:off x="2484707" y="2664632"/>
            <a:ext cx="805325" cy="307777"/>
            <a:chOff x="2484707" y="2664632"/>
            <a:chExt cx="805325" cy="307777"/>
          </a:xfrm>
        </p:grpSpPr>
        <p:cxnSp>
          <p:nvCxnSpPr>
            <p:cNvPr id="41" name="直接箭头连接符 40">
              <a:extLst>
                <a:ext uri="{FF2B5EF4-FFF2-40B4-BE49-F238E27FC236}">
                  <a16:creationId xmlns:a16="http://schemas.microsoft.com/office/drawing/2014/main" id="{1DD10F20-112A-43CB-BBE2-6C612DBE4A03}"/>
                </a:ext>
              </a:extLst>
            </p:cNvPr>
            <p:cNvCxnSpPr/>
            <p:nvPr/>
          </p:nvCxnSpPr>
          <p:spPr>
            <a:xfrm flipH="1">
              <a:off x="2975707" y="2824969"/>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TextBox 132">
              <a:extLst>
                <a:ext uri="{FF2B5EF4-FFF2-40B4-BE49-F238E27FC236}">
                  <a16:creationId xmlns:a16="http://schemas.microsoft.com/office/drawing/2014/main" id="{9397A435-3771-42DC-8D43-F3C1E9FCB6A3}"/>
                </a:ext>
              </a:extLst>
            </p:cNvPr>
            <p:cNvSpPr txBox="1">
              <a:spLocks noChangeArrowheads="1"/>
            </p:cNvSpPr>
            <p:nvPr/>
          </p:nvSpPr>
          <p:spPr bwMode="auto">
            <a:xfrm>
              <a:off x="2484707" y="2664632"/>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命中</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43" name="Text Box 52">
            <a:extLst>
              <a:ext uri="{FF2B5EF4-FFF2-40B4-BE49-F238E27FC236}">
                <a16:creationId xmlns:a16="http://schemas.microsoft.com/office/drawing/2014/main" id="{93EF2259-A5EB-4C55-BF54-58C924BADD8A}"/>
              </a:ext>
            </a:extLst>
          </p:cNvPr>
          <p:cNvSpPr txBox="1">
            <a:spLocks noChangeArrowheads="1"/>
          </p:cNvSpPr>
          <p:nvPr/>
        </p:nvSpPr>
        <p:spPr bwMode="auto">
          <a:xfrm>
            <a:off x="5240521" y="3059432"/>
            <a:ext cx="1849441" cy="307777"/>
          </a:xfrm>
          <a:prstGeom prst="rect">
            <a:avLst/>
          </a:prstGeom>
          <a:noFill/>
          <a:ln w="12700">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4" name="肘形连接符 6">
            <a:extLst>
              <a:ext uri="{FF2B5EF4-FFF2-40B4-BE49-F238E27FC236}">
                <a16:creationId xmlns:a16="http://schemas.microsoft.com/office/drawing/2014/main" id="{FC8B7FA9-F594-4960-A1C5-F0D31760FAF6}"/>
              </a:ext>
            </a:extLst>
          </p:cNvPr>
          <p:cNvCxnSpPr>
            <a:stCxn id="20" idx="0"/>
            <a:endCxn id="5" idx="1"/>
          </p:cNvCxnSpPr>
          <p:nvPr/>
        </p:nvCxnSpPr>
        <p:spPr>
          <a:xfrm rot="16200000" flipH="1" flipV="1">
            <a:off x="2963434" y="2171933"/>
            <a:ext cx="2446198" cy="1765128"/>
          </a:xfrm>
          <a:prstGeom prst="bentConnector4">
            <a:avLst>
              <a:gd name="adj1" fmla="val -9345"/>
              <a:gd name="adj2" fmla="val 16655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5" name="Line 16">
            <a:extLst>
              <a:ext uri="{FF2B5EF4-FFF2-40B4-BE49-F238E27FC236}">
                <a16:creationId xmlns:a16="http://schemas.microsoft.com/office/drawing/2014/main" id="{34595DB9-233D-482C-B22B-8C366006D12A}"/>
              </a:ext>
            </a:extLst>
          </p:cNvPr>
          <p:cNvSpPr>
            <a:spLocks noChangeShapeType="1"/>
          </p:cNvSpPr>
          <p:nvPr/>
        </p:nvSpPr>
        <p:spPr bwMode="auto">
          <a:xfrm>
            <a:off x="7103056" y="3671317"/>
            <a:ext cx="1584961" cy="1356360"/>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a:extLst>
              <a:ext uri="{FF2B5EF4-FFF2-40B4-BE49-F238E27FC236}">
                <a16:creationId xmlns:a16="http://schemas.microsoft.com/office/drawing/2014/main" id="{3A2165CA-1F9A-49DC-8C84-84CF0AF293D8}"/>
              </a:ext>
            </a:extLst>
          </p:cNvPr>
          <p:cNvSpPr>
            <a:spLocks noChangeShapeType="1"/>
          </p:cNvSpPr>
          <p:nvPr/>
        </p:nvSpPr>
        <p:spPr bwMode="auto">
          <a:xfrm>
            <a:off x="7110677" y="4280916"/>
            <a:ext cx="1562100" cy="967740"/>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6">
            <a:extLst>
              <a:ext uri="{FF2B5EF4-FFF2-40B4-BE49-F238E27FC236}">
                <a16:creationId xmlns:a16="http://schemas.microsoft.com/office/drawing/2014/main" id="{73E3DA47-6301-4006-B40F-8C3EE619C026}"/>
              </a:ext>
            </a:extLst>
          </p:cNvPr>
          <p:cNvSpPr>
            <a:spLocks noChangeShapeType="1"/>
          </p:cNvSpPr>
          <p:nvPr/>
        </p:nvSpPr>
        <p:spPr bwMode="auto">
          <a:xfrm>
            <a:off x="7095437" y="5576316"/>
            <a:ext cx="1592580" cy="110490"/>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6">
            <a:extLst>
              <a:ext uri="{FF2B5EF4-FFF2-40B4-BE49-F238E27FC236}">
                <a16:creationId xmlns:a16="http://schemas.microsoft.com/office/drawing/2014/main" id="{2E3D651C-81A9-4D7D-B3A2-BD0DAD8DD79B}"/>
              </a:ext>
            </a:extLst>
          </p:cNvPr>
          <p:cNvSpPr>
            <a:spLocks noChangeShapeType="1"/>
          </p:cNvSpPr>
          <p:nvPr/>
        </p:nvSpPr>
        <p:spPr bwMode="auto">
          <a:xfrm>
            <a:off x="7103057" y="4943857"/>
            <a:ext cx="1569720" cy="533399"/>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9" name="矩形 48">
            <a:extLst>
              <a:ext uri="{FF2B5EF4-FFF2-40B4-BE49-F238E27FC236}">
                <a16:creationId xmlns:a16="http://schemas.microsoft.com/office/drawing/2014/main" id="{CF9F99C8-4EA7-464F-9E53-25EC3BAA3632}"/>
              </a:ext>
            </a:extLst>
          </p:cNvPr>
          <p:cNvSpPr/>
          <p:nvPr/>
        </p:nvSpPr>
        <p:spPr>
          <a:xfrm>
            <a:off x="3300553" y="2662097"/>
            <a:ext cx="860451" cy="331396"/>
          </a:xfrm>
          <a:prstGeom prst="rect">
            <a:avLst/>
          </a:prstGeom>
          <a:solidFill>
            <a:srgbClr val="F4B18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路比较</a:t>
            </a:r>
          </a:p>
        </p:txBody>
      </p:sp>
      <p:cxnSp>
        <p:nvCxnSpPr>
          <p:cNvPr id="50" name="肘形连接符 13">
            <a:extLst>
              <a:ext uri="{FF2B5EF4-FFF2-40B4-BE49-F238E27FC236}">
                <a16:creationId xmlns:a16="http://schemas.microsoft.com/office/drawing/2014/main" id="{12EF765F-7CF3-4FC5-8407-A28FE4B34B65}"/>
              </a:ext>
            </a:extLst>
          </p:cNvPr>
          <p:cNvCxnSpPr>
            <a:endCxn id="49" idx="3"/>
          </p:cNvCxnSpPr>
          <p:nvPr/>
        </p:nvCxnSpPr>
        <p:spPr>
          <a:xfrm rot="16200000" flipV="1">
            <a:off x="3784339" y="3204460"/>
            <a:ext cx="1296508" cy="543177"/>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8" name="组合 57">
            <a:extLst>
              <a:ext uri="{FF2B5EF4-FFF2-40B4-BE49-F238E27FC236}">
                <a16:creationId xmlns:a16="http://schemas.microsoft.com/office/drawing/2014/main" id="{C1BC7216-1457-45F6-874E-3A2CE5CC349C}"/>
              </a:ext>
            </a:extLst>
          </p:cNvPr>
          <p:cNvGrpSpPr/>
          <p:nvPr/>
        </p:nvGrpSpPr>
        <p:grpSpPr>
          <a:xfrm>
            <a:off x="8676476" y="1698730"/>
            <a:ext cx="1627913" cy="4127879"/>
            <a:chOff x="8903859" y="1174474"/>
            <a:chExt cx="1627913" cy="4127879"/>
          </a:xfrm>
        </p:grpSpPr>
        <p:sp>
          <p:nvSpPr>
            <p:cNvPr id="59" name="Text Box 52">
              <a:extLst>
                <a:ext uri="{FF2B5EF4-FFF2-40B4-BE49-F238E27FC236}">
                  <a16:creationId xmlns:a16="http://schemas.microsoft.com/office/drawing/2014/main" id="{92F8E8C8-ACEB-4099-8E9D-EC3D69FAA774}"/>
                </a:ext>
              </a:extLst>
            </p:cNvPr>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主存</a:t>
              </a:r>
            </a:p>
          </p:txBody>
        </p:sp>
        <p:grpSp>
          <p:nvGrpSpPr>
            <p:cNvPr id="60" name="组合 59">
              <a:extLst>
                <a:ext uri="{FF2B5EF4-FFF2-40B4-BE49-F238E27FC236}">
                  <a16:creationId xmlns:a16="http://schemas.microsoft.com/office/drawing/2014/main" id="{60515BF4-1FF1-430E-865A-7BAD2DC75F8D}"/>
                </a:ext>
              </a:extLst>
            </p:cNvPr>
            <p:cNvGrpSpPr/>
            <p:nvPr/>
          </p:nvGrpSpPr>
          <p:grpSpPr>
            <a:xfrm>
              <a:off x="8903859" y="1486390"/>
              <a:ext cx="1627913" cy="3815963"/>
              <a:chOff x="8903859" y="1486390"/>
              <a:chExt cx="1627913" cy="4057929"/>
            </a:xfrm>
          </p:grpSpPr>
          <p:sp>
            <p:nvSpPr>
              <p:cNvPr id="61" name="矩形 60">
                <a:extLst>
                  <a:ext uri="{FF2B5EF4-FFF2-40B4-BE49-F238E27FC236}">
                    <a16:creationId xmlns:a16="http://schemas.microsoft.com/office/drawing/2014/main" id="{5CB1EEC2-13FF-4EE4-A524-851374670F6B}"/>
                  </a:ext>
                </a:extLst>
              </p:cNvPr>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矩形 61">
                <a:extLst>
                  <a:ext uri="{FF2B5EF4-FFF2-40B4-BE49-F238E27FC236}">
                    <a16:creationId xmlns:a16="http://schemas.microsoft.com/office/drawing/2014/main" id="{8CFFC6CD-EE17-4D7A-8D5A-CFBBEFE421EB}"/>
                  </a:ext>
                </a:extLst>
              </p:cNvPr>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a:extLst>
                  <a:ext uri="{FF2B5EF4-FFF2-40B4-BE49-F238E27FC236}">
                    <a16:creationId xmlns:a16="http://schemas.microsoft.com/office/drawing/2014/main" id="{5AF8787B-35E6-406F-AD89-48EA343C49B9}"/>
                  </a:ext>
                </a:extLst>
              </p:cNvPr>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a:extLst>
                  <a:ext uri="{FF2B5EF4-FFF2-40B4-BE49-F238E27FC236}">
                    <a16:creationId xmlns:a16="http://schemas.microsoft.com/office/drawing/2014/main" id="{1FFAE649-D593-4783-82B4-37E85078FA87}"/>
                  </a:ext>
                </a:extLst>
              </p:cNvPr>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a:extLst>
                  <a:ext uri="{FF2B5EF4-FFF2-40B4-BE49-F238E27FC236}">
                    <a16:creationId xmlns:a16="http://schemas.microsoft.com/office/drawing/2014/main" id="{3FBBC1B9-EEB5-4465-9EF1-113281DC6EA3}"/>
                  </a:ext>
                </a:extLst>
              </p:cNvPr>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6F8C915F-3A67-4DB2-ACCD-7C74F9C8D438}"/>
                  </a:ext>
                </a:extLst>
              </p:cNvPr>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a:extLst>
                  <a:ext uri="{FF2B5EF4-FFF2-40B4-BE49-F238E27FC236}">
                    <a16:creationId xmlns:a16="http://schemas.microsoft.com/office/drawing/2014/main" id="{E1BCD630-5A05-4959-9551-615CBD6B1794}"/>
                  </a:ext>
                </a:extLst>
              </p:cNvPr>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a:extLst>
                  <a:ext uri="{FF2B5EF4-FFF2-40B4-BE49-F238E27FC236}">
                    <a16:creationId xmlns:a16="http://schemas.microsoft.com/office/drawing/2014/main" id="{8FD76E61-D139-495B-ACA5-1210C744A92A}"/>
                  </a:ext>
                </a:extLst>
              </p:cNvPr>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a:extLst>
                  <a:ext uri="{FF2B5EF4-FFF2-40B4-BE49-F238E27FC236}">
                    <a16:creationId xmlns:a16="http://schemas.microsoft.com/office/drawing/2014/main" id="{9774A02E-E2C1-4E03-99EE-C4CF9ACA8E87}"/>
                  </a:ext>
                </a:extLst>
              </p:cNvPr>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a:extLst>
                  <a:ext uri="{FF2B5EF4-FFF2-40B4-BE49-F238E27FC236}">
                    <a16:creationId xmlns:a16="http://schemas.microsoft.com/office/drawing/2014/main" id="{E475F60F-CBC7-49CB-AF61-5D53D49B8905}"/>
                  </a:ext>
                </a:extLst>
              </p:cNvPr>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a:extLst>
                  <a:ext uri="{FF2B5EF4-FFF2-40B4-BE49-F238E27FC236}">
                    <a16:creationId xmlns:a16="http://schemas.microsoft.com/office/drawing/2014/main" id="{614BC348-8D2B-42CF-88F1-B4C7C8BE7EF9}"/>
                  </a:ext>
                </a:extLst>
              </p:cNvPr>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B512A2A5-890C-4ABA-ABC3-A51254298103}"/>
                  </a:ext>
                </a:extLst>
              </p:cNvPr>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a:extLst>
                  <a:ext uri="{FF2B5EF4-FFF2-40B4-BE49-F238E27FC236}">
                    <a16:creationId xmlns:a16="http://schemas.microsoft.com/office/drawing/2014/main" id="{DF8C7D63-C791-470A-B623-CECB9D56C908}"/>
                  </a:ext>
                </a:extLst>
              </p:cNvPr>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a:extLst>
                  <a:ext uri="{FF2B5EF4-FFF2-40B4-BE49-F238E27FC236}">
                    <a16:creationId xmlns:a16="http://schemas.microsoft.com/office/drawing/2014/main" id="{88E6C546-1104-44CC-88AA-CF092299A5DE}"/>
                  </a:ext>
                </a:extLst>
              </p:cNvPr>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a:extLst>
                  <a:ext uri="{FF2B5EF4-FFF2-40B4-BE49-F238E27FC236}">
                    <a16:creationId xmlns:a16="http://schemas.microsoft.com/office/drawing/2014/main" id="{CEAAC70C-E788-4767-8D4A-73560860D3D0}"/>
                  </a:ext>
                </a:extLst>
              </p:cNvPr>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a:extLst>
                  <a:ext uri="{FF2B5EF4-FFF2-40B4-BE49-F238E27FC236}">
                    <a16:creationId xmlns:a16="http://schemas.microsoft.com/office/drawing/2014/main" id="{6D0476F8-F9C2-48AD-9952-846FDD698C76}"/>
                  </a:ext>
                </a:extLst>
              </p:cNvPr>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err="1">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dirty="0" err="1">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a:t>
                </a:r>
                <a:r>
                  <a:rPr kumimoji="0" lang="en-US" altLang="zh-CN"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a:extLst>
                  <a:ext uri="{FF2B5EF4-FFF2-40B4-BE49-F238E27FC236}">
                    <a16:creationId xmlns:a16="http://schemas.microsoft.com/office/drawing/2014/main" id="{2F05B676-FBA4-4A10-B874-21BC63614FBF}"/>
                  </a:ext>
                </a:extLst>
              </p:cNvPr>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a:extLst>
                  <a:ext uri="{FF2B5EF4-FFF2-40B4-BE49-F238E27FC236}">
                    <a16:creationId xmlns:a16="http://schemas.microsoft.com/office/drawing/2014/main" id="{66DCFAAE-6637-49D8-B654-CE378F65DED9}"/>
                  </a:ext>
                </a:extLst>
              </p:cNvPr>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a:extLst>
                  <a:ext uri="{FF2B5EF4-FFF2-40B4-BE49-F238E27FC236}">
                    <a16:creationId xmlns:a16="http://schemas.microsoft.com/office/drawing/2014/main" id="{174ABA4C-B2BE-48DB-8437-6D9EB7E37380}"/>
                  </a:ext>
                </a:extLst>
              </p:cNvPr>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a:extLst>
                  <a:ext uri="{FF2B5EF4-FFF2-40B4-BE49-F238E27FC236}">
                    <a16:creationId xmlns:a16="http://schemas.microsoft.com/office/drawing/2014/main" id="{67EA3187-E94F-499B-BE15-1B8190D7C7F3}"/>
                  </a:ext>
                </a:extLst>
              </p:cNvPr>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16" name="组合 115">
            <a:extLst>
              <a:ext uri="{FF2B5EF4-FFF2-40B4-BE49-F238E27FC236}">
                <a16:creationId xmlns:a16="http://schemas.microsoft.com/office/drawing/2014/main" id="{992B34D1-69A8-4FAE-AF20-03CD9541B209}"/>
              </a:ext>
            </a:extLst>
          </p:cNvPr>
          <p:cNvGrpSpPr/>
          <p:nvPr/>
        </p:nvGrpSpPr>
        <p:grpSpPr>
          <a:xfrm>
            <a:off x="2638425" y="3378497"/>
            <a:ext cx="4440932" cy="2448112"/>
            <a:chOff x="2638425" y="3378497"/>
            <a:chExt cx="4440932" cy="2448112"/>
          </a:xfrm>
        </p:grpSpPr>
        <p:sp>
          <p:nvSpPr>
            <p:cNvPr id="5" name="矩形 4">
              <a:extLst>
                <a:ext uri="{FF2B5EF4-FFF2-40B4-BE49-F238E27FC236}">
                  <a16:creationId xmlns:a16="http://schemas.microsoft.com/office/drawing/2014/main" id="{1910EB25-3E6D-4B96-A0BA-ED251E2BEEFF}"/>
                </a:ext>
              </a:extLst>
            </p:cNvPr>
            <p:cNvSpPr/>
            <p:nvPr/>
          </p:nvSpPr>
          <p:spPr>
            <a:xfrm>
              <a:off x="3303969" y="4028411"/>
              <a:ext cx="3773679" cy="498370"/>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3" name="组合 22">
              <a:extLst>
                <a:ext uri="{FF2B5EF4-FFF2-40B4-BE49-F238E27FC236}">
                  <a16:creationId xmlns:a16="http://schemas.microsoft.com/office/drawing/2014/main" id="{0F18AF90-E14F-410C-9352-1522C6BCAA45}"/>
                </a:ext>
              </a:extLst>
            </p:cNvPr>
            <p:cNvGrpSpPr/>
            <p:nvPr/>
          </p:nvGrpSpPr>
          <p:grpSpPr>
            <a:xfrm>
              <a:off x="2767623" y="4678325"/>
              <a:ext cx="4308316" cy="498370"/>
              <a:chOff x="2951981" y="2952785"/>
              <a:chExt cx="4308316" cy="498370"/>
            </a:xfrm>
          </p:grpSpPr>
          <p:sp>
            <p:nvSpPr>
              <p:cNvPr id="24" name="TextBox 132">
                <a:extLst>
                  <a:ext uri="{FF2B5EF4-FFF2-40B4-BE49-F238E27FC236}">
                    <a16:creationId xmlns:a16="http://schemas.microsoft.com/office/drawing/2014/main" id="{453D6519-D546-4810-9E9C-F86F4D1E20C0}"/>
                  </a:ext>
                </a:extLst>
              </p:cNvPr>
              <p:cNvSpPr txBox="1">
                <a:spLocks noChangeArrowheads="1"/>
              </p:cNvSpPr>
              <p:nvPr/>
            </p:nvSpPr>
            <p:spPr bwMode="auto">
              <a:xfrm>
                <a:off x="2951981" y="3048677"/>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6" name="矩形 25">
                <a:extLst>
                  <a:ext uri="{FF2B5EF4-FFF2-40B4-BE49-F238E27FC236}">
                    <a16:creationId xmlns:a16="http://schemas.microsoft.com/office/drawing/2014/main" id="{338CE9E8-D3EE-4AC8-BEA9-FD252F547895}"/>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0" name="组合 29">
              <a:extLst>
                <a:ext uri="{FF2B5EF4-FFF2-40B4-BE49-F238E27FC236}">
                  <a16:creationId xmlns:a16="http://schemas.microsoft.com/office/drawing/2014/main" id="{0D1BDB4E-6D05-45DA-999C-C151A41439AC}"/>
                </a:ext>
              </a:extLst>
            </p:cNvPr>
            <p:cNvGrpSpPr/>
            <p:nvPr/>
          </p:nvGrpSpPr>
          <p:grpSpPr>
            <a:xfrm>
              <a:off x="2638425" y="5328239"/>
              <a:ext cx="4435805" cy="498370"/>
              <a:chOff x="2824492" y="2952785"/>
              <a:chExt cx="4435805" cy="498370"/>
            </a:xfrm>
          </p:grpSpPr>
          <p:sp>
            <p:nvSpPr>
              <p:cNvPr id="31" name="TextBox 132">
                <a:extLst>
                  <a:ext uri="{FF2B5EF4-FFF2-40B4-BE49-F238E27FC236}">
                    <a16:creationId xmlns:a16="http://schemas.microsoft.com/office/drawing/2014/main" id="{C7653AE2-5771-416C-9521-64310ED40CEE}"/>
                  </a:ext>
                </a:extLst>
              </p:cNvPr>
              <p:cNvSpPr txBox="1">
                <a:spLocks noChangeArrowheads="1"/>
              </p:cNvSpPr>
              <p:nvPr/>
            </p:nvSpPr>
            <p:spPr bwMode="auto">
              <a:xfrm>
                <a:off x="2824492" y="3048677"/>
                <a:ext cx="753495" cy="307777"/>
              </a:xfrm>
              <a:prstGeom prst="rect">
                <a:avLst/>
              </a:prstGeom>
              <a:noFill/>
              <a:ln w="12700">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a:t>
                </a:r>
                <a:r>
                  <a:rPr kumimoji="0" lang="en-US" altLang="zh-CN" sz="1400" b="1" i="1"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3" name="矩形 32">
                <a:extLst>
                  <a:ext uri="{FF2B5EF4-FFF2-40B4-BE49-F238E27FC236}">
                    <a16:creationId xmlns:a16="http://schemas.microsoft.com/office/drawing/2014/main" id="{943E2A84-1AED-4C26-8BFB-4B71CF54DE05}"/>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51" name="组合 50">
              <a:extLst>
                <a:ext uri="{FF2B5EF4-FFF2-40B4-BE49-F238E27FC236}">
                  <a16:creationId xmlns:a16="http://schemas.microsoft.com/office/drawing/2014/main" id="{942F26FF-E2AC-4781-BDFE-C27528E9A266}"/>
                </a:ext>
              </a:extLst>
            </p:cNvPr>
            <p:cNvGrpSpPr/>
            <p:nvPr/>
          </p:nvGrpSpPr>
          <p:grpSpPr>
            <a:xfrm>
              <a:off x="2739291" y="3378497"/>
              <a:ext cx="4340066" cy="498370"/>
              <a:chOff x="2920231" y="2952785"/>
              <a:chExt cx="4340066" cy="498370"/>
            </a:xfrm>
          </p:grpSpPr>
          <p:sp>
            <p:nvSpPr>
              <p:cNvPr id="52" name="TextBox 132">
                <a:extLst>
                  <a:ext uri="{FF2B5EF4-FFF2-40B4-BE49-F238E27FC236}">
                    <a16:creationId xmlns:a16="http://schemas.microsoft.com/office/drawing/2014/main" id="{0066A0E8-3708-4CF1-9263-1327F5E90FE0}"/>
                  </a:ext>
                </a:extLst>
              </p:cNvPr>
              <p:cNvSpPr txBox="1">
                <a:spLocks noChangeArrowheads="1"/>
              </p:cNvSpPr>
              <p:nvPr/>
            </p:nvSpPr>
            <p:spPr bwMode="auto">
              <a:xfrm>
                <a:off x="2920231" y="3048677"/>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行</a:t>
                </a:r>
                <a:r>
                  <a:rPr kumimoji="0" lang="en-US" altLang="zh-CN"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0</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4" name="矩形 53">
                <a:extLst>
                  <a:ext uri="{FF2B5EF4-FFF2-40B4-BE49-F238E27FC236}">
                    <a16:creationId xmlns:a16="http://schemas.microsoft.com/office/drawing/2014/main" id="{74D2A9C8-E98F-45AE-B436-0C271D5972FD}"/>
                  </a:ext>
                </a:extLst>
              </p:cNvPr>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81" name="TextBox 132">
              <a:extLst>
                <a:ext uri="{FF2B5EF4-FFF2-40B4-BE49-F238E27FC236}">
                  <a16:creationId xmlns:a16="http://schemas.microsoft.com/office/drawing/2014/main" id="{10C16168-A37A-41A5-A5A8-69E915DC9263}"/>
                </a:ext>
              </a:extLst>
            </p:cNvPr>
            <p:cNvSpPr txBox="1">
              <a:spLocks noChangeArrowheads="1"/>
            </p:cNvSpPr>
            <p:nvPr/>
          </p:nvSpPr>
          <p:spPr bwMode="auto">
            <a:xfrm>
              <a:off x="2730466" y="4004580"/>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行</a:t>
              </a:r>
              <a:r>
                <a:rPr kumimoji="0" lang="en-US" altLang="zh-CN"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82" name="AutoShape 6">
            <a:extLst>
              <a:ext uri="{FF2B5EF4-FFF2-40B4-BE49-F238E27FC236}">
                <a16:creationId xmlns:a16="http://schemas.microsoft.com/office/drawing/2014/main" id="{A73AD855-AFCA-4F2C-A0F2-FD9207C4A3C1}"/>
              </a:ext>
            </a:extLst>
          </p:cNvPr>
          <p:cNvSpPr>
            <a:spLocks/>
          </p:cNvSpPr>
          <p:nvPr/>
        </p:nvSpPr>
        <p:spPr bwMode="auto">
          <a:xfrm rot="10800000">
            <a:off x="10340910" y="2026560"/>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AutoShape 6">
            <a:extLst>
              <a:ext uri="{FF2B5EF4-FFF2-40B4-BE49-F238E27FC236}">
                <a16:creationId xmlns:a16="http://schemas.microsoft.com/office/drawing/2014/main" id="{0C700E59-7FCB-4C65-8855-067F7B8C283B}"/>
              </a:ext>
            </a:extLst>
          </p:cNvPr>
          <p:cNvSpPr>
            <a:spLocks/>
          </p:cNvSpPr>
          <p:nvPr/>
        </p:nvSpPr>
        <p:spPr bwMode="auto">
          <a:xfrm rot="10800000">
            <a:off x="10340910" y="2987649"/>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AutoShape 6">
            <a:extLst>
              <a:ext uri="{FF2B5EF4-FFF2-40B4-BE49-F238E27FC236}">
                <a16:creationId xmlns:a16="http://schemas.microsoft.com/office/drawing/2014/main" id="{A627CD46-03FB-4B98-BBC0-AFFF04A27990}"/>
              </a:ext>
            </a:extLst>
          </p:cNvPr>
          <p:cNvSpPr>
            <a:spLocks/>
          </p:cNvSpPr>
          <p:nvPr/>
        </p:nvSpPr>
        <p:spPr bwMode="auto">
          <a:xfrm rot="10800000">
            <a:off x="10340910" y="4887175"/>
            <a:ext cx="110062" cy="938250"/>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TextBox 132">
            <a:extLst>
              <a:ext uri="{FF2B5EF4-FFF2-40B4-BE49-F238E27FC236}">
                <a16:creationId xmlns:a16="http://schemas.microsoft.com/office/drawing/2014/main" id="{3DE6921E-62BC-46C5-A1CF-38F2F7D5E2D6}"/>
              </a:ext>
            </a:extLst>
          </p:cNvPr>
          <p:cNvSpPr txBox="1">
            <a:spLocks noChangeArrowheads="1"/>
          </p:cNvSpPr>
          <p:nvPr/>
        </p:nvSpPr>
        <p:spPr bwMode="auto">
          <a:xfrm>
            <a:off x="10450972" y="2329394"/>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0</a:t>
            </a:r>
            <a:r>
              <a:rPr kumimoji="0" lang="zh-CN"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区</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6" name="TextBox 132">
            <a:extLst>
              <a:ext uri="{FF2B5EF4-FFF2-40B4-BE49-F238E27FC236}">
                <a16:creationId xmlns:a16="http://schemas.microsoft.com/office/drawing/2014/main" id="{40E43075-557F-4775-A6C6-52D84FB45BE6}"/>
              </a:ext>
            </a:extLst>
          </p:cNvPr>
          <p:cNvSpPr txBox="1">
            <a:spLocks noChangeArrowheads="1"/>
          </p:cNvSpPr>
          <p:nvPr/>
        </p:nvSpPr>
        <p:spPr bwMode="auto">
          <a:xfrm>
            <a:off x="10450972" y="3289807"/>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区</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7" name="TextBox 132">
            <a:extLst>
              <a:ext uri="{FF2B5EF4-FFF2-40B4-BE49-F238E27FC236}">
                <a16:creationId xmlns:a16="http://schemas.microsoft.com/office/drawing/2014/main" id="{C9255F54-0E17-4C24-995F-0BF501B0D67B}"/>
              </a:ext>
            </a:extLst>
          </p:cNvPr>
          <p:cNvSpPr txBox="1">
            <a:spLocks noChangeArrowheads="1"/>
          </p:cNvSpPr>
          <p:nvPr/>
        </p:nvSpPr>
        <p:spPr bwMode="auto">
          <a:xfrm>
            <a:off x="10427037" y="5192479"/>
            <a:ext cx="915040" cy="307777"/>
          </a:xfrm>
          <a:prstGeom prst="rect">
            <a:avLst/>
          </a:prstGeom>
          <a:noFill/>
          <a:ln w="12700">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m-1</a:t>
            </a: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区</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a:extLst>
              <a:ext uri="{FF2B5EF4-FFF2-40B4-BE49-F238E27FC236}">
                <a16:creationId xmlns:a16="http://schemas.microsoft.com/office/drawing/2014/main" id="{E255307D-8EA1-4CA3-8900-CAEB82DDB727}"/>
              </a:ext>
            </a:extLst>
          </p:cNvPr>
          <p:cNvGrpSpPr/>
          <p:nvPr/>
        </p:nvGrpSpPr>
        <p:grpSpPr>
          <a:xfrm>
            <a:off x="3118994" y="2284348"/>
            <a:ext cx="494471" cy="361234"/>
            <a:chOff x="3118994" y="2284348"/>
            <a:chExt cx="494471" cy="361234"/>
          </a:xfrm>
        </p:grpSpPr>
        <p:cxnSp>
          <p:nvCxnSpPr>
            <p:cNvPr id="88" name="直接箭头连接符 87">
              <a:extLst>
                <a:ext uri="{FF2B5EF4-FFF2-40B4-BE49-F238E27FC236}">
                  <a16:creationId xmlns:a16="http://schemas.microsoft.com/office/drawing/2014/main" id="{9805A787-3032-4BE2-AB09-D020766E431C}"/>
                </a:ext>
              </a:extLst>
            </p:cNvPr>
            <p:cNvCxnSpPr/>
            <p:nvPr/>
          </p:nvCxnSpPr>
          <p:spPr>
            <a:xfrm>
              <a:off x="3611560" y="2427844"/>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9" name="TextBox 132">
              <a:extLst>
                <a:ext uri="{FF2B5EF4-FFF2-40B4-BE49-F238E27FC236}">
                  <a16:creationId xmlns:a16="http://schemas.microsoft.com/office/drawing/2014/main" id="{D4392CB3-4081-471B-A46F-6C7532F3075F}"/>
                </a:ext>
              </a:extLst>
            </p:cNvPr>
            <p:cNvSpPr txBox="1">
              <a:spLocks noChangeArrowheads="1"/>
            </p:cNvSpPr>
            <p:nvPr/>
          </p:nvSpPr>
          <p:spPr bwMode="auto">
            <a:xfrm>
              <a:off x="3118994" y="2284348"/>
              <a:ext cx="438020" cy="307777"/>
            </a:xfrm>
            <a:prstGeom prst="rect">
              <a:avLst/>
            </a:prstGeom>
            <a:noFill/>
            <a:ln w="12700">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90" name="直接连接符 89">
              <a:extLst>
                <a:ext uri="{FF2B5EF4-FFF2-40B4-BE49-F238E27FC236}">
                  <a16:creationId xmlns:a16="http://schemas.microsoft.com/office/drawing/2014/main" id="{28063822-EF1A-4EAE-A03A-4097BBA69491}"/>
                </a:ext>
              </a:extLst>
            </p:cNvPr>
            <p:cNvCxnSpPr/>
            <p:nvPr/>
          </p:nvCxnSpPr>
          <p:spPr>
            <a:xfrm flipH="1">
              <a:off x="3329664" y="2427844"/>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a:extLst>
              <a:ext uri="{FF2B5EF4-FFF2-40B4-BE49-F238E27FC236}">
                <a16:creationId xmlns:a16="http://schemas.microsoft.com/office/drawing/2014/main" id="{440A8B09-DF64-4FEB-A822-68E909054743}"/>
              </a:ext>
            </a:extLst>
          </p:cNvPr>
          <p:cNvGrpSpPr/>
          <p:nvPr/>
        </p:nvGrpSpPr>
        <p:grpSpPr>
          <a:xfrm>
            <a:off x="4161004" y="3474389"/>
            <a:ext cx="1084644" cy="2261391"/>
            <a:chOff x="4161004" y="3474389"/>
            <a:chExt cx="1084644" cy="2261391"/>
          </a:xfrm>
        </p:grpSpPr>
        <p:sp>
          <p:nvSpPr>
            <p:cNvPr id="100" name="矩形 99">
              <a:extLst>
                <a:ext uri="{FF2B5EF4-FFF2-40B4-BE49-F238E27FC236}">
                  <a16:creationId xmlns:a16="http://schemas.microsoft.com/office/drawing/2014/main" id="{80E4C04F-AAC7-419A-BDFF-384C44FBD5E0}"/>
                </a:ext>
              </a:extLst>
            </p:cNvPr>
            <p:cNvSpPr/>
            <p:nvPr/>
          </p:nvSpPr>
          <p:spPr bwMode="auto">
            <a:xfrm>
              <a:off x="4166131" y="3474389"/>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区地址 </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矩形 100">
              <a:extLst>
                <a:ext uri="{FF2B5EF4-FFF2-40B4-BE49-F238E27FC236}">
                  <a16:creationId xmlns:a16="http://schemas.microsoft.com/office/drawing/2014/main" id="{AB43C5C5-AFF1-4FC9-81FE-DA435E800630}"/>
                </a:ext>
              </a:extLst>
            </p:cNvPr>
            <p:cNvSpPr/>
            <p:nvPr/>
          </p:nvSpPr>
          <p:spPr bwMode="auto">
            <a:xfrm>
              <a:off x="4164422" y="4124303"/>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区地址 </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a:extLst>
                <a:ext uri="{FF2B5EF4-FFF2-40B4-BE49-F238E27FC236}">
                  <a16:creationId xmlns:a16="http://schemas.microsoft.com/office/drawing/2014/main" id="{40DFE717-ECE1-4E78-A0AA-5D2D070A3E01}"/>
                </a:ext>
              </a:extLst>
            </p:cNvPr>
            <p:cNvSpPr/>
            <p:nvPr/>
          </p:nvSpPr>
          <p:spPr bwMode="auto">
            <a:xfrm>
              <a:off x="4162713" y="4774217"/>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区地址 </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a:extLst>
                <a:ext uri="{FF2B5EF4-FFF2-40B4-BE49-F238E27FC236}">
                  <a16:creationId xmlns:a16="http://schemas.microsoft.com/office/drawing/2014/main" id="{8A6CA531-2675-4461-8E09-FE6209183175}"/>
                </a:ext>
              </a:extLst>
            </p:cNvPr>
            <p:cNvSpPr/>
            <p:nvPr/>
          </p:nvSpPr>
          <p:spPr bwMode="auto">
            <a:xfrm>
              <a:off x="4161004" y="5424131"/>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区地址</a:t>
              </a:r>
              <a:r>
                <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825FE822-7234-42C6-8132-8FEEA49EEA74}"/>
              </a:ext>
            </a:extLst>
          </p:cNvPr>
          <p:cNvGrpSpPr/>
          <p:nvPr/>
        </p:nvGrpSpPr>
        <p:grpSpPr>
          <a:xfrm>
            <a:off x="3391920" y="3474389"/>
            <a:ext cx="675355" cy="2261391"/>
            <a:chOff x="3391920" y="3474389"/>
            <a:chExt cx="675355" cy="2261391"/>
          </a:xfrm>
        </p:grpSpPr>
        <p:sp>
          <p:nvSpPr>
            <p:cNvPr id="105" name="矩形 104">
              <a:extLst>
                <a:ext uri="{FF2B5EF4-FFF2-40B4-BE49-F238E27FC236}">
                  <a16:creationId xmlns:a16="http://schemas.microsoft.com/office/drawing/2014/main" id="{E05F96B1-8FF9-44E5-BB61-B0F5201E6A06}"/>
                </a:ext>
              </a:extLst>
            </p:cNvPr>
            <p:cNvSpPr/>
            <p:nvPr/>
          </p:nvSpPr>
          <p:spPr bwMode="auto">
            <a:xfrm>
              <a:off x="3397047" y="3474389"/>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6" name="矩形 105">
              <a:extLst>
                <a:ext uri="{FF2B5EF4-FFF2-40B4-BE49-F238E27FC236}">
                  <a16:creationId xmlns:a16="http://schemas.microsoft.com/office/drawing/2014/main" id="{52FE789A-3C94-41F2-B972-3E198D9359D7}"/>
                </a:ext>
              </a:extLst>
            </p:cNvPr>
            <p:cNvSpPr/>
            <p:nvPr/>
          </p:nvSpPr>
          <p:spPr bwMode="auto">
            <a:xfrm>
              <a:off x="3395338" y="4124303"/>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7" name="矩形 106">
              <a:extLst>
                <a:ext uri="{FF2B5EF4-FFF2-40B4-BE49-F238E27FC236}">
                  <a16:creationId xmlns:a16="http://schemas.microsoft.com/office/drawing/2014/main" id="{FDDE76BF-D34B-4E7F-B7B6-F90127AA9FD3}"/>
                </a:ext>
              </a:extLst>
            </p:cNvPr>
            <p:cNvSpPr/>
            <p:nvPr/>
          </p:nvSpPr>
          <p:spPr bwMode="auto">
            <a:xfrm>
              <a:off x="3393629" y="4774217"/>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8" name="矩形 107">
              <a:extLst>
                <a:ext uri="{FF2B5EF4-FFF2-40B4-BE49-F238E27FC236}">
                  <a16:creationId xmlns:a16="http://schemas.microsoft.com/office/drawing/2014/main" id="{A64886B9-8517-45A1-B0CF-A7E10444702A}"/>
                </a:ext>
              </a:extLst>
            </p:cNvPr>
            <p:cNvSpPr/>
            <p:nvPr/>
          </p:nvSpPr>
          <p:spPr bwMode="auto">
            <a:xfrm>
              <a:off x="3391920" y="5424131"/>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grpSp>
      <p:grpSp>
        <p:nvGrpSpPr>
          <p:cNvPr id="114" name="组合 113">
            <a:extLst>
              <a:ext uri="{FF2B5EF4-FFF2-40B4-BE49-F238E27FC236}">
                <a16:creationId xmlns:a16="http://schemas.microsoft.com/office/drawing/2014/main" id="{74E56B20-A0C4-46A5-B6F3-439E2235D3E5}"/>
              </a:ext>
            </a:extLst>
          </p:cNvPr>
          <p:cNvGrpSpPr/>
          <p:nvPr/>
        </p:nvGrpSpPr>
        <p:grpSpPr>
          <a:xfrm>
            <a:off x="5352943" y="3474389"/>
            <a:ext cx="1633035" cy="2261391"/>
            <a:chOff x="5352943" y="3474389"/>
            <a:chExt cx="1633035" cy="2261391"/>
          </a:xfrm>
        </p:grpSpPr>
        <p:sp>
          <p:nvSpPr>
            <p:cNvPr id="110" name="矩形 109">
              <a:extLst>
                <a:ext uri="{FF2B5EF4-FFF2-40B4-BE49-F238E27FC236}">
                  <a16:creationId xmlns:a16="http://schemas.microsoft.com/office/drawing/2014/main" id="{99A16EBD-A26B-4CC8-8D54-B30FF46593F7}"/>
                </a:ext>
              </a:extLst>
            </p:cNvPr>
            <p:cNvSpPr/>
            <p:nvPr/>
          </p:nvSpPr>
          <p:spPr bwMode="auto">
            <a:xfrm>
              <a:off x="5356361" y="412430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1" name="矩形 110">
              <a:extLst>
                <a:ext uri="{FF2B5EF4-FFF2-40B4-BE49-F238E27FC236}">
                  <a16:creationId xmlns:a16="http://schemas.microsoft.com/office/drawing/2014/main" id="{49EFFFEC-4C89-4A83-8347-8354301F6D3F}"/>
                </a:ext>
              </a:extLst>
            </p:cNvPr>
            <p:cNvSpPr/>
            <p:nvPr/>
          </p:nvSpPr>
          <p:spPr bwMode="auto">
            <a:xfrm>
              <a:off x="5358070" y="3474389"/>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 name="矩形 111">
              <a:extLst>
                <a:ext uri="{FF2B5EF4-FFF2-40B4-BE49-F238E27FC236}">
                  <a16:creationId xmlns:a16="http://schemas.microsoft.com/office/drawing/2014/main" id="{8C04703A-1596-450C-B02C-36CE644521B7}"/>
                </a:ext>
              </a:extLst>
            </p:cNvPr>
            <p:cNvSpPr/>
            <p:nvPr/>
          </p:nvSpPr>
          <p:spPr bwMode="auto">
            <a:xfrm>
              <a:off x="5354652" y="477421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3" name="矩形 112">
              <a:extLst>
                <a:ext uri="{FF2B5EF4-FFF2-40B4-BE49-F238E27FC236}">
                  <a16:creationId xmlns:a16="http://schemas.microsoft.com/office/drawing/2014/main" id="{B4FA397F-C86F-4CC6-BFA3-10D851BF2F5C}"/>
                </a:ext>
              </a:extLst>
            </p:cNvPr>
            <p:cNvSpPr/>
            <p:nvPr/>
          </p:nvSpPr>
          <p:spPr bwMode="auto">
            <a:xfrm>
              <a:off x="5352943" y="5424131"/>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30" name="Text Box 66">
            <a:extLst>
              <a:ext uri="{FF2B5EF4-FFF2-40B4-BE49-F238E27FC236}">
                <a16:creationId xmlns:a16="http://schemas.microsoft.com/office/drawing/2014/main" id="{768A8DC8-6C46-4C13-AB83-521AD7311DB0}"/>
              </a:ext>
            </a:extLst>
          </p:cNvPr>
          <p:cNvSpPr txBox="1">
            <a:spLocks noChangeArrowheads="1"/>
          </p:cNvSpPr>
          <p:nvPr/>
        </p:nvSpPr>
        <p:spPr bwMode="auto">
          <a:xfrm>
            <a:off x="3338004" y="910511"/>
            <a:ext cx="5688012" cy="400110"/>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080808"/>
                </a:solidFill>
                <a:effectLst/>
                <a:uLnTx/>
                <a:uFillTx/>
                <a:latin typeface="微软雅黑"/>
                <a:ea typeface="微软雅黑"/>
                <a:cs typeface="+mn-cs"/>
              </a:rPr>
              <a:t>cache</a:t>
            </a:r>
            <a:r>
              <a:rPr kumimoji="1" lang="zh-CN" altLang="en-US" sz="2000" b="1" i="0" u="none" strike="noStrike" kern="1200" cap="none" spc="0" normalizeH="0" baseline="0" noProof="0" dirty="0">
                <a:ln>
                  <a:noFill/>
                </a:ln>
                <a:solidFill>
                  <a:srgbClr val="080808"/>
                </a:solidFill>
                <a:effectLst/>
                <a:uLnTx/>
                <a:uFillTx/>
                <a:latin typeface="微软雅黑"/>
                <a:ea typeface="微软雅黑"/>
                <a:cs typeface="+mn-cs"/>
              </a:rPr>
              <a:t>块号</a:t>
            </a:r>
            <a:r>
              <a:rPr kumimoji="1" lang="en-US" altLang="zh-CN" sz="2000" b="1" i="0" u="none" strike="noStrike" kern="1200" cap="none" spc="0" normalizeH="0" baseline="0" noProof="0" dirty="0" err="1">
                <a:ln>
                  <a:noFill/>
                </a:ln>
                <a:solidFill>
                  <a:srgbClr val="080808"/>
                </a:solidFill>
                <a:effectLst/>
                <a:uLnTx/>
                <a:uFillTx/>
                <a:latin typeface="微软雅黑"/>
                <a:ea typeface="微软雅黑"/>
                <a:cs typeface="+mn-cs"/>
              </a:rPr>
              <a:t>i</a:t>
            </a:r>
            <a:r>
              <a:rPr kumimoji="1" lang="en-US" altLang="zh-CN" sz="2000" b="1" i="0" u="none" strike="noStrike" kern="1200" cap="none" spc="0" normalizeH="0" baseline="0" noProof="0" dirty="0">
                <a:ln>
                  <a:noFill/>
                </a:ln>
                <a:solidFill>
                  <a:srgbClr val="080808"/>
                </a:solidFill>
                <a:effectLst/>
                <a:uLnTx/>
                <a:uFillTx/>
                <a:latin typeface="微软雅黑"/>
                <a:ea typeface="微软雅黑"/>
                <a:cs typeface="+mn-cs"/>
              </a:rPr>
              <a:t>,   </a:t>
            </a:r>
            <a:r>
              <a:rPr kumimoji="1" lang="zh-CN" altLang="en-US" sz="2000" b="1" i="0" u="none" strike="noStrike" kern="1200" cap="none" spc="0" normalizeH="0" baseline="0" noProof="0" dirty="0">
                <a:ln>
                  <a:noFill/>
                </a:ln>
                <a:solidFill>
                  <a:srgbClr val="080808"/>
                </a:solidFill>
                <a:effectLst/>
                <a:uLnTx/>
                <a:uFillTx/>
                <a:latin typeface="微软雅黑"/>
                <a:ea typeface="微软雅黑"/>
                <a:cs typeface="+mn-cs"/>
              </a:rPr>
              <a:t>共</a:t>
            </a:r>
            <a:r>
              <a:rPr kumimoji="1" lang="en-US" altLang="zh-CN" sz="2000" b="1" i="0" u="none" strike="noStrike" kern="1200" cap="none" spc="0" normalizeH="0" baseline="0" noProof="0" dirty="0">
                <a:ln>
                  <a:noFill/>
                </a:ln>
                <a:solidFill>
                  <a:srgbClr val="080808"/>
                </a:solidFill>
                <a:effectLst/>
                <a:uLnTx/>
                <a:uFillTx/>
                <a:latin typeface="微软雅黑"/>
                <a:ea typeface="微软雅黑"/>
                <a:cs typeface="+mn-cs"/>
              </a:rPr>
              <a:t>n</a:t>
            </a:r>
            <a:r>
              <a:rPr kumimoji="1" lang="zh-CN" altLang="en-US" sz="2000" b="1" i="0" u="none" strike="noStrike" kern="1200" cap="none" spc="0" normalizeH="0" baseline="0" noProof="0" dirty="0">
                <a:ln>
                  <a:noFill/>
                </a:ln>
                <a:solidFill>
                  <a:srgbClr val="080808"/>
                </a:solidFill>
                <a:effectLst/>
                <a:uLnTx/>
                <a:uFillTx/>
                <a:latin typeface="微软雅黑"/>
                <a:ea typeface="微软雅黑"/>
                <a:cs typeface="+mn-cs"/>
              </a:rPr>
              <a:t>块，主存块号</a:t>
            </a:r>
            <a:r>
              <a:rPr kumimoji="1" lang="en-US" altLang="zh-CN" sz="2000" b="1" i="0" u="none" strike="noStrike" kern="1200" cap="none" spc="0" normalizeH="0" baseline="0" noProof="0" dirty="0">
                <a:ln>
                  <a:noFill/>
                </a:ln>
                <a:solidFill>
                  <a:srgbClr val="080808"/>
                </a:solidFill>
                <a:effectLst/>
                <a:uLnTx/>
                <a:uFillTx/>
                <a:latin typeface="微软雅黑"/>
                <a:ea typeface="微软雅黑"/>
                <a:cs typeface="+mn-cs"/>
              </a:rPr>
              <a:t>j</a:t>
            </a:r>
            <a:r>
              <a:rPr kumimoji="1" lang="zh-CN" altLang="en-US" sz="2000" b="1" i="0" u="none" strike="noStrike" kern="1200" cap="none" spc="0" normalizeH="0" baseline="0" noProof="0" dirty="0">
                <a:ln>
                  <a:noFill/>
                </a:ln>
                <a:solidFill>
                  <a:srgbClr val="080808"/>
                </a:solidFill>
                <a:effectLst/>
                <a:uLnTx/>
                <a:uFillTx/>
                <a:latin typeface="微软雅黑"/>
                <a:ea typeface="微软雅黑"/>
                <a:cs typeface="+mn-cs"/>
              </a:rPr>
              <a:t>，</a:t>
            </a:r>
            <a:r>
              <a:rPr kumimoji="1" lang="en-US" altLang="zh-CN" sz="2000" b="1" i="0" u="none" strike="noStrike" kern="1200" cap="none" spc="0" normalizeH="0" baseline="0" noProof="0" dirty="0" err="1">
                <a:ln>
                  <a:noFill/>
                </a:ln>
                <a:solidFill>
                  <a:srgbClr val="0000FF"/>
                </a:solidFill>
                <a:effectLst/>
                <a:uLnTx/>
                <a:uFillTx/>
                <a:latin typeface="微软雅黑"/>
                <a:ea typeface="华文新魏" pitchFamily="2" charset="-122"/>
                <a:cs typeface="+mn-cs"/>
              </a:rPr>
              <a:t>i</a:t>
            </a:r>
            <a:r>
              <a:rPr kumimoji="1" lang="en-US" altLang="zh-CN" sz="2000" b="1" i="0" u="none" strike="noStrike" kern="1200" cap="none" spc="0" normalizeH="0" baseline="0" noProof="0" dirty="0">
                <a:ln>
                  <a:noFill/>
                </a:ln>
                <a:solidFill>
                  <a:srgbClr val="0000FF"/>
                </a:solidFill>
                <a:effectLst/>
                <a:uLnTx/>
                <a:uFillTx/>
                <a:latin typeface="微软雅黑"/>
                <a:ea typeface="华文新魏" pitchFamily="2" charset="-122"/>
                <a:cs typeface="+mn-cs"/>
              </a:rPr>
              <a:t>=j mod n</a:t>
            </a:r>
          </a:p>
        </p:txBody>
      </p:sp>
    </p:spTree>
    <p:custDataLst>
      <p:tags r:id="rId1"/>
    </p:custDataLst>
    <p:extLst>
      <p:ext uri="{BB962C8B-B14F-4D97-AF65-F5344CB8AC3E}">
        <p14:creationId xmlns:p14="http://schemas.microsoft.com/office/powerpoint/2010/main" val="3076485537"/>
      </p:ext>
    </p:extLst>
  </p:cSld>
  <p:clrMapOvr>
    <a:masterClrMapping/>
  </p:clrMapOvr>
  <mc:AlternateContent xmlns:mc="http://schemas.openxmlformats.org/markup-compatibility/2006" xmlns:p14="http://schemas.microsoft.com/office/powerpoint/2010/main">
    <mc:Choice Requires="p14">
      <p:transition spd="slow" p14:dur="2000" advTm="150420"/>
    </mc:Choice>
    <mc:Fallback xmlns="">
      <p:transition spd="slow" advTm="150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3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repeatCount="300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righ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300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righ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repeatCount="300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righ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right)">
                                      <p:cBhvr>
                                        <p:cTn id="27" dur="500"/>
                                        <p:tgtEl>
                                          <p:spTgt spid="45"/>
                                        </p:tgtEl>
                                      </p:cBhvr>
                                    </p:animEffect>
                                  </p:childTnLst>
                                </p:cTn>
                              </p:par>
                              <p:par>
                                <p:cTn id="28" presetID="22" presetClass="entr" presetSubtype="2" repeatCount="300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right)">
                                      <p:cBhvr>
                                        <p:cTn id="30" dur="500"/>
                                        <p:tgtEl>
                                          <p:spTgt spid="46"/>
                                        </p:tgtEl>
                                      </p:cBhvr>
                                    </p:animEffect>
                                  </p:childTnLst>
                                </p:cTn>
                              </p:par>
                              <p:par>
                                <p:cTn id="31" presetID="22" presetClass="entr" presetSubtype="2" repeatCount="300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par>
                                <p:cTn id="34" presetID="22" presetClass="entr" presetSubtype="2" repeatCount="300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wipe(left)">
                                      <p:cBhvr>
                                        <p:cTn id="41" dur="500"/>
                                        <p:tgtEl>
                                          <p:spTgt spid="1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wipe(up)">
                                      <p:cBhvr>
                                        <p:cTn id="46" dur="500"/>
                                        <p:tgtEl>
                                          <p:spTgt spid="10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wipe(up)">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wipe(left)">
                                      <p:cBhvr>
                                        <p:cTn id="56" dur="500"/>
                                        <p:tgtEl>
                                          <p:spTgt spid="11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up)">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left)">
                                      <p:cBhvr>
                                        <p:cTn id="71" dur="500"/>
                                        <p:tgtEl>
                                          <p:spTgt spid="4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down)">
                                      <p:cBhvr>
                                        <p:cTn id="76" dur="5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up)">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left)">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righ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7" grpId="0" animBg="1"/>
      <p:bldP spid="38" grpId="0" animBg="1"/>
      <p:bldP spid="39" grpId="0" animBg="1"/>
      <p:bldP spid="45" grpId="0" animBg="1"/>
      <p:bldP spid="46" grpId="0" animBg="1"/>
      <p:bldP spid="47" grpId="0" animBg="1"/>
      <p:bldP spid="48" grpId="0" animBg="1"/>
      <p:bldP spid="49" grpId="0" animBg="1"/>
      <p:bldP spid="130" grpId="0"/>
    </p:bldLst>
  </p:timing>
  <p:extLst>
    <p:ext uri="{3A86A75C-4F4B-4683-9AE1-C65F6400EC91}">
      <p14:laserTraceLst xmlns:p14="http://schemas.microsoft.com/office/powerpoint/2010/main">
        <p14:tracePtLst>
          <p14:tracePt t="7853" x="8756650" y="1790700"/>
          <p14:tracePt t="7875" x="8737600" y="1816100"/>
          <p14:tracePt t="7892" x="8705850" y="1841500"/>
          <p14:tracePt t="7908" x="8674100" y="1866900"/>
          <p14:tracePt t="7925" x="8661400" y="1892300"/>
          <p14:tracePt t="7942" x="8636000" y="1905000"/>
          <p14:tracePt t="7959" x="8604250" y="1917700"/>
          <p14:tracePt t="7975" x="8578850" y="1924050"/>
          <p14:tracePt t="7978" x="8566150" y="1930400"/>
          <p14:tracePt t="7992" x="8547100" y="1936750"/>
          <p14:tracePt t="8009" x="8451850" y="1981200"/>
          <p14:tracePt t="8026" x="8375650" y="2012950"/>
          <p14:tracePt t="8042" x="8267700" y="2063750"/>
          <p14:tracePt t="8059" x="8140700" y="2133600"/>
          <p14:tracePt t="8076" x="8020050" y="2197100"/>
          <p14:tracePt t="8093" x="7893050" y="2247900"/>
          <p14:tracePt t="8110" x="7785100" y="2298700"/>
          <p14:tracePt t="8115" x="7740650" y="2317750"/>
          <p14:tracePt t="8125" x="7702550" y="2336800"/>
          <p14:tracePt t="8143" x="7632700" y="2374900"/>
          <p14:tracePt t="8146" x="7620000" y="2374900"/>
          <p14:tracePt t="8159" x="7600950" y="2387600"/>
          <p14:tracePt t="8175" x="7569200" y="2400300"/>
          <p14:tracePt t="8177" x="7550150" y="2413000"/>
          <p14:tracePt t="8192" x="7537450" y="2419350"/>
          <p14:tracePt t="8195" x="7512050" y="2444750"/>
          <p14:tracePt t="8209" x="7473950" y="2457450"/>
          <p14:tracePt t="8225" x="7429500" y="2489200"/>
          <p14:tracePt t="8242" x="7340600" y="2546350"/>
          <p14:tracePt t="8259" x="7226300" y="2622550"/>
          <p14:tracePt t="8276" x="7105650" y="2711450"/>
          <p14:tracePt t="8292" x="6985000" y="2787650"/>
          <p14:tracePt t="8310" x="6889750" y="2857500"/>
          <p14:tracePt t="8313" x="6851650" y="2882900"/>
          <p14:tracePt t="8326" x="6826250" y="2895600"/>
          <p14:tracePt t="8344" x="6794500" y="2914650"/>
          <p14:tracePt t="8359" x="6788150" y="2921000"/>
          <p14:tracePt t="8398" x="6788150" y="2927350"/>
          <p14:tracePt t="8409" x="6775450" y="2940050"/>
          <p14:tracePt t="8426" x="6762750" y="2952750"/>
          <p14:tracePt t="8442" x="6743700" y="2971800"/>
          <p14:tracePt t="8459" x="6711950" y="3003550"/>
          <p14:tracePt t="8476" x="6661150" y="3054350"/>
          <p14:tracePt t="8492" x="6584950" y="3117850"/>
          <p14:tracePt t="8509" x="6521450" y="3175000"/>
          <p14:tracePt t="8526" x="6477000" y="3213100"/>
          <p14:tracePt t="8543" x="6470650" y="3219450"/>
          <p14:tracePt t="9145" x="0" y="0"/>
        </p14:tracePtLst>
        <p14:tracePtLst>
          <p14:tracePt t="10355" x="10852150" y="2051050"/>
          <p14:tracePt t="10533" x="10852150" y="2057400"/>
          <p14:tracePt t="10550" x="10852150" y="2063750"/>
          <p14:tracePt t="10561" x="10852150" y="2076450"/>
          <p14:tracePt t="10578" x="10852150" y="2095500"/>
          <p14:tracePt t="10595" x="10852150" y="2114550"/>
          <p14:tracePt t="10613" x="10852150" y="2127250"/>
          <p14:tracePt t="10628" x="10852150" y="2152650"/>
          <p14:tracePt t="10645" x="10852150" y="2178050"/>
          <p14:tracePt t="10662" x="10852150" y="2190750"/>
          <p14:tracePt t="10678" x="10852150" y="2209800"/>
          <p14:tracePt t="10695" x="10852150" y="2228850"/>
          <p14:tracePt t="10712" x="10852150" y="2254250"/>
          <p14:tracePt t="10728" x="10852150" y="2266950"/>
          <p14:tracePt t="10731" x="10852150" y="2273300"/>
          <p14:tracePt t="10745" x="10852150" y="2305050"/>
          <p14:tracePt t="10762" x="10852150" y="2330450"/>
          <p14:tracePt t="10779" x="10852150" y="2368550"/>
          <p14:tracePt t="10796" x="10852150" y="2400300"/>
          <p14:tracePt t="10814" x="10852150" y="2432050"/>
          <p14:tracePt t="10829" x="10852150" y="2470150"/>
          <p14:tracePt t="10845" x="10852150" y="2482850"/>
          <p14:tracePt t="10862" x="10852150" y="2508250"/>
          <p14:tracePt t="10879" x="10852150" y="2520950"/>
          <p14:tracePt t="10895" x="10852150" y="2533650"/>
          <p14:tracePt t="10898" x="10852150" y="2546350"/>
          <p14:tracePt t="10912" x="10852150" y="2559050"/>
          <p14:tracePt t="10929" x="10852150" y="2609850"/>
          <p14:tracePt t="10946" x="10852150" y="2654300"/>
          <p14:tracePt t="10962" x="10852150" y="2679700"/>
          <p14:tracePt t="10979" x="10852150" y="2717800"/>
          <p14:tracePt t="10995" x="10852150" y="2755900"/>
          <p14:tracePt t="11014" x="10852150" y="2774950"/>
          <p14:tracePt t="11029" x="10852150" y="2800350"/>
          <p14:tracePt t="11033" x="10852150" y="2813050"/>
          <p14:tracePt t="11046" x="10852150" y="2819400"/>
          <p14:tracePt t="11063" x="10852150" y="2832100"/>
          <p14:tracePt t="11079" x="10852150" y="2844800"/>
          <p14:tracePt t="11096" x="10852150" y="2857500"/>
          <p14:tracePt t="11144" x="10852150" y="2863850"/>
          <p14:tracePt t="11162" x="10852150" y="2882900"/>
          <p14:tracePt t="11179" x="10858500" y="2901950"/>
          <p14:tracePt t="11196" x="10864850" y="2933700"/>
          <p14:tracePt t="11212" x="10864850" y="2952750"/>
          <p14:tracePt t="11229" x="10864850" y="2959100"/>
          <p14:tracePt t="11272" x="10864850" y="2971800"/>
          <p14:tracePt t="11280" x="10864850" y="2984500"/>
          <p14:tracePt t="11297" x="10871200" y="3016250"/>
          <p14:tracePt t="11312" x="10871200" y="3041650"/>
          <p14:tracePt t="11314" x="10871200" y="3048000"/>
          <p14:tracePt t="11330" x="10871200" y="3067050"/>
          <p14:tracePt t="11347" x="10871200" y="3086100"/>
          <p14:tracePt t="11379" x="10871200" y="3098800"/>
          <p14:tracePt t="11396" x="10871200" y="3105150"/>
          <p14:tracePt t="11413" x="10877550" y="3111500"/>
          <p14:tracePt t="11429" x="10877550" y="3117850"/>
          <p14:tracePt t="11446" x="10877550" y="3124200"/>
          <p14:tracePt t="11463" x="10877550" y="3130550"/>
          <p14:tracePt t="11479" x="10877550" y="3162300"/>
          <p14:tracePt t="11482" x="10877550" y="3181350"/>
          <p14:tracePt t="11496" x="10877550" y="3200400"/>
          <p14:tracePt t="11514" x="10877550" y="3244850"/>
          <p14:tracePt t="11517" x="10877550" y="3270250"/>
          <p14:tracePt t="11530" x="10877550" y="3314700"/>
          <p14:tracePt t="11547" x="10877550" y="3352800"/>
          <p14:tracePt t="11564" x="10877550" y="3390900"/>
          <p14:tracePt t="11579" x="10883900" y="3422650"/>
          <p14:tracePt t="11596" x="10883900" y="3467100"/>
          <p14:tracePt t="11614" x="10883900" y="3530600"/>
          <p14:tracePt t="11630" x="10883900" y="3568700"/>
          <p14:tracePt t="11646" x="10883900" y="3619500"/>
          <p14:tracePt t="11663" x="10883900" y="3657600"/>
          <p14:tracePt t="11680" x="10883900" y="3695700"/>
          <p14:tracePt t="11681" x="10883900" y="3708400"/>
          <p14:tracePt t="11696" x="10883900" y="3714750"/>
          <p14:tracePt t="11714" x="10877550" y="3759200"/>
          <p14:tracePt t="11730" x="10877550" y="3778250"/>
          <p14:tracePt t="11746" x="10877550" y="3803650"/>
          <p14:tracePt t="11764" x="10871200" y="3841750"/>
          <p14:tracePt t="11781" x="10864850" y="3898900"/>
          <p14:tracePt t="11785" x="10858500" y="3924300"/>
          <p14:tracePt t="11797" x="10858500" y="3949700"/>
          <p14:tracePt t="11813" x="10858500" y="4006850"/>
          <p14:tracePt t="11830" x="10858500" y="4057650"/>
          <p14:tracePt t="11847" x="10858500" y="4095750"/>
          <p14:tracePt t="11863" x="10858500" y="4133850"/>
          <p14:tracePt t="11880" x="10845800" y="4165600"/>
          <p14:tracePt t="11881" x="10845800" y="4178300"/>
          <p14:tracePt t="11896" x="10845800" y="4197350"/>
          <p14:tracePt t="11913" x="10833100" y="4241800"/>
          <p14:tracePt t="11930" x="10833100" y="4273550"/>
          <p14:tracePt t="11947" x="10833100" y="4305300"/>
          <p14:tracePt t="11963" x="10833100" y="4337050"/>
          <p14:tracePt t="11980" x="10833100" y="4375150"/>
          <p14:tracePt t="11998" x="10826750" y="4419600"/>
          <p14:tracePt t="12014" x="10814050" y="4457700"/>
          <p14:tracePt t="12017" x="10807700" y="4495800"/>
          <p14:tracePt t="12031" x="10807700" y="4540250"/>
          <p14:tracePt t="12048" x="10807700" y="4591050"/>
          <p14:tracePt t="12051" x="10801350" y="4629150"/>
          <p14:tracePt t="12063" x="10801350" y="4654550"/>
          <p14:tracePt t="12081" x="10801350" y="4705350"/>
          <p14:tracePt t="12083" x="10795000" y="4724400"/>
          <p14:tracePt t="12097" x="10795000" y="4730750"/>
          <p14:tracePt t="12164" x="10795000" y="4743450"/>
          <p14:tracePt t="12180" x="10795000" y="4756150"/>
          <p14:tracePt t="12197" x="10795000" y="4775200"/>
          <p14:tracePt t="12213" x="10795000" y="4806950"/>
          <p14:tracePt t="12230" x="10795000" y="4857750"/>
          <p14:tracePt t="12248" x="10795000" y="4908550"/>
          <p14:tracePt t="12249" x="10795000" y="4933950"/>
          <p14:tracePt t="12265" x="10795000" y="4953000"/>
          <p14:tracePt t="12281" x="10795000" y="4991100"/>
          <p14:tracePt t="12283" x="10795000" y="4997450"/>
          <p14:tracePt t="12297" x="10795000" y="5016500"/>
          <p14:tracePt t="12314" x="10795000" y="5035550"/>
          <p14:tracePt t="12331" x="10795000" y="5048250"/>
          <p14:tracePt t="12347" x="10795000" y="5080000"/>
          <p14:tracePt t="12364" x="10795000" y="5124450"/>
          <p14:tracePt t="12380" x="10795000" y="5162550"/>
          <p14:tracePt t="12397" x="10788650" y="5187950"/>
          <p14:tracePt t="12414" x="10788650" y="5200650"/>
          <p14:tracePt t="12430" x="10788650" y="5213350"/>
          <p14:tracePt t="12447" x="10788650" y="5257800"/>
          <p14:tracePt t="12464" x="10788650" y="5302250"/>
          <p14:tracePt t="12481" x="10788650" y="5384800"/>
          <p14:tracePt t="12498" x="10788650" y="5429250"/>
          <p14:tracePt t="12514" x="10788650" y="5461000"/>
          <p14:tracePt t="12532" x="10788650" y="5480050"/>
          <p14:tracePt t="12548" x="10788650" y="5499100"/>
          <p14:tracePt t="12564" x="10788650" y="5505450"/>
          <p14:tracePt t="12581" x="10788650" y="5511800"/>
          <p14:tracePt t="12597" x="10788650" y="5524500"/>
          <p14:tracePt t="12614" x="10788650" y="5530850"/>
          <p14:tracePt t="12631" x="10788650" y="5556250"/>
          <p14:tracePt t="12647" x="10788650" y="5568950"/>
          <p14:tracePt t="12664" x="10788650" y="5581650"/>
          <p14:tracePt t="12681" x="10788650" y="5594350"/>
          <p14:tracePt t="12714" x="10788650" y="5600700"/>
          <p14:tracePt t="12731" x="10788650" y="5607050"/>
          <p14:tracePt t="12748" x="10788650" y="5619750"/>
          <p14:tracePt t="12764" x="10788650" y="5626100"/>
          <p14:tracePt t="13132" x="0" y="0"/>
        </p14:tracePtLst>
        <p14:tracePtLst>
          <p14:tracePt t="33271" x="8655050" y="2209800"/>
          <p14:tracePt t="33293" x="8648700" y="2209800"/>
          <p14:tracePt t="33306" x="8642350" y="2216150"/>
          <p14:tracePt t="33323" x="8591550" y="2254250"/>
          <p14:tracePt t="33339" x="8540750" y="2298700"/>
          <p14:tracePt t="33356" x="8502650" y="2324100"/>
          <p14:tracePt t="33373" x="8426450" y="2374900"/>
          <p14:tracePt t="33390" x="8350250" y="2425700"/>
          <p14:tracePt t="33408" x="8286750" y="2476500"/>
          <p14:tracePt t="33424" x="8248650" y="2501900"/>
          <p14:tracePt t="33427" x="8229600" y="2514600"/>
          <p14:tracePt t="33440" x="8210550" y="2527300"/>
          <p14:tracePt t="33458" x="8166100" y="2559050"/>
          <p14:tracePt t="33473" x="8115300" y="2609850"/>
          <p14:tracePt t="33475" x="8089900" y="2628900"/>
          <p14:tracePt t="33490" x="8058150" y="2660650"/>
          <p14:tracePt t="33492" x="8032750" y="2692400"/>
          <p14:tracePt t="33506" x="7975600" y="2749550"/>
          <p14:tracePt t="33523" x="7931150" y="2787650"/>
          <p14:tracePt t="33540" x="7905750" y="2813050"/>
          <p14:tracePt t="33556" x="7861300" y="2851150"/>
          <p14:tracePt t="33573" x="7816850" y="2895600"/>
          <p14:tracePt t="33590" x="7759700" y="2959100"/>
          <p14:tracePt t="33606" x="7683500" y="3035300"/>
          <p14:tracePt t="33624" x="7658100" y="3067050"/>
          <p14:tracePt t="33640" x="7600950" y="3117850"/>
          <p14:tracePt t="33658" x="7550150" y="3168650"/>
          <p14:tracePt t="33673" x="7505700" y="3206750"/>
          <p14:tracePt t="33675" x="7480300" y="3232150"/>
          <p14:tracePt t="33690" x="7461250" y="3251200"/>
          <p14:tracePt t="33691" x="7435850" y="3282950"/>
          <p14:tracePt t="33707" x="7378700" y="3352800"/>
          <p14:tracePt t="33723" x="7321550" y="3422650"/>
          <p14:tracePt t="33740" x="7277100" y="3473450"/>
          <p14:tracePt t="33757" x="7251700" y="3505200"/>
          <p14:tracePt t="33774" x="7239000" y="3549650"/>
          <p14:tracePt t="33790" x="7219950" y="3562350"/>
          <p14:tracePt t="33807" x="7207250" y="3594100"/>
          <p14:tracePt t="33824" x="7200900" y="3613150"/>
          <p14:tracePt t="33840" x="7194550" y="3625850"/>
          <p14:tracePt t="33988" x="7188200" y="3632200"/>
          <p14:tracePt t="34007" x="7181850" y="3638550"/>
          <p14:tracePt t="34325" x="0" y="0"/>
        </p14:tracePtLst>
        <p14:tracePtLst>
          <p14:tracePt t="35661" x="8686800" y="2184400"/>
          <p14:tracePt t="35709" x="8686800" y="2190750"/>
          <p14:tracePt t="35726" x="8667750" y="2222500"/>
          <p14:tracePt t="35742" x="8629650" y="2273300"/>
          <p14:tracePt t="35759" x="8597900" y="2311400"/>
          <p14:tracePt t="35776" x="8566150" y="2343150"/>
          <p14:tracePt t="35793" x="8547100" y="2368550"/>
          <p14:tracePt t="35795" x="8528050" y="2374900"/>
          <p14:tracePt t="35809" x="8521700" y="2387600"/>
          <p14:tracePt t="35826" x="8502650" y="2406650"/>
          <p14:tracePt t="35827" x="8483600" y="2413000"/>
          <p14:tracePt t="35844" x="8470900" y="2444750"/>
          <p14:tracePt t="35860" x="8420100" y="2514600"/>
          <p14:tracePt t="35877" x="8382000" y="2559050"/>
          <p14:tracePt t="35894" x="8337550" y="2616200"/>
          <p14:tracePt t="35909" x="8274050" y="2673350"/>
          <p14:tracePt t="35926" x="8235950" y="2711450"/>
          <p14:tracePt t="35943" x="8204200" y="2736850"/>
          <p14:tracePt t="35960" x="8185150" y="2755900"/>
          <p14:tracePt t="35976" x="8166100" y="2762250"/>
          <p14:tracePt t="35993" x="8147050" y="2787650"/>
          <p14:tracePt t="35996" x="8140700" y="2794000"/>
          <p14:tracePt t="36010" x="8121650" y="2819400"/>
          <p14:tracePt t="36027" x="8026400" y="2914650"/>
          <p14:tracePt t="36043" x="7969250" y="2965450"/>
          <p14:tracePt t="36060" x="7924800" y="2997200"/>
          <p14:tracePt t="36077" x="7893050" y="3028950"/>
          <p14:tracePt t="36093" x="7861300" y="3060700"/>
          <p14:tracePt t="36110" x="7823200" y="3092450"/>
          <p14:tracePt t="36128" x="7772400" y="3143250"/>
          <p14:tracePt t="36131" x="7759700" y="3155950"/>
          <p14:tracePt t="36143" x="7727950" y="3181350"/>
          <p14:tracePt t="36160" x="7677150" y="3232150"/>
          <p14:tracePt t="36177" x="7588250" y="3295650"/>
          <p14:tracePt t="36193" x="7473950" y="3346450"/>
          <p14:tracePt t="36196" x="7410450" y="3365500"/>
          <p14:tracePt t="36210" x="7340600" y="3403600"/>
          <p14:tracePt t="36212" x="7277100" y="3429000"/>
          <p14:tracePt t="36227" x="7156450" y="3486150"/>
          <p14:tracePt t="36243" x="7054850" y="3530600"/>
          <p14:tracePt t="36260" x="7004050" y="3562350"/>
          <p14:tracePt t="36276" x="6997700" y="3562350"/>
          <p14:tracePt t="36348" x="6991350" y="3581400"/>
          <p14:tracePt t="36360" x="6985000" y="3587750"/>
          <p14:tracePt t="36376" x="6972300" y="3600450"/>
          <p14:tracePt t="36394" x="6946900" y="3619500"/>
          <p14:tracePt t="36410" x="6934200" y="3625850"/>
          <p14:tracePt t="36427" x="6921500" y="3632200"/>
          <p14:tracePt t="36443" x="6908800" y="3638550"/>
          <p14:tracePt t="36460" x="6908800" y="3644900"/>
          <p14:tracePt t="37212" x="6927850" y="3644900"/>
          <p14:tracePt t="37227" x="6946900" y="3644900"/>
          <p14:tracePt t="37244" x="6965950" y="3638550"/>
          <p14:tracePt t="37349" x="6985000" y="3632200"/>
          <p14:tracePt t="37368" x="7004050" y="3625850"/>
          <p14:tracePt t="37378" x="7029450" y="3619500"/>
          <p14:tracePt t="37395" x="7112000" y="3581400"/>
          <p14:tracePt t="37411" x="7131050" y="3575050"/>
          <p14:tracePt t="37489" x="7137400" y="3575050"/>
          <p14:tracePt t="37718" x="0" y="0"/>
        </p14:tracePtLst>
        <p14:tracePtLst>
          <p14:tracePt t="49478" x="6597650" y="3606800"/>
          <p14:tracePt t="49575" x="6610350" y="3606800"/>
          <p14:tracePt t="49593" x="6629400" y="3606800"/>
          <p14:tracePt t="49610" x="6667500" y="3606800"/>
          <p14:tracePt t="49627" x="6699250" y="3606800"/>
          <p14:tracePt t="49627" x="6731000" y="3606800"/>
          <p14:tracePt t="49644" x="6750050" y="3606800"/>
          <p14:tracePt t="49659" x="6838950" y="3606800"/>
          <p14:tracePt t="49676" x="6934200" y="3606800"/>
          <p14:tracePt t="49693" x="6972300" y="3606800"/>
          <p14:tracePt t="49999" x="6978650" y="3606800"/>
          <p14:tracePt t="50023" x="6991350" y="3613150"/>
          <p14:tracePt t="50173" x="0" y="0"/>
        </p14:tracePtLst>
        <p14:tracePtLst>
          <p14:tracePt t="55726" x="4876800" y="857250"/>
          <p14:tracePt t="55855" x="4889500" y="857250"/>
          <p14:tracePt t="55879" x="4914900" y="857250"/>
          <p14:tracePt t="55884" x="4933950" y="857250"/>
          <p14:tracePt t="55900" x="4984750" y="857250"/>
          <p14:tracePt t="55917" x="5080000" y="857250"/>
          <p14:tracePt t="55934" x="5213350" y="857250"/>
          <p14:tracePt t="55951" x="5365750" y="857250"/>
          <p14:tracePt t="55967" x="5492750" y="857250"/>
          <p14:tracePt t="55985" x="5562600" y="857250"/>
          <p14:tracePt t="56063" x="5568950" y="857250"/>
          <p14:tracePt t="56071" x="5588000" y="857250"/>
          <p14:tracePt t="56084" x="5638800" y="857250"/>
          <p14:tracePt t="56101" x="5683250" y="857250"/>
          <p14:tracePt t="56117" x="5753100" y="857250"/>
          <p14:tracePt t="56134" x="5810250" y="857250"/>
          <p14:tracePt t="56151" x="5829300" y="857250"/>
          <p14:tracePt t="56168" x="5835650" y="857250"/>
          <p14:tracePt t="56263" x="5842000" y="857250"/>
          <p14:tracePt t="56271" x="5854700" y="857250"/>
          <p14:tracePt t="56285" x="5886450" y="857250"/>
          <p14:tracePt t="56302" x="5962650" y="857250"/>
          <p14:tracePt t="56318" x="6051550" y="857250"/>
          <p14:tracePt t="56335" x="6172200" y="857250"/>
          <p14:tracePt t="56351" x="6267450" y="857250"/>
          <p14:tracePt t="56368" x="6356350" y="869950"/>
          <p14:tracePt t="56385" x="6407150" y="869950"/>
          <p14:tracePt t="56401" x="6426200" y="869950"/>
          <p14:tracePt t="56418" x="6445250" y="869950"/>
          <p14:tracePt t="56421" x="6451600" y="869950"/>
          <p14:tracePt t="56452" x="6470650" y="869950"/>
          <p14:tracePt t="56468" x="6496050" y="869950"/>
          <p14:tracePt t="56486" x="6540500" y="869950"/>
          <p14:tracePt t="56503" x="6572250" y="869950"/>
          <p14:tracePt t="56519" x="6604000" y="869950"/>
          <p14:tracePt t="56537" x="6623050" y="869950"/>
          <p14:tracePt t="56551" x="6648450" y="869950"/>
          <p14:tracePt t="56568" x="6673850" y="869950"/>
          <p14:tracePt t="56585" x="6680200" y="869950"/>
          <p14:tracePt t="56618" x="6686550" y="869950"/>
          <p14:tracePt t="56635" x="6699250" y="869950"/>
          <p14:tracePt t="56652" x="6775450" y="857250"/>
          <p14:tracePt t="56668" x="6807200" y="857250"/>
          <p14:tracePt t="56685" x="6832600" y="857250"/>
          <p14:tracePt t="56702" x="6838950" y="850900"/>
          <p14:tracePt t="56896" x="6826250" y="850900"/>
          <p14:tracePt t="56911" x="6819900" y="850900"/>
          <p14:tracePt t="56918" x="6813550" y="850900"/>
          <p14:tracePt t="56935" x="6769100" y="850900"/>
          <p14:tracePt t="56952" x="6718300" y="857250"/>
          <p14:tracePt t="56969" x="6673850" y="863600"/>
          <p14:tracePt t="56972" x="6642100" y="863600"/>
          <p14:tracePt t="56986" x="6610350" y="863600"/>
          <p14:tracePt t="57003" x="6540500" y="869950"/>
          <p14:tracePt t="57004" x="6515100" y="869950"/>
          <p14:tracePt t="57019" x="6489700" y="869950"/>
          <p14:tracePt t="57035" x="6451600" y="869950"/>
          <p14:tracePt t="57036" x="6445250" y="869950"/>
          <p14:tracePt t="57160" x="6445250" y="876300"/>
          <p14:tracePt t="57176" x="6464300" y="876300"/>
          <p14:tracePt t="57185" x="6477000" y="876300"/>
          <p14:tracePt t="57202" x="6527800" y="876300"/>
          <p14:tracePt t="57220" x="6597650" y="876300"/>
          <p14:tracePt t="57237" x="6724650" y="876300"/>
          <p14:tracePt t="57253" x="6794500" y="876300"/>
          <p14:tracePt t="57269" x="6807200" y="876300"/>
          <p14:tracePt t="57526" x="0" y="0"/>
        </p14:tracePtLst>
        <p14:tracePtLst>
          <p14:tracePt t="58542" x="7137400" y="787400"/>
          <p14:tracePt t="58743" x="7156450" y="787400"/>
          <p14:tracePt t="58754" x="7181850" y="787400"/>
          <p14:tracePt t="58771" x="7232650" y="787400"/>
          <p14:tracePt t="58788" x="7277100" y="781050"/>
          <p14:tracePt t="58788" x="7283450" y="781050"/>
          <p14:tracePt t="58804" x="7289800" y="781050"/>
          <p14:tracePt t="59295" x="7308850" y="781050"/>
          <p14:tracePt t="59311" x="7327900" y="781050"/>
          <p14:tracePt t="59321" x="7346950" y="781050"/>
          <p14:tracePt t="59338" x="7416800" y="781050"/>
          <p14:tracePt t="59355" x="7499350" y="781050"/>
          <p14:tracePt t="59372" x="7556500" y="781050"/>
          <p14:tracePt t="59388" x="7562850" y="781050"/>
          <p14:tracePt t="59504" x="7569200" y="781050"/>
          <p14:tracePt t="59522" x="7588250" y="781050"/>
          <p14:tracePt t="59538" x="7632700" y="781050"/>
          <p14:tracePt t="59555" x="7683500" y="781050"/>
          <p14:tracePt t="59572" x="7753350" y="781050"/>
          <p14:tracePt t="59588" x="7772400" y="781050"/>
          <p14:tracePt t="59605" x="7791450" y="781050"/>
          <p14:tracePt t="59679" x="7797800" y="781050"/>
          <p14:tracePt t="59689" x="7804150" y="781050"/>
          <p14:tracePt t="59705" x="7848600" y="781050"/>
          <p14:tracePt t="59722" x="7905750" y="781050"/>
          <p14:tracePt t="59738" x="8001000" y="781050"/>
          <p14:tracePt t="59755" x="8089900" y="781050"/>
          <p14:tracePt t="59773" x="8197850" y="781050"/>
          <p14:tracePt t="59789" x="8210550" y="781050"/>
          <p14:tracePt t="59851" x="8216900" y="781050"/>
          <p14:tracePt t="59855" x="8242300" y="781050"/>
          <p14:tracePt t="59872" x="8286750" y="781050"/>
          <p14:tracePt t="59889" x="8331200" y="781050"/>
          <p14:tracePt t="59906" x="8382000" y="781050"/>
          <p14:tracePt t="59908" x="8401050" y="781050"/>
          <p14:tracePt t="59924" x="8426450" y="781050"/>
          <p14:tracePt t="59940" x="8445500" y="781050"/>
          <p14:tracePt t="60526" x="0" y="0"/>
        </p14:tracePtLst>
        <p14:tracePtLst>
          <p14:tracePt t="72727" x="4025900" y="3505200"/>
          <p14:tracePt t="72791" x="4025900" y="3517900"/>
          <p14:tracePt t="72805" x="4025900" y="3556000"/>
          <p14:tracePt t="72821" x="4025900" y="3625850"/>
          <p14:tracePt t="72838" x="4006850" y="3727450"/>
          <p14:tracePt t="72855" x="3987800" y="3854450"/>
          <p14:tracePt t="72872" x="3981450" y="3994150"/>
          <p14:tracePt t="72888" x="3981450" y="4108450"/>
          <p14:tracePt t="72905" x="3968750" y="4222750"/>
          <p14:tracePt t="72922" x="3968750" y="4330700"/>
          <p14:tracePt t="72938" x="3962400" y="4445000"/>
          <p14:tracePt t="72956" x="3956050" y="4546600"/>
          <p14:tracePt t="72959" x="3949700" y="4591050"/>
          <p14:tracePt t="72973" x="3949700" y="4629150"/>
          <p14:tracePt t="72990" x="3949700" y="4724400"/>
          <p14:tracePt t="73006" x="3943350" y="4781550"/>
          <p14:tracePt t="73023" x="3937000" y="4857750"/>
          <p14:tracePt t="73038" x="3924300" y="4946650"/>
          <p14:tracePt t="73055" x="3911600" y="5029200"/>
          <p14:tracePt t="73072" x="3911600" y="5111750"/>
          <p14:tracePt t="73088" x="3911600" y="5213350"/>
          <p14:tracePt t="73105" x="3911600" y="5308600"/>
          <p14:tracePt t="73122" x="3898900" y="5403850"/>
          <p14:tracePt t="73139" x="3886200" y="5480050"/>
          <p14:tracePt t="73141" x="3886200" y="5511800"/>
          <p14:tracePt t="73155" x="3879850" y="5537200"/>
          <p14:tracePt t="73172" x="3879850" y="5549900"/>
          <p14:tracePt t="73174" x="3879850" y="5556250"/>
          <p14:tracePt t="73190" x="3879850" y="5562600"/>
          <p14:tracePt t="73207" x="3879850" y="5581650"/>
          <p14:tracePt t="73224" x="3873500" y="5594350"/>
          <p14:tracePt t="73280" x="3873500" y="5600700"/>
          <p14:tracePt t="73288" x="3873500" y="5607050"/>
          <p14:tracePt t="73305" x="3873500" y="5619750"/>
          <p14:tracePt t="73322" x="3873500" y="5632450"/>
          <p14:tracePt t="73526" x="0" y="0"/>
        </p14:tracePtLst>
        <p14:tracePtLst>
          <p14:tracePt t="89728" x="3384550" y="2330450"/>
          <p14:tracePt t="89887" x="3384550" y="2336800"/>
          <p14:tracePt t="89903" x="3390900" y="2336800"/>
          <p14:tracePt t="89926" x="3460750" y="2336800"/>
          <p14:tracePt t="89943" x="3511550" y="2336800"/>
          <p14:tracePt t="89959" x="3543300" y="2336800"/>
          <p14:tracePt t="89976" x="3556000" y="2336800"/>
          <p14:tracePt t="90034" x="3568700" y="2336800"/>
          <p14:tracePt t="90050" x="3587750" y="2336800"/>
          <p14:tracePt t="90059" x="3613150" y="2336800"/>
          <p14:tracePt t="90076" x="3663950" y="2336800"/>
          <p14:tracePt t="90092" x="3714750" y="2336800"/>
          <p14:tracePt t="90094" x="3746500" y="2336800"/>
          <p14:tracePt t="90109" x="3816350" y="2336800"/>
          <p14:tracePt t="90126" x="3886200" y="2336800"/>
          <p14:tracePt t="90143" x="3930650" y="2336800"/>
          <p14:tracePt t="90160" x="3937000" y="2336800"/>
          <p14:tracePt t="90249" x="3949700" y="2336800"/>
          <p14:tracePt t="90259" x="3962400" y="2336800"/>
          <p14:tracePt t="90276" x="4019550" y="2336800"/>
          <p14:tracePt t="90293" x="4051300" y="2336800"/>
          <p14:tracePt t="90294" x="4083050" y="2336800"/>
          <p14:tracePt t="90310" x="4165600" y="2336800"/>
          <p14:tracePt t="90326" x="4254500" y="2336800"/>
          <p14:tracePt t="90343" x="4292600" y="2336800"/>
          <p14:tracePt t="90360" x="4305300" y="2336800"/>
          <p14:tracePt t="90571" x="4311650" y="2336800"/>
          <p14:tracePt t="90576" x="4318000" y="2336800"/>
          <p14:tracePt t="90593" x="4356100" y="2336800"/>
          <p14:tracePt t="90610" x="4387850" y="2336800"/>
          <p14:tracePt t="90626" x="4432300" y="2336800"/>
          <p14:tracePt t="90644" x="4483100" y="2336800"/>
          <p14:tracePt t="90661" x="4521200" y="2336800"/>
          <p14:tracePt t="90662" x="4533900" y="2336800"/>
          <p14:tracePt t="90770" x="4546600" y="2336800"/>
          <p14:tracePt t="90777" x="4559300" y="2336800"/>
          <p14:tracePt t="90793" x="4591050" y="2330450"/>
          <p14:tracePt t="90810" x="4641850" y="2324100"/>
          <p14:tracePt t="90827" x="4699000" y="2311400"/>
          <p14:tracePt t="90843" x="4743450" y="2311400"/>
          <p14:tracePt t="90860" x="4768850" y="2305050"/>
          <p14:tracePt t="90878" x="4781550" y="2305050"/>
          <p14:tracePt t="90895" x="4787900" y="2305050"/>
          <p14:tracePt t="90911" x="4794250" y="2298700"/>
          <p14:tracePt t="90928" x="4819650" y="2292350"/>
          <p14:tracePt t="90944" x="4832350" y="2292350"/>
          <p14:tracePt t="90960" x="4857750" y="2292350"/>
          <p14:tracePt t="90977" x="4876800" y="2292350"/>
          <p14:tracePt t="90994" x="4914900" y="2292350"/>
          <p14:tracePt t="91010" x="4972050" y="2292350"/>
          <p14:tracePt t="91027" x="5016500" y="2286000"/>
          <p14:tracePt t="91044" x="5035550" y="2279650"/>
          <p14:tracePt t="91060" x="5080000" y="2279650"/>
          <p14:tracePt t="91062" x="5099050" y="2279650"/>
          <p14:tracePt t="91077" x="5124450" y="2279650"/>
          <p14:tracePt t="91094" x="5213350" y="2279650"/>
          <p14:tracePt t="91111" x="5295900" y="2279650"/>
          <p14:tracePt t="91128" x="5391150" y="2279650"/>
          <p14:tracePt t="91144" x="5473700" y="2279650"/>
          <p14:tracePt t="91161" x="5549900" y="2279650"/>
          <p14:tracePt t="91178" x="5613400" y="2279650"/>
          <p14:tracePt t="91194" x="5664200" y="2279650"/>
          <p14:tracePt t="91211" x="5734050" y="2279650"/>
          <p14:tracePt t="91227" x="5797550" y="2279650"/>
          <p14:tracePt t="91230" x="5822950" y="2279650"/>
          <p14:tracePt t="91244" x="5854700" y="2279650"/>
          <p14:tracePt t="91261" x="5930900" y="2279650"/>
          <p14:tracePt t="91263" x="5975350" y="2279650"/>
          <p14:tracePt t="91278" x="6076950" y="2279650"/>
          <p14:tracePt t="91294" x="6184900" y="2279650"/>
          <p14:tracePt t="91311" x="6299200" y="2279650"/>
          <p14:tracePt t="91328" x="6388100" y="2279650"/>
          <p14:tracePt t="91344" x="6432550" y="2273300"/>
          <p14:tracePt t="91361" x="6445250" y="2273300"/>
          <p14:tracePt t="91458" x="6457950" y="2273300"/>
          <p14:tracePt t="91476" x="6464300" y="2273300"/>
          <p14:tracePt t="91494" x="6527800" y="2273300"/>
          <p14:tracePt t="91511" x="6553200" y="2273300"/>
          <p14:tracePt t="91528" x="6578600" y="2279650"/>
          <p14:tracePt t="91665" x="6584950" y="2279650"/>
          <p14:tracePt t="91718" x="0" y="0"/>
        </p14:tracePtLst>
        <p14:tracePtLst>
          <p14:tracePt t="92657" x="3543300" y="2279650"/>
          <p14:tracePt t="92664" x="3556000" y="2279650"/>
          <p14:tracePt t="92679" x="3581400" y="2286000"/>
          <p14:tracePt t="92696" x="3594100" y="2286000"/>
          <p14:tracePt t="92712" x="3606800" y="2286000"/>
          <p14:tracePt t="92729" x="3625850" y="2286000"/>
          <p14:tracePt t="92746" x="3663950" y="2286000"/>
          <p14:tracePt t="92762" x="3727450" y="2286000"/>
          <p14:tracePt t="92779" x="3784600" y="2286000"/>
          <p14:tracePt t="92796" x="3854450" y="2286000"/>
          <p14:tracePt t="92812" x="3898900" y="2286000"/>
          <p14:tracePt t="92814" x="3930650" y="2286000"/>
          <p14:tracePt t="92829" x="3968750" y="2286000"/>
          <p14:tracePt t="92847" x="4044950" y="2286000"/>
          <p14:tracePt t="92863" x="4057650" y="2286000"/>
          <p14:tracePt t="92984" x="4070350" y="2286000"/>
          <p14:tracePt t="92996" x="4095750" y="2286000"/>
          <p14:tracePt t="93013" x="4140200" y="2286000"/>
          <p14:tracePt t="93030" x="4216400" y="2286000"/>
          <p14:tracePt t="93046" x="4267200" y="2286000"/>
          <p14:tracePt t="93063" x="4273550" y="2286000"/>
          <p14:tracePt t="93384" x="0" y="0"/>
        </p14:tracePtLst>
        <p14:tracePtLst>
          <p14:tracePt t="93985" x="4533900" y="2286000"/>
          <p14:tracePt t="94089" x="4546600" y="2286000"/>
          <p14:tracePt t="94098" x="4559300" y="2292350"/>
          <p14:tracePt t="94114" x="4603750" y="2298700"/>
          <p14:tracePt t="94131" x="4635500" y="2305050"/>
          <p14:tracePt t="94148" x="4711700" y="2311400"/>
          <p14:tracePt t="94150" x="4737100" y="2317750"/>
          <p14:tracePt t="94164" x="4762500" y="2317750"/>
          <p14:tracePt t="94181" x="4813300" y="2317750"/>
          <p14:tracePt t="94199" x="4838700" y="2317750"/>
          <p14:tracePt t="94289" x="4851400" y="2317750"/>
          <p14:tracePt t="94298" x="4864100" y="2317750"/>
          <p14:tracePt t="94314" x="4908550" y="2317750"/>
          <p14:tracePt t="94332" x="4953000" y="2317750"/>
          <p14:tracePt t="94348" x="5003800" y="2317750"/>
          <p14:tracePt t="94350" x="5048250" y="2317750"/>
          <p14:tracePt t="94365" x="5080000" y="2317750"/>
          <p14:tracePt t="94382" x="5143500" y="2311400"/>
          <p14:tracePt t="94383" x="5162550" y="2311400"/>
          <p14:tracePt t="94398" x="5175250" y="2311400"/>
          <p14:tracePt t="94449" x="5187950" y="2311400"/>
          <p14:tracePt t="94474" x="5207000" y="2311400"/>
          <p14:tracePt t="94481" x="5226050" y="2311400"/>
          <p14:tracePt t="94498" x="5264150" y="2311400"/>
          <p14:tracePt t="94515" x="5314950" y="2311400"/>
          <p14:tracePt t="94531" x="5359400" y="2311400"/>
          <p14:tracePt t="94548" x="5441950" y="2311400"/>
          <p14:tracePt t="94566" x="5518150" y="2311400"/>
          <p14:tracePt t="94582" x="5562600" y="2311400"/>
          <p14:tracePt t="94599" x="5568950" y="2311400"/>
          <p14:tracePt t="95769" x="5575300" y="2311400"/>
          <p14:tracePt t="95857" x="5568950" y="2311400"/>
          <p14:tracePt t="95866" x="5537200" y="2311400"/>
          <p14:tracePt t="95883" x="5480050" y="2311400"/>
          <p14:tracePt t="95900" x="5441950" y="2311400"/>
          <p14:tracePt t="95917" x="5397500" y="2311400"/>
          <p14:tracePt t="95933" x="5353050" y="2311400"/>
          <p14:tracePt t="95934" x="5327650" y="2311400"/>
          <p14:tracePt t="95950" x="5289550" y="2311400"/>
          <p14:tracePt t="95967" x="5270500" y="2311400"/>
          <p14:tracePt t="95983" x="5264150" y="2311400"/>
          <p14:tracePt t="96041" x="5245100" y="2317750"/>
          <p14:tracePt t="96050" x="5219700" y="2324100"/>
          <p14:tracePt t="96067" x="5162550" y="2324100"/>
          <p14:tracePt t="96084" x="5054600" y="2330450"/>
          <p14:tracePt t="96101" x="4914900" y="2343150"/>
          <p14:tracePt t="96102" x="4838700" y="2349500"/>
          <p14:tracePt t="96117" x="4762500" y="2355850"/>
          <p14:tracePt t="96133" x="4635500" y="2362200"/>
          <p14:tracePt t="96135" x="4629150" y="2362200"/>
          <p14:tracePt t="96554" x="0" y="0"/>
        </p14:tracePtLst>
        <p14:tracePtLst>
          <p14:tracePt t="97936" x="5842000" y="2324100"/>
          <p14:tracePt t="98258" x="5854700" y="2324100"/>
          <p14:tracePt t="98270" x="5861050" y="2324100"/>
          <p14:tracePt t="98287" x="5886450" y="2324100"/>
          <p14:tracePt t="98369" x="5892800" y="2324100"/>
          <p14:tracePt t="98386" x="5937250" y="2330450"/>
          <p14:tracePt t="98403" x="5975350" y="2330450"/>
          <p14:tracePt t="98419" x="6045200" y="2330450"/>
          <p14:tracePt t="98436" x="6121400" y="2330450"/>
          <p14:tracePt t="98453" x="6203950" y="2330450"/>
          <p14:tracePt t="98455" x="6248400" y="2330450"/>
          <p14:tracePt t="98470" x="6273800" y="2330450"/>
          <p14:tracePt t="98486" x="6337300" y="2330450"/>
          <p14:tracePt t="98503" x="6350000" y="2330450"/>
          <p14:tracePt t="98520" x="6362700" y="2330450"/>
          <p14:tracePt t="98537" x="6375400" y="2330450"/>
          <p14:tracePt t="98553" x="6394450" y="2330450"/>
          <p14:tracePt t="98570" x="6438900" y="2330450"/>
          <p14:tracePt t="98587" x="6483350" y="2330450"/>
          <p14:tracePt t="98603" x="6572250" y="2330450"/>
          <p14:tracePt t="98620" x="6673850" y="2330450"/>
          <p14:tracePt t="98622" x="6737350" y="2330450"/>
          <p14:tracePt t="98636" x="6788150" y="2330450"/>
          <p14:tracePt t="98653" x="6883400" y="2330450"/>
          <p14:tracePt t="98654" x="6934200" y="2330450"/>
          <p14:tracePt t="98670" x="7010400" y="2324100"/>
          <p14:tracePt t="98686" x="7029450" y="2324100"/>
          <p14:tracePt t="98703" x="7042150" y="2324100"/>
          <p14:tracePt t="98792" x="7048500" y="2324100"/>
          <p14:tracePt t="98804" x="7054850" y="2324100"/>
          <p14:tracePt t="98820" x="7092950" y="2324100"/>
          <p14:tracePt t="98836" x="7131050" y="2317750"/>
          <p14:tracePt t="98854" x="7143750" y="2317750"/>
          <p14:tracePt t="98918" x="7150100" y="2317750"/>
          <p14:tracePt t="99024" x="7156450" y="2311400"/>
          <p14:tracePt t="99050" x="7143750" y="2311400"/>
          <p14:tracePt t="99070" x="7067550" y="2311400"/>
          <p14:tracePt t="99087" x="7029450" y="2311400"/>
          <p14:tracePt t="99104" x="6978650" y="2311400"/>
          <p14:tracePt t="99120" x="6915150" y="2311400"/>
          <p14:tracePt t="99137" x="6877050" y="2311400"/>
          <p14:tracePt t="99154" x="6870700" y="2311400"/>
          <p14:tracePt t="99170" x="6864350" y="2311400"/>
          <p14:tracePt t="99217" x="6851650" y="2311400"/>
          <p14:tracePt t="99237" x="6788150" y="2311400"/>
          <p14:tracePt t="99239" x="6769100" y="2311400"/>
          <p14:tracePt t="99254" x="6705600" y="2311400"/>
          <p14:tracePt t="99271" x="6604000" y="2311400"/>
          <p14:tracePt t="99288" x="6508750" y="2311400"/>
          <p14:tracePt t="99304" x="6438900" y="2311400"/>
          <p14:tracePt t="99320" x="6400800" y="2311400"/>
          <p14:tracePt t="99337" x="6394450" y="2311400"/>
          <p14:tracePt t="99444" x="6381750" y="2311400"/>
          <p14:tracePt t="99454" x="6356350" y="2311400"/>
          <p14:tracePt t="99471" x="6311900" y="2311400"/>
          <p14:tracePt t="99488" x="6254750" y="2311400"/>
          <p14:tracePt t="99505" x="6203950" y="2311400"/>
          <p14:tracePt t="99521" x="6134100" y="2311400"/>
          <p14:tracePt t="99537" x="6070600" y="2311400"/>
          <p14:tracePt t="99555" x="6064250" y="2311400"/>
          <p14:tracePt t="99787" x="6089650" y="2311400"/>
          <p14:tracePt t="99805" x="6140450" y="2311400"/>
          <p14:tracePt t="99806" x="6165850" y="2305050"/>
          <p14:tracePt t="99821" x="6184900" y="2305050"/>
          <p14:tracePt t="99838" x="6280150" y="2298700"/>
          <p14:tracePt t="99854" x="6356350" y="2292350"/>
          <p14:tracePt t="99871" x="6432550" y="2292350"/>
          <p14:tracePt t="99888" x="6496050" y="2292350"/>
          <p14:tracePt t="99905" x="6546850" y="2292350"/>
          <p14:tracePt t="99922" x="6584950" y="2292350"/>
          <p14:tracePt t="99938" x="6642100" y="2292350"/>
          <p14:tracePt t="99955" x="6699250" y="2286000"/>
          <p14:tracePt t="99972" x="6762750" y="2279650"/>
          <p14:tracePt t="99990" x="6769100" y="2279650"/>
          <p14:tracePt t="100159" x="0" y="0"/>
        </p14:tracePtLst>
        <p14:tracePtLst>
          <p14:tracePt t="102748" x="5359400" y="2152650"/>
          <p14:tracePt t="102752" x="5359400" y="2133600"/>
          <p14:tracePt t="102760" x="5365750" y="2127250"/>
          <p14:tracePt t="102775" x="5365750" y="2108200"/>
          <p14:tracePt t="102791" x="5365750" y="2101850"/>
          <p14:tracePt t="102808" x="5365750" y="2082800"/>
          <p14:tracePt t="102825" x="5365750" y="2070100"/>
          <p14:tracePt t="102841" x="5365750" y="2051050"/>
          <p14:tracePt t="102858" x="5365750" y="2032000"/>
          <p14:tracePt t="102875" x="5365750" y="2006600"/>
          <p14:tracePt t="102892" x="5365750" y="1974850"/>
          <p14:tracePt t="102908" x="5353050" y="1949450"/>
          <p14:tracePt t="102926" x="5346700" y="1911350"/>
          <p14:tracePt t="102942" x="5340350" y="1898650"/>
          <p14:tracePt t="102958" x="5321300" y="1866900"/>
          <p14:tracePt t="102975" x="5308600" y="1854200"/>
          <p14:tracePt t="102992" x="5295900" y="1835150"/>
          <p14:tracePt t="103008" x="5264150" y="1822450"/>
          <p14:tracePt t="103025" x="5245100" y="1809750"/>
          <p14:tracePt t="103042" x="5207000" y="1797050"/>
          <p14:tracePt t="103058" x="5162550" y="1797050"/>
          <p14:tracePt t="103075" x="5130800" y="1797050"/>
          <p14:tracePt t="103092" x="5086350" y="1790700"/>
          <p14:tracePt t="103108" x="5022850" y="1784350"/>
          <p14:tracePt t="103125" x="4984750" y="1784350"/>
          <p14:tracePt t="103127" x="4972050" y="1784350"/>
          <p14:tracePt t="103142" x="4940300" y="1784350"/>
          <p14:tracePt t="103159" x="4914900" y="1784350"/>
          <p14:tracePt t="103215" x="4902200" y="1790700"/>
          <p14:tracePt t="103226" x="4876800" y="1797050"/>
          <p14:tracePt t="103243" x="4851400" y="1816100"/>
          <p14:tracePt t="103259" x="4800600" y="1847850"/>
          <p14:tracePt t="103275" x="4749800" y="1879600"/>
          <p14:tracePt t="103292" x="4705350" y="1905000"/>
          <p14:tracePt t="103309" x="4679950" y="1924050"/>
          <p14:tracePt t="103354" x="4673600" y="1930400"/>
          <p14:tracePt t="103375" x="4667250" y="1949450"/>
          <p14:tracePt t="103392" x="4660900" y="1981200"/>
          <p14:tracePt t="103409" x="4648200" y="2019300"/>
          <p14:tracePt t="103427" x="4641850" y="2051050"/>
          <p14:tracePt t="103443" x="4641850" y="2070100"/>
          <p14:tracePt t="103459" x="4641850" y="2076450"/>
          <p14:tracePt t="103476" x="4641850" y="2089150"/>
          <p14:tracePt t="103493" x="4641850" y="2095500"/>
          <p14:tracePt t="103509" x="4641850" y="2114550"/>
          <p14:tracePt t="103527" x="4660900" y="2139950"/>
          <p14:tracePt t="103528" x="4679950" y="2146300"/>
          <p14:tracePt t="103543" x="4730750" y="2178050"/>
          <p14:tracePt t="103559" x="4800600" y="2209800"/>
          <p14:tracePt t="103576" x="4832350" y="2216150"/>
          <p14:tracePt t="103593" x="4895850" y="2216150"/>
          <p14:tracePt t="103609" x="4946650" y="2216150"/>
          <p14:tracePt t="103626" x="4984750" y="2216150"/>
          <p14:tracePt t="103642" x="5035550" y="2216150"/>
          <p14:tracePt t="103661" x="5124450" y="2216150"/>
          <p14:tracePt t="103664" x="5162550" y="2216150"/>
          <p14:tracePt t="103677" x="5207000" y="2216150"/>
          <p14:tracePt t="103695" x="5308600" y="2216150"/>
          <p14:tracePt t="103697" x="5359400" y="2216150"/>
          <p14:tracePt t="103711" x="5410200" y="2216150"/>
          <p14:tracePt t="103728" x="5499100" y="2203450"/>
          <p14:tracePt t="103731" x="5524500" y="2203450"/>
          <p14:tracePt t="103743" x="5543550" y="2190750"/>
          <p14:tracePt t="103776" x="5549900" y="2190750"/>
          <p14:tracePt t="103810" x="5575300" y="2178050"/>
          <p14:tracePt t="103826" x="5607050" y="2165350"/>
          <p14:tracePt t="103843" x="5626100" y="2139950"/>
          <p14:tracePt t="103860" x="5657850" y="2114550"/>
          <p14:tracePt t="103876" x="5664200" y="2101850"/>
          <p14:tracePt t="103893" x="5670550" y="2095500"/>
          <p14:tracePt t="103928" x="5670550" y="2089150"/>
          <p14:tracePt t="103944" x="5676900" y="2070100"/>
          <p14:tracePt t="103961" x="5676900" y="2051050"/>
          <p14:tracePt t="103977" x="5676900" y="2038350"/>
          <p14:tracePt t="103993" x="5676900" y="2012950"/>
          <p14:tracePt t="104010" x="5676900" y="1993900"/>
          <p14:tracePt t="104027" x="5676900" y="1962150"/>
          <p14:tracePt t="104043" x="5664200" y="1949450"/>
          <p14:tracePt t="104060" x="5645150" y="1930400"/>
          <p14:tracePt t="104077" x="5645150" y="1924050"/>
          <p14:tracePt t="104093" x="5638800" y="1911350"/>
          <p14:tracePt t="104110" x="5632450" y="1905000"/>
          <p14:tracePt t="104127" x="5607050" y="1892300"/>
          <p14:tracePt t="104162" x="5575300" y="1879600"/>
          <p14:tracePt t="104178" x="5549900" y="1860550"/>
          <p14:tracePt t="104195" x="5524500" y="1854200"/>
          <p14:tracePt t="104211" x="5505450" y="1847850"/>
          <p14:tracePt t="104227" x="5480050" y="1835150"/>
          <p14:tracePt t="104244" x="5467350" y="1828800"/>
          <p14:tracePt t="104260" x="5454650" y="1816100"/>
          <p14:tracePt t="104277" x="5441950" y="1816100"/>
          <p14:tracePt t="104293" x="5435600" y="1816100"/>
          <p14:tracePt t="104310" x="5416550" y="1803400"/>
          <p14:tracePt t="104327" x="5391150" y="1797050"/>
          <p14:tracePt t="104344" x="5353050" y="1790700"/>
          <p14:tracePt t="104360" x="5289550" y="1784350"/>
          <p14:tracePt t="104377" x="5245100" y="1778000"/>
          <p14:tracePt t="104394" x="5187950" y="1771650"/>
          <p14:tracePt t="104412" x="5143500" y="1765300"/>
          <p14:tracePt t="104428" x="5118100" y="1758950"/>
          <p14:tracePt t="104444" x="5099050" y="1758950"/>
          <p14:tracePt t="104533" x="5092700" y="1758950"/>
          <p14:tracePt t="104544" x="5080000" y="1758950"/>
          <p14:tracePt t="104560" x="5029200" y="1758950"/>
          <p14:tracePt t="104577" x="4972050" y="1758950"/>
          <p14:tracePt t="104594" x="4933950" y="1758950"/>
          <p14:tracePt t="104610" x="4883150" y="1758950"/>
          <p14:tracePt t="104627" x="4819650" y="1771650"/>
          <p14:tracePt t="104645" x="4781550" y="1778000"/>
          <p14:tracePt t="104646" x="4775200" y="1778000"/>
          <p14:tracePt t="104661" x="4768850" y="1784350"/>
          <p14:tracePt t="104678" x="4762500" y="1784350"/>
          <p14:tracePt t="104728" x="4743450" y="1803400"/>
          <p14:tracePt t="104744" x="4724400" y="1809750"/>
          <p14:tracePt t="104761" x="4679950" y="1828800"/>
          <p14:tracePt t="104778" x="4635500" y="1847850"/>
          <p14:tracePt t="104794" x="4597400" y="1860550"/>
          <p14:tracePt t="104900" x="4591050" y="1866900"/>
          <p14:tracePt t="104913" x="4591050" y="1873250"/>
          <p14:tracePt t="104928" x="4591050" y="1885950"/>
          <p14:tracePt t="104945" x="4591050" y="1892300"/>
          <p14:tracePt t="104961" x="4591050" y="1917700"/>
          <p14:tracePt t="104978" x="4591050" y="1936750"/>
          <p14:tracePt t="104994" x="4597400" y="1955800"/>
          <p14:tracePt t="105011" x="4603750" y="1974850"/>
          <p14:tracePt t="105028" x="4616450" y="1987550"/>
          <p14:tracePt t="105044" x="4622800" y="2000250"/>
          <p14:tracePt t="105061" x="4648200" y="2032000"/>
          <p14:tracePt t="105078" x="4673600" y="2051050"/>
          <p14:tracePt t="105079" x="4679950" y="2057400"/>
          <p14:tracePt t="105095" x="4692650" y="2070100"/>
          <p14:tracePt t="105111" x="4705350" y="2089150"/>
          <p14:tracePt t="105129" x="4743450" y="2095500"/>
          <p14:tracePt t="105145" x="4787900" y="2101850"/>
          <p14:tracePt t="105162" x="4902200" y="2101850"/>
          <p14:tracePt t="105179" x="5029200" y="2101850"/>
          <p14:tracePt t="105183" x="5092700" y="2101850"/>
          <p14:tracePt t="105195" x="5143500" y="2101850"/>
          <p14:tracePt t="105212" x="5213350" y="2101850"/>
          <p14:tracePt t="105228" x="5219700" y="2101850"/>
          <p14:tracePt t="105288" x="0" y="0"/>
        </p14:tracePtLst>
        <p14:tracePtLst>
          <p14:tracePt t="106152" x="6699250" y="927100"/>
          <p14:tracePt t="106242" x="6705600" y="927100"/>
          <p14:tracePt t="106251" x="6718300" y="927100"/>
          <p14:tracePt t="106263" x="6769100" y="927100"/>
          <p14:tracePt t="106279" x="6845300" y="920750"/>
          <p14:tracePt t="106296" x="6946900" y="908050"/>
          <p14:tracePt t="106312" x="7054850" y="895350"/>
          <p14:tracePt t="106329" x="7188200" y="882650"/>
          <p14:tracePt t="106346" x="7270750" y="869950"/>
          <p14:tracePt t="106364" x="7277100" y="863600"/>
          <p14:tracePt t="107136" x="0" y="0"/>
        </p14:tracePtLst>
        <p14:tracePtLst>
          <p14:tracePt t="111523" x="2889250" y="4318000"/>
          <p14:tracePt t="111578" x="2895600" y="4324350"/>
          <p14:tracePt t="111594" x="2908300" y="4324350"/>
          <p14:tracePt t="111602" x="2940050" y="4324350"/>
          <p14:tracePt t="111619" x="3041650" y="4324350"/>
          <p14:tracePt t="111636" x="3187700" y="4324350"/>
          <p14:tracePt t="111652" x="3340100" y="4324350"/>
          <p14:tracePt t="111669" x="3492500" y="4324350"/>
          <p14:tracePt t="111686" x="3651250" y="4305300"/>
          <p14:tracePt t="111702" x="3803650" y="4286250"/>
          <p14:tracePt t="111703" x="3867150" y="4279900"/>
          <p14:tracePt t="111719" x="3975100" y="4267200"/>
          <p14:tracePt t="111736" x="4051300" y="4260850"/>
          <p14:tracePt t="111752" x="4102100" y="4260850"/>
          <p14:tracePt t="111769" x="4127500" y="4260850"/>
          <p14:tracePt t="111786" x="4146550" y="4260850"/>
          <p14:tracePt t="111803" x="4152900" y="4260850"/>
          <p14:tracePt t="111820" x="4178300" y="4260850"/>
          <p14:tracePt t="111837" x="4210050" y="4260850"/>
          <p14:tracePt t="111853" x="4260850" y="4260850"/>
          <p14:tracePt t="111870" x="4318000" y="4254500"/>
          <p14:tracePt t="111871" x="4349750" y="4254500"/>
          <p14:tracePt t="111886" x="4394200" y="4254500"/>
          <p14:tracePt t="111903" x="4514850" y="4254500"/>
          <p14:tracePt t="111920" x="4546600" y="4254500"/>
          <p14:tracePt t="111936" x="4552950" y="4254500"/>
          <p14:tracePt t="112538" x="0" y="0"/>
        </p14:tracePtLst>
        <p14:tracePtLst>
          <p14:tracePt t="138124" x="5035550" y="1524000"/>
          <p14:tracePt t="138212" x="5022850" y="1524000"/>
          <p14:tracePt t="138218" x="4991100" y="1524000"/>
          <p14:tracePt t="138235" x="4940300" y="1524000"/>
          <p14:tracePt t="138252" x="4787900" y="1524000"/>
          <p14:tracePt t="138268" x="4572000" y="1524000"/>
          <p14:tracePt t="138285" x="4260850" y="1524000"/>
          <p14:tracePt t="138302" x="3962400" y="1524000"/>
          <p14:tracePt t="138319" x="3702050" y="1524000"/>
          <p14:tracePt t="138335" x="3524250" y="1524000"/>
          <p14:tracePt t="138338" x="3448050" y="1524000"/>
          <p14:tracePt t="138352" x="3384550" y="1524000"/>
          <p14:tracePt t="138369" x="3238500" y="1524000"/>
          <p14:tracePt t="138387" x="3187700" y="1524000"/>
          <p14:tracePt t="138402" x="3130550" y="1524000"/>
          <p14:tracePt t="138419" x="3086100" y="1524000"/>
          <p14:tracePt t="138435" x="3035300" y="1524000"/>
          <p14:tracePt t="138452" x="2978150" y="1524000"/>
          <p14:tracePt t="138469" x="2889250" y="1524000"/>
          <p14:tracePt t="138485" x="2794000" y="1524000"/>
          <p14:tracePt t="138502" x="2641600" y="1530350"/>
          <p14:tracePt t="138519" x="2470150" y="1543050"/>
          <p14:tracePt t="138535" x="2292350" y="1543050"/>
          <p14:tracePt t="138537" x="2216150" y="1543050"/>
          <p14:tracePt t="138553" x="2146300" y="1549400"/>
          <p14:tracePt t="138569" x="1968500" y="1562100"/>
          <p14:tracePt t="138586" x="1866900" y="1568450"/>
          <p14:tracePt t="138602" x="1778000" y="1581150"/>
          <p14:tracePt t="138619" x="1752600" y="1581150"/>
          <p14:tracePt t="138795" x="1752600" y="1587500"/>
          <p14:tracePt t="138811" x="1752600" y="1593850"/>
          <p14:tracePt t="138836" x="1752600" y="1612900"/>
          <p14:tracePt t="138852" x="1752600" y="1638300"/>
          <p14:tracePt t="138869" x="1752600" y="1682750"/>
          <p14:tracePt t="138886" x="1752600" y="1733550"/>
          <p14:tracePt t="138903" x="1790700" y="1803400"/>
          <p14:tracePt t="138919" x="1803400" y="1873250"/>
          <p14:tracePt t="138936" x="1828800" y="1962150"/>
          <p14:tracePt t="138953" x="1835150" y="2057400"/>
          <p14:tracePt t="138969" x="1835150" y="2152650"/>
          <p14:tracePt t="138986" x="1835150" y="2260600"/>
          <p14:tracePt t="139003" x="1835150" y="2374900"/>
          <p14:tracePt t="139020" x="1835150" y="2508250"/>
          <p14:tracePt t="139036" x="1841500" y="2647950"/>
          <p14:tracePt t="139054" x="1847850" y="2800350"/>
          <p14:tracePt t="139071" x="1860550" y="2971800"/>
          <p14:tracePt t="139074" x="1866900" y="3048000"/>
          <p14:tracePt t="139087" x="1873250" y="3130550"/>
          <p14:tracePt t="139103" x="1898650" y="3302000"/>
          <p14:tracePt t="139104" x="1917700" y="3397250"/>
          <p14:tracePt t="139120" x="1943100" y="3486150"/>
          <p14:tracePt t="139137" x="2000250" y="3695700"/>
          <p14:tracePt t="139154" x="2038350" y="3816350"/>
          <p14:tracePt t="139170" x="2063750" y="3930650"/>
          <p14:tracePt t="139187" x="2076450" y="4038600"/>
          <p14:tracePt t="139203" x="2101850" y="4133850"/>
          <p14:tracePt t="139220" x="2120900" y="4197350"/>
          <p14:tracePt t="139237" x="2139950" y="4254500"/>
          <p14:tracePt t="139253" x="2152650" y="4292600"/>
          <p14:tracePt t="139270" x="2165350" y="4337050"/>
          <p14:tracePt t="139288" x="2178050" y="4381500"/>
          <p14:tracePt t="139304" x="2184400" y="4394200"/>
          <p14:tracePt t="139307" x="2184400" y="4406900"/>
          <p14:tracePt t="139321" x="2190750" y="4413250"/>
          <p14:tracePt t="139360" x="2197100" y="4419600"/>
          <p14:tracePt t="139372" x="2203450" y="4432300"/>
          <p14:tracePt t="139387" x="2228850" y="4445000"/>
          <p14:tracePt t="139405" x="2235200" y="4457700"/>
          <p14:tracePt t="139420" x="2241550" y="4457700"/>
          <p14:tracePt t="139437" x="2292350" y="4457700"/>
          <p14:tracePt t="139453" x="2355850" y="4457700"/>
          <p14:tracePt t="139470" x="2501900" y="4451350"/>
          <p14:tracePt t="139488" x="2654300" y="4451350"/>
          <p14:tracePt t="139490" x="2717800" y="4451350"/>
          <p14:tracePt t="139503" x="2781300" y="4464050"/>
          <p14:tracePt t="139520" x="2882900" y="4495800"/>
          <p14:tracePt t="139538" x="2940050" y="4502150"/>
          <p14:tracePt t="139659" x="0" y="0"/>
        </p14:tracePtLst>
        <p14:tracePtLst>
          <p14:tracePt t="140103" x="3517900" y="3067050"/>
          <p14:tracePt t="140107" x="3505200" y="3067050"/>
          <p14:tracePt t="140121" x="3486150" y="3079750"/>
          <p14:tracePt t="140204" x="3498850" y="3079750"/>
          <p14:tracePt t="140221" x="3511550" y="3079750"/>
          <p14:tracePt t="140237" x="3587750" y="3079750"/>
          <p14:tracePt t="140254" x="3708400" y="3079750"/>
          <p14:tracePt t="140272" x="3860800" y="3079750"/>
          <p14:tracePt t="140288" x="4038600" y="3079750"/>
          <p14:tracePt t="140289" x="4121150" y="3079750"/>
          <p14:tracePt t="140306" x="4203700" y="3079750"/>
          <p14:tracePt t="140322" x="4349750" y="3079750"/>
          <p14:tracePt t="140338" x="4356100" y="3079750"/>
          <p14:tracePt t="140436" x="4330700" y="3079750"/>
          <p14:tracePt t="140454" x="4318000" y="3079750"/>
          <p14:tracePt t="140471" x="4216400" y="3079750"/>
          <p14:tracePt t="140488" x="4057650" y="3079750"/>
          <p14:tracePt t="140489" x="3975100" y="3079750"/>
          <p14:tracePt t="140505" x="3816350" y="3079750"/>
          <p14:tracePt t="140522" x="3683000" y="3079750"/>
          <p14:tracePt t="140540" x="3587750" y="3079750"/>
          <p14:tracePt t="140555" x="3524250" y="3079750"/>
          <p14:tracePt t="140892" x="3536950" y="3079750"/>
          <p14:tracePt t="140905" x="3644900" y="3079750"/>
          <p14:tracePt t="140922" x="3803650" y="3079750"/>
          <p14:tracePt t="140938" x="3975100" y="3079750"/>
          <p14:tracePt t="140955" x="4102100" y="3060700"/>
          <p14:tracePt t="140972" x="4191000" y="3054350"/>
          <p14:tracePt t="141229" x="4184650" y="3054350"/>
          <p14:tracePt t="141245" x="4165600" y="3054350"/>
          <p14:tracePt t="141256" x="4146550" y="3054350"/>
          <p14:tracePt t="141273" x="4076700" y="3054350"/>
          <p14:tracePt t="141274" x="4025900" y="3054350"/>
          <p14:tracePt t="141290" x="3898900" y="3054350"/>
          <p14:tracePt t="141306" x="3752850" y="3060700"/>
          <p14:tracePt t="141322" x="3606800" y="3060700"/>
          <p14:tracePt t="141339" x="3486150" y="3073400"/>
          <p14:tracePt t="141356" x="3409950" y="3073400"/>
          <p14:tracePt t="141780" x="3422650" y="3073400"/>
          <p14:tracePt t="141789" x="3454400" y="3073400"/>
          <p14:tracePt t="141807" x="3562350" y="3073400"/>
          <p14:tracePt t="141823" x="3683000" y="3079750"/>
          <p14:tracePt t="141840" x="3803650" y="3086100"/>
          <p14:tracePt t="141842" x="3854450" y="3092450"/>
          <p14:tracePt t="141857" x="3924300" y="3092450"/>
          <p14:tracePt t="141873" x="3930650" y="3092450"/>
          <p14:tracePt t="141956" x="3937000" y="3092450"/>
          <p14:tracePt t="141973" x="3949700" y="3092450"/>
          <p14:tracePt t="141990" x="3956050" y="3092450"/>
          <p14:tracePt t="142361" x="0" y="0"/>
        </p14:tracePtLst>
      </p14:laserTraceLst>
    </p:ext>
    <p:ext uri="{E180D4A7-C9FB-4DFB-919C-405C955672EB}">
      <p14:showEvtLst xmlns:p14="http://schemas.microsoft.com/office/powerpoint/2010/main">
        <p14:playEvt time="164" objId="27"/>
        <p14:stopEvt time="150182" objId="27"/>
      </p14:showEvtLst>
    </p:ext>
  </p:extLs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主存储器与</a:t>
            </a:r>
            <a:r>
              <a:rPr lang="en-US" altLang="zh-CN" dirty="0"/>
              <a:t>CPU</a:t>
            </a:r>
            <a:r>
              <a:rPr lang="zh-CN" altLang="en-US" dirty="0"/>
              <a:t>的连接</a:t>
            </a:r>
          </a:p>
        </p:txBody>
      </p:sp>
      <p:sp>
        <p:nvSpPr>
          <p:cNvPr id="3" name="内容占位符 2"/>
          <p:cNvSpPr>
            <a:spLocks noGrp="1"/>
          </p:cNvSpPr>
          <p:nvPr>
            <p:ph idx="1"/>
          </p:nvPr>
        </p:nvSpPr>
        <p:spPr>
          <a:xfrm>
            <a:off x="487824" y="942764"/>
            <a:ext cx="6009797" cy="5637024"/>
          </a:xfrm>
        </p:spPr>
        <p:txBody>
          <a:bodyPr/>
          <a:lstStyle/>
          <a:p>
            <a:r>
              <a:rPr lang="zh-CN" altLang="en-US" b="1" dirty="0"/>
              <a:t>地址线的连接</a:t>
            </a:r>
          </a:p>
          <a:p>
            <a:r>
              <a:rPr lang="zh-CN" altLang="en-US" b="1" dirty="0"/>
              <a:t>数据线的连接</a:t>
            </a:r>
          </a:p>
          <a:p>
            <a:r>
              <a:rPr lang="zh-CN" altLang="en-US" b="1" dirty="0"/>
              <a:t>控制信号线的连接</a:t>
            </a:r>
          </a:p>
          <a:p>
            <a:r>
              <a:rPr lang="zh-CN" altLang="en-US" b="1" dirty="0"/>
              <a:t>存储扩展</a:t>
            </a:r>
          </a:p>
          <a:p>
            <a:endParaRPr lang="zh-CN" altLang="en-US" dirty="0"/>
          </a:p>
        </p:txBody>
      </p:sp>
      <p:sp>
        <p:nvSpPr>
          <p:cNvPr id="4" name="Line 4"/>
          <p:cNvSpPr>
            <a:spLocks noChangeAspect="1" noChangeShapeType="1"/>
          </p:cNvSpPr>
          <p:nvPr/>
        </p:nvSpPr>
        <p:spPr bwMode="auto">
          <a:xfrm flipV="1">
            <a:off x="10321700" y="2387110"/>
            <a:ext cx="0" cy="1293473"/>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5" name="Line 6"/>
          <p:cNvSpPr>
            <a:spLocks noChangeAspect="1" noChangeShapeType="1"/>
          </p:cNvSpPr>
          <p:nvPr/>
        </p:nvSpPr>
        <p:spPr bwMode="auto">
          <a:xfrm flipV="1">
            <a:off x="9724000" y="3179518"/>
            <a:ext cx="0" cy="506432"/>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6" name="Line 7"/>
          <p:cNvSpPr>
            <a:spLocks noChangeAspect="1" noChangeShapeType="1"/>
          </p:cNvSpPr>
          <p:nvPr/>
        </p:nvSpPr>
        <p:spPr bwMode="auto">
          <a:xfrm>
            <a:off x="5989286" y="3179518"/>
            <a:ext cx="3727559" cy="0"/>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7" name="Line 9"/>
          <p:cNvSpPr>
            <a:spLocks noChangeAspect="1" noChangeShapeType="1"/>
          </p:cNvSpPr>
          <p:nvPr/>
        </p:nvSpPr>
        <p:spPr bwMode="auto">
          <a:xfrm>
            <a:off x="6006283" y="2782246"/>
            <a:ext cx="3968250" cy="0"/>
          </a:xfrm>
          <a:prstGeom prst="line">
            <a:avLst/>
          </a:prstGeom>
          <a:noFill/>
          <a:ln w="76200" cap="sq">
            <a:solidFill>
              <a:srgbClr val="D60093"/>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8" name="Line 10"/>
          <p:cNvSpPr>
            <a:spLocks noChangeAspect="1" noChangeShapeType="1"/>
          </p:cNvSpPr>
          <p:nvPr/>
        </p:nvSpPr>
        <p:spPr bwMode="auto">
          <a:xfrm>
            <a:off x="10010343" y="2782247"/>
            <a:ext cx="0" cy="760543"/>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9" name="Line 11"/>
          <p:cNvSpPr>
            <a:spLocks noChangeAspect="1" noChangeShapeType="1"/>
          </p:cNvSpPr>
          <p:nvPr/>
        </p:nvSpPr>
        <p:spPr bwMode="auto">
          <a:xfrm>
            <a:off x="6000045" y="5711680"/>
            <a:ext cx="4571217" cy="0"/>
          </a:xfrm>
          <a:prstGeom prst="line">
            <a:avLst/>
          </a:prstGeom>
          <a:noFill/>
          <a:ln w="76200">
            <a:solidFill>
              <a:srgbClr val="00CC00"/>
            </a:solidFill>
            <a:round/>
            <a:headEnd type="triangl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0" name="Line 12"/>
          <p:cNvSpPr>
            <a:spLocks noChangeAspect="1" noChangeShapeType="1"/>
          </p:cNvSpPr>
          <p:nvPr/>
        </p:nvSpPr>
        <p:spPr bwMode="auto">
          <a:xfrm>
            <a:off x="5989284" y="2387110"/>
            <a:ext cx="4332416" cy="0"/>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grpSp>
        <p:nvGrpSpPr>
          <p:cNvPr id="11" name="Group 14"/>
          <p:cNvGrpSpPr>
            <a:grpSpLocks/>
          </p:cNvGrpSpPr>
          <p:nvPr/>
        </p:nvGrpSpPr>
        <p:grpSpPr bwMode="auto">
          <a:xfrm>
            <a:off x="4750943" y="1989492"/>
            <a:ext cx="1247293" cy="3979878"/>
            <a:chOff x="580" y="1369"/>
            <a:chExt cx="697" cy="2224"/>
          </a:xfrm>
          <a:effectLst>
            <a:outerShdw blurRad="50800" dist="38100" dir="2700000" algn="tl" rotWithShape="0">
              <a:prstClr val="black">
                <a:alpha val="40000"/>
              </a:prstClr>
            </a:outerShdw>
          </a:effectLst>
        </p:grpSpPr>
        <p:sp>
          <p:nvSpPr>
            <p:cNvPr id="12"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pitchFamily="34" charset="0"/>
                <a:ea typeface="微软雅黑"/>
                <a:cs typeface="+mn-cs"/>
              </a:endParaRPr>
            </a:p>
          </p:txBody>
        </p:sp>
        <p:sp>
          <p:nvSpPr>
            <p:cNvPr id="13" name="Rectangle 16"/>
            <p:cNvSpPr>
              <a:spLocks noChangeAspect="1" noChangeArrowheads="1"/>
            </p:cNvSpPr>
            <p:nvPr/>
          </p:nvSpPr>
          <p:spPr bwMode="auto">
            <a:xfrm>
              <a:off x="629" y="1686"/>
              <a:ext cx="572" cy="283"/>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itchFamily="18" charset="0"/>
                  <a:ea typeface="微软雅黑" panose="020B0503020204020204" pitchFamily="34" charset="-122"/>
                  <a:cs typeface="+mn-cs"/>
                </a:rPr>
                <a:t>A</a:t>
              </a:r>
              <a:r>
                <a:rPr kumimoji="0" lang="en-US" altLang="zh-CN" sz="2000" b="1" i="0" u="none" strike="noStrike" kern="1200" cap="none" spc="0" normalizeH="0" baseline="-25000" noProof="0" dirty="0">
                  <a:ln>
                    <a:noFill/>
                  </a:ln>
                  <a:solidFill>
                    <a:prstClr val="black"/>
                  </a:solidFill>
                  <a:effectLst/>
                  <a:uLnTx/>
                  <a:uFillTx/>
                  <a:latin typeface="Times New Roman" pitchFamily="18" charset="0"/>
                  <a:ea typeface="微软雅黑" panose="020B0503020204020204" pitchFamily="34" charset="-122"/>
                  <a:cs typeface="+mn-cs"/>
                </a:rPr>
                <a:t>17-0</a:t>
              </a:r>
              <a:endParaRPr kumimoji="0" lang="en-US" altLang="zh-CN" sz="2000" b="1" i="0" u="none" strike="noStrike" kern="1200" cap="none" spc="0" normalizeH="0" baseline="0" noProof="0" dirty="0">
                <a:ln>
                  <a:noFill/>
                </a:ln>
                <a:solidFill>
                  <a:prstClr val="black"/>
                </a:solidFill>
                <a:effectLst/>
                <a:uLnTx/>
                <a:uFillTx/>
                <a:latin typeface="Tahoma" pitchFamily="34" charset="0"/>
                <a:ea typeface="微软雅黑" panose="020B0503020204020204" pitchFamily="34" charset="-122"/>
                <a:cs typeface="+mn-cs"/>
              </a:endParaRPr>
            </a:p>
          </p:txBody>
        </p:sp>
        <p:sp>
          <p:nvSpPr>
            <p:cNvPr id="14" name="Rectangle 17"/>
            <p:cNvSpPr>
              <a:spLocks noChangeAspect="1" noChangeArrowheads="1"/>
            </p:cNvSpPr>
            <p:nvPr/>
          </p:nvSpPr>
          <p:spPr bwMode="auto">
            <a:xfrm>
              <a:off x="649" y="1492"/>
              <a:ext cx="571"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微软雅黑" panose="020B0503020204020204" pitchFamily="34" charset="-122"/>
                  <a:cs typeface="+mn-cs"/>
                </a:rPr>
                <a:t>MREQ#</a:t>
              </a:r>
              <a:endParaRPr kumimoji="0" lang="en-US" altLang="zh-CN" sz="2000" b="1" i="0" u="none" strike="noStrike" kern="1200" cap="none" spc="0" normalizeH="0" baseline="0" noProof="0" dirty="0">
                <a:ln>
                  <a:noFill/>
                </a:ln>
                <a:solidFill>
                  <a:prstClr val="black"/>
                </a:solidFill>
                <a:effectLst/>
                <a:uLnTx/>
                <a:uFillTx/>
                <a:latin typeface="Tahoma" pitchFamily="34" charset="0"/>
                <a:ea typeface="微软雅黑" panose="020B0503020204020204" pitchFamily="34" charset="-122"/>
                <a:cs typeface="+mn-cs"/>
              </a:endParaRPr>
            </a:p>
          </p:txBody>
        </p:sp>
        <p:sp>
          <p:nvSpPr>
            <p:cNvPr id="15" name="Rectangle 18"/>
            <p:cNvSpPr>
              <a:spLocks noChangeAspect="1" noChangeArrowheads="1"/>
            </p:cNvSpPr>
            <p:nvPr/>
          </p:nvSpPr>
          <p:spPr bwMode="auto">
            <a:xfrm>
              <a:off x="674" y="1951"/>
              <a:ext cx="572"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微软雅黑" panose="020B0503020204020204" pitchFamily="34" charset="-122"/>
                  <a:cs typeface="+mn-cs"/>
                </a:rPr>
                <a:t>R/W#</a:t>
              </a:r>
              <a:endParaRPr kumimoji="0" lang="en-US" altLang="zh-CN" sz="2000" b="1" i="0" u="none" strike="noStrike" kern="1200" cap="none" spc="0" normalizeH="0" baseline="0" noProof="0" dirty="0">
                <a:ln>
                  <a:noFill/>
                </a:ln>
                <a:solidFill>
                  <a:prstClr val="black"/>
                </a:solidFill>
                <a:effectLst/>
                <a:uLnTx/>
                <a:uFillTx/>
                <a:latin typeface="Tahoma" pitchFamily="34" charset="0"/>
                <a:ea typeface="微软雅黑" panose="020B0503020204020204" pitchFamily="34" charset="-122"/>
                <a:cs typeface="+mn-cs"/>
              </a:endParaRPr>
            </a:p>
          </p:txBody>
        </p:sp>
        <p:sp>
          <p:nvSpPr>
            <p:cNvPr id="16"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7" name="Rectangle 20"/>
            <p:cNvSpPr>
              <a:spLocks noChangeAspect="1" noChangeArrowheads="1"/>
            </p:cNvSpPr>
            <p:nvPr/>
          </p:nvSpPr>
          <p:spPr bwMode="auto">
            <a:xfrm>
              <a:off x="664" y="3308"/>
              <a:ext cx="571" cy="285"/>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itchFamily="18" charset="0"/>
                  <a:ea typeface="微软雅黑" panose="020B0503020204020204" pitchFamily="34" charset="-122"/>
                  <a:cs typeface="+mn-cs"/>
                </a:rPr>
                <a:t>D</a:t>
              </a:r>
              <a:r>
                <a:rPr kumimoji="0" lang="en-US" altLang="zh-CN" sz="2000" b="1" i="0" u="none" strike="noStrike" kern="1200" cap="none" spc="0" normalizeH="0" baseline="-25000" noProof="0" dirty="0">
                  <a:ln>
                    <a:noFill/>
                  </a:ln>
                  <a:solidFill>
                    <a:prstClr val="black"/>
                  </a:solidFill>
                  <a:effectLst/>
                  <a:uLnTx/>
                  <a:uFillTx/>
                  <a:latin typeface="Times New Roman" pitchFamily="18" charset="0"/>
                  <a:ea typeface="微软雅黑" panose="020B0503020204020204" pitchFamily="34" charset="-122"/>
                  <a:cs typeface="+mn-cs"/>
                </a:rPr>
                <a:t>31</a:t>
              </a:r>
              <a:r>
                <a:rPr kumimoji="0" lang="en-US" altLang="zh-CN" sz="2000" b="1" i="0" u="none" strike="noStrike" kern="1200" cap="none" spc="0" normalizeH="0" baseline="0" noProof="0" dirty="0">
                  <a:ln>
                    <a:noFill/>
                  </a:ln>
                  <a:solidFill>
                    <a:prstClr val="black"/>
                  </a:solidFill>
                  <a:effectLst/>
                  <a:uLnTx/>
                  <a:uFillTx/>
                  <a:latin typeface="Times New Roman" pitchFamily="18" charset="0"/>
                  <a:ea typeface="微软雅黑" panose="020B0503020204020204" pitchFamily="34" charset="-122"/>
                  <a:cs typeface="+mn-cs"/>
                </a:rPr>
                <a:t>~D</a:t>
              </a:r>
              <a:r>
                <a:rPr kumimoji="0" lang="en-US" altLang="zh-CN" sz="2000" b="1" i="0" u="none" strike="noStrike" kern="1200" cap="none" spc="0" normalizeH="0" baseline="-25000" noProof="0" dirty="0">
                  <a:ln>
                    <a:noFill/>
                  </a:ln>
                  <a:solidFill>
                    <a:prstClr val="black"/>
                  </a:solidFill>
                  <a:effectLst/>
                  <a:uLnTx/>
                  <a:uFillTx/>
                  <a:latin typeface="Times New Roman" pitchFamily="18" charset="0"/>
                  <a:ea typeface="微软雅黑" panose="020B0503020204020204" pitchFamily="34" charset="-122"/>
                  <a:cs typeface="+mn-cs"/>
                </a:rPr>
                <a:t>0</a:t>
              </a:r>
              <a:endParaRPr kumimoji="0" lang="en-US" altLang="zh-CN" sz="2000" b="1" i="0" u="none" strike="noStrike" kern="1200" cap="none" spc="0" normalizeH="0" baseline="0" noProof="0" dirty="0">
                <a:ln>
                  <a:noFill/>
                </a:ln>
                <a:solidFill>
                  <a:prstClr val="black"/>
                </a:solidFill>
                <a:effectLst/>
                <a:uLnTx/>
                <a:uFillTx/>
                <a:latin typeface="Tahoma" pitchFamily="34" charset="0"/>
                <a:ea typeface="微软雅黑" panose="020B0503020204020204" pitchFamily="34" charset="-122"/>
                <a:cs typeface="+mn-cs"/>
              </a:endParaRPr>
            </a:p>
          </p:txBody>
        </p:sp>
      </p:grpSp>
      <p:grpSp>
        <p:nvGrpSpPr>
          <p:cNvPr id="18" name="组合 17"/>
          <p:cNvGrpSpPr/>
          <p:nvPr/>
        </p:nvGrpSpPr>
        <p:grpSpPr>
          <a:xfrm>
            <a:off x="9999588" y="4859873"/>
            <a:ext cx="440221" cy="814230"/>
            <a:chOff x="8418212" y="4676992"/>
            <a:chExt cx="440221" cy="814230"/>
          </a:xfrm>
        </p:grpSpPr>
        <p:sp>
          <p:nvSpPr>
            <p:cNvPr id="19" name="Rectangle 5"/>
            <p:cNvSpPr>
              <a:spLocks noChangeAspect="1" noChangeArrowheads="1"/>
            </p:cNvSpPr>
            <p:nvPr/>
          </p:nvSpPr>
          <p:spPr bwMode="auto">
            <a:xfrm>
              <a:off x="8418212" y="4770046"/>
              <a:ext cx="440221" cy="506433"/>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微软雅黑" panose="020B0503020204020204" pitchFamily="34" charset="-122"/>
                  <a:cs typeface="+mn-cs"/>
                </a:rPr>
                <a:t>D</a:t>
              </a:r>
              <a:r>
                <a:rPr kumimoji="0" lang="en-US" altLang="zh-CN" sz="2000" b="0" i="0" u="none" strike="noStrike" kern="1200" cap="none" spc="0" normalizeH="0" baseline="-25000" noProof="0" dirty="0">
                  <a:ln>
                    <a:noFill/>
                  </a:ln>
                  <a:solidFill>
                    <a:prstClr val="black"/>
                  </a:solidFill>
                  <a:effectLst/>
                  <a:uLnTx/>
                  <a:uFillTx/>
                  <a:latin typeface="Times New Roman" pitchFamily="18" charset="0"/>
                  <a:ea typeface="微软雅黑" panose="020B0503020204020204" pitchFamily="34" charset="-122"/>
                  <a:cs typeface="+mn-cs"/>
                </a:rPr>
                <a:t>1</a:t>
              </a:r>
              <a:endParaRPr kumimoji="0" lang="en-US" altLang="zh-CN" sz="2000" b="1" i="0" u="none" strike="noStrike" kern="1200" cap="none" spc="0" normalizeH="0" baseline="0" noProof="0" dirty="0">
                <a:ln>
                  <a:noFill/>
                </a:ln>
                <a:solidFill>
                  <a:prstClr val="black"/>
                </a:solidFill>
                <a:effectLst/>
                <a:uLnTx/>
                <a:uFillTx/>
                <a:latin typeface="Tahoma" pitchFamily="34" charset="0"/>
                <a:ea typeface="微软雅黑" panose="020B0503020204020204" pitchFamily="34" charset="-122"/>
                <a:cs typeface="+mn-cs"/>
              </a:endParaRPr>
            </a:p>
          </p:txBody>
        </p:sp>
        <p:sp>
          <p:nvSpPr>
            <p:cNvPr id="20" name="Line 53"/>
            <p:cNvSpPr>
              <a:spLocks noChangeAspect="1" noChangeShapeType="1"/>
            </p:cNvSpPr>
            <p:nvPr/>
          </p:nvSpPr>
          <p:spPr bwMode="auto">
            <a:xfrm>
              <a:off x="8450422" y="4676992"/>
              <a:ext cx="0" cy="814230"/>
            </a:xfrm>
            <a:prstGeom prst="line">
              <a:avLst/>
            </a:prstGeom>
            <a:noFill/>
            <a:ln w="19050">
              <a:solidFill>
                <a:srgbClr val="00CC00"/>
              </a:solidFill>
              <a:round/>
              <a:headEnd type="triangle" w="lg" len="lg"/>
              <a:tailEnd type="triangle"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a:ea typeface="微软雅黑"/>
                <a:cs typeface="+mn-cs"/>
              </a:endParaRPr>
            </a:p>
          </p:txBody>
        </p:sp>
      </p:grpSp>
      <p:grpSp>
        <p:nvGrpSpPr>
          <p:cNvPr id="21" name="组合 20"/>
          <p:cNvGrpSpPr/>
          <p:nvPr/>
        </p:nvGrpSpPr>
        <p:grpSpPr>
          <a:xfrm>
            <a:off x="9446374" y="3511733"/>
            <a:ext cx="1160869" cy="1486746"/>
            <a:chOff x="7864998" y="3328852"/>
            <a:chExt cx="1160869" cy="1486746"/>
          </a:xfrm>
        </p:grpSpPr>
        <p:sp>
          <p:nvSpPr>
            <p:cNvPr id="2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itchFamily="18" charset="0"/>
                <a:ea typeface="微软雅黑" panose="020B0503020204020204" pitchFamily="34" charset="-122"/>
                <a:cs typeface="+mn-cs"/>
              </a:endParaRPr>
            </a:p>
          </p:txBody>
        </p:sp>
        <p:sp>
          <p:nvSpPr>
            <p:cNvPr id="23" name="矩形 22"/>
            <p:cNvSpPr/>
            <p:nvPr/>
          </p:nvSpPr>
          <p:spPr>
            <a:xfrm>
              <a:off x="7864998"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itchFamily="18" charset="0"/>
                  <a:ea typeface="微软雅黑" panose="020B0503020204020204" pitchFamily="34" charset="-122"/>
                  <a:cs typeface="+mn-cs"/>
                </a:rPr>
                <a:t>WE</a:t>
              </a:r>
              <a:endParaRPr kumimoji="0" lang="en-US" altLang="zh-CN" sz="2400" b="0" i="0" u="none" strike="noStrike" kern="1200" cap="none" spc="0" normalizeH="0" baseline="0" noProof="0" dirty="0">
                <a:ln>
                  <a:noFill/>
                </a:ln>
                <a:solidFill>
                  <a:srgbClr val="003300"/>
                </a:solidFill>
                <a:effectLst/>
                <a:uLnTx/>
                <a:uFillTx/>
                <a:latin typeface="Times New Roman" pitchFamily="18" charset="0"/>
                <a:ea typeface="微软雅黑" panose="020B0503020204020204" pitchFamily="34" charset="-122"/>
                <a:cs typeface="+mn-cs"/>
              </a:endParaRPr>
            </a:p>
          </p:txBody>
        </p:sp>
        <p:sp>
          <p:nvSpPr>
            <p:cNvPr id="24" name="矩形 23"/>
            <p:cNvSpPr/>
            <p:nvPr/>
          </p:nvSpPr>
          <p:spPr>
            <a:xfrm>
              <a:off x="8284351"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itchFamily="18" charset="0"/>
                  <a:ea typeface="微软雅黑" panose="020B0503020204020204" pitchFamily="34" charset="-122"/>
                  <a:cs typeface="+mn-cs"/>
                </a:rPr>
                <a:t>D</a:t>
              </a:r>
              <a:endParaRPr kumimoji="0" lang="en-US" altLang="zh-CN" sz="2400" b="1" i="0" u="none" strike="noStrike" kern="1200" cap="none" spc="0" normalizeH="0" baseline="0" noProof="0" dirty="0">
                <a:ln>
                  <a:noFill/>
                </a:ln>
                <a:solidFill>
                  <a:srgbClr val="003300"/>
                </a:solidFill>
                <a:effectLst/>
                <a:uLnTx/>
                <a:uFillTx/>
                <a:latin typeface="Tahoma" pitchFamily="34" charset="0"/>
                <a:ea typeface="微软雅黑" panose="020B0503020204020204" pitchFamily="34" charset="-122"/>
                <a:cs typeface="+mn-cs"/>
              </a:endParaRPr>
            </a:p>
          </p:txBody>
        </p:sp>
        <p:sp>
          <p:nvSpPr>
            <p:cNvPr id="25" name="矩形 24"/>
            <p:cNvSpPr/>
            <p:nvPr/>
          </p:nvSpPr>
          <p:spPr>
            <a:xfrm>
              <a:off x="8272400"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itchFamily="18" charset="0"/>
                  <a:ea typeface="微软雅黑" panose="020B0503020204020204" pitchFamily="34" charset="-122"/>
                  <a:cs typeface="+mn-cs"/>
                </a:rPr>
                <a:t>A</a:t>
              </a:r>
              <a:endParaRPr kumimoji="0" lang="en-US" altLang="zh-CN" sz="2400" b="0" i="0" u="none" strike="noStrike" kern="1200" cap="none" spc="0" normalizeH="0" baseline="0" noProof="0" dirty="0">
                <a:ln>
                  <a:noFill/>
                </a:ln>
                <a:solidFill>
                  <a:srgbClr val="003300"/>
                </a:solidFill>
                <a:effectLst/>
                <a:uLnTx/>
                <a:uFillTx/>
                <a:latin typeface="Times New Roman" pitchFamily="18" charset="0"/>
                <a:ea typeface="微软雅黑" panose="020B0503020204020204" pitchFamily="34" charset="-122"/>
                <a:cs typeface="+mn-cs"/>
              </a:endParaRPr>
            </a:p>
          </p:txBody>
        </p:sp>
        <p:sp>
          <p:nvSpPr>
            <p:cNvPr id="26" name="矩形 25"/>
            <p:cNvSpPr/>
            <p:nvPr/>
          </p:nvSpPr>
          <p:spPr>
            <a:xfrm>
              <a:off x="8555152"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itchFamily="18" charset="0"/>
                  <a:ea typeface="微软雅黑" panose="020B0503020204020204" pitchFamily="34" charset="-122"/>
                  <a:cs typeface="+mn-cs"/>
                </a:rPr>
                <a:t>CS</a:t>
              </a:r>
              <a:endParaRPr kumimoji="0" lang="en-US" altLang="zh-CN" sz="2400" b="0" i="0" u="none" strike="noStrike" kern="1200" cap="none" spc="0" normalizeH="0" baseline="0" noProof="0" dirty="0">
                <a:ln>
                  <a:noFill/>
                </a:ln>
                <a:solidFill>
                  <a:srgbClr val="003300"/>
                </a:solidFill>
                <a:effectLst/>
                <a:uLnTx/>
                <a:uFillTx/>
                <a:latin typeface="Times New Roman" pitchFamily="18" charset="0"/>
                <a:ea typeface="微软雅黑" panose="020B0503020204020204" pitchFamily="34" charset="-122"/>
                <a:cs typeface="+mn-cs"/>
              </a:endParaRPr>
            </a:p>
          </p:txBody>
        </p:sp>
        <p:sp>
          <p:nvSpPr>
            <p:cNvPr id="27" name="矩形 26"/>
            <p:cNvSpPr/>
            <p:nvPr/>
          </p:nvSpPr>
          <p:spPr>
            <a:xfrm>
              <a:off x="7872413" y="3825087"/>
              <a:ext cx="1153454"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256K×1</a:t>
              </a:r>
            </a:p>
          </p:txBody>
        </p:sp>
      </p:grpSp>
    </p:spTree>
    <p:extLst>
      <p:ext uri="{BB962C8B-B14F-4D97-AF65-F5344CB8AC3E}">
        <p14:creationId xmlns:p14="http://schemas.microsoft.com/office/powerpoint/2010/main" val="164398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left)">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left)">
                                      <p:cBhvr>
                                        <p:cTn id="45" dur="500"/>
                                        <p:tgtEl>
                                          <p:spTgt spid="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a:t>
            </a:r>
            <a:r>
              <a:rPr lang="zh-CN" altLang="en-US"/>
              <a:t>逻辑实现</a:t>
            </a:r>
            <a:endParaRPr lang="zh-CN" altLang="en-US" dirty="0"/>
          </a:p>
        </p:txBody>
      </p:sp>
      <p:cxnSp>
        <p:nvCxnSpPr>
          <p:cNvPr id="289" name="直接连接符 288"/>
          <p:cNvCxnSpPr/>
          <p:nvPr/>
        </p:nvCxnSpPr>
        <p:spPr>
          <a:xfrm>
            <a:off x="3145766" y="148993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48993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5973947"/>
            <a:ext cx="2428615" cy="0"/>
          </a:xfrm>
          <a:prstGeom prst="line">
            <a:avLst/>
          </a:prstGeom>
          <a:noFill/>
          <a:ln w="25400" cap="flat" cmpd="sng" algn="ctr">
            <a:solidFill>
              <a:srgbClr val="00B0F0"/>
            </a:solidFill>
            <a:prstDash val="solid"/>
          </a:ln>
          <a:effectLst/>
        </p:spPr>
      </p:cxnSp>
      <p:sp>
        <p:nvSpPr>
          <p:cNvPr id="279" name="矩形 278"/>
          <p:cNvSpPr/>
          <p:nvPr/>
        </p:nvSpPr>
        <p:spPr>
          <a:xfrm>
            <a:off x="4118075" y="1813249"/>
            <a:ext cx="619784" cy="251737"/>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280" name="矩形 279"/>
          <p:cNvSpPr/>
          <p:nvPr/>
        </p:nvSpPr>
        <p:spPr>
          <a:xfrm>
            <a:off x="5795583" y="1804043"/>
            <a:ext cx="1852018" cy="251737"/>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1" name="组合 280"/>
          <p:cNvGrpSpPr/>
          <p:nvPr/>
        </p:nvGrpSpPr>
        <p:grpSpPr>
          <a:xfrm>
            <a:off x="3640108" y="337279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9" name="组合 298"/>
          <p:cNvGrpSpPr/>
          <p:nvPr/>
        </p:nvGrpSpPr>
        <p:grpSpPr>
          <a:xfrm>
            <a:off x="3640108" y="207906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777</a:t>
              </a:r>
              <a:endParaRPr kumimoji="0" lang="zh-CN" altLang="en-US"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9" name="组合 308"/>
          <p:cNvGrpSpPr/>
          <p:nvPr/>
        </p:nvGrpSpPr>
        <p:grpSpPr>
          <a:xfrm>
            <a:off x="3640108" y="251637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19" name="组合 318"/>
          <p:cNvGrpSpPr/>
          <p:nvPr/>
        </p:nvGrpSpPr>
        <p:grpSpPr>
          <a:xfrm>
            <a:off x="3640107" y="294458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0" name="组合 329"/>
          <p:cNvGrpSpPr/>
          <p:nvPr/>
        </p:nvGrpSpPr>
        <p:grpSpPr>
          <a:xfrm>
            <a:off x="3640108" y="380100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0" name="组合 339"/>
          <p:cNvGrpSpPr/>
          <p:nvPr/>
        </p:nvGrpSpPr>
        <p:grpSpPr>
          <a:xfrm>
            <a:off x="3640108" y="422921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0" name="组合 349"/>
          <p:cNvGrpSpPr/>
          <p:nvPr/>
        </p:nvGrpSpPr>
        <p:grpSpPr>
          <a:xfrm>
            <a:off x="3640107" y="465743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0" name="组合 359"/>
          <p:cNvGrpSpPr/>
          <p:nvPr/>
        </p:nvGrpSpPr>
        <p:grpSpPr>
          <a:xfrm>
            <a:off x="3640107" y="508563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70" name="矩形 369"/>
          <p:cNvSpPr/>
          <p:nvPr/>
        </p:nvSpPr>
        <p:spPr>
          <a:xfrm>
            <a:off x="3396409" y="1817739"/>
            <a:ext cx="877562" cy="241176"/>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cxnSp>
        <p:nvCxnSpPr>
          <p:cNvPr id="376" name="直接连接符 375"/>
          <p:cNvCxnSpPr/>
          <p:nvPr/>
        </p:nvCxnSpPr>
        <p:spPr>
          <a:xfrm>
            <a:off x="4358269" y="136318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36318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591105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54053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38542" y="937710"/>
            <a:ext cx="2419727" cy="552227"/>
            <a:chOff x="2043018" y="937710"/>
            <a:chExt cx="2419727" cy="552227"/>
          </a:xfrm>
        </p:grpSpPr>
        <p:sp>
          <p:nvSpPr>
            <p:cNvPr id="369" name="矩形 368"/>
            <p:cNvSpPr/>
            <p:nvPr/>
          </p:nvSpPr>
          <p:spPr>
            <a:xfrm>
              <a:off x="2626331" y="937710"/>
              <a:ext cx="1252120" cy="241176"/>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主存字地址</a:t>
              </a:r>
            </a:p>
          </p:txBody>
        </p:sp>
        <p:grpSp>
          <p:nvGrpSpPr>
            <p:cNvPr id="382" name="组合 381"/>
            <p:cNvGrpSpPr/>
            <p:nvPr/>
          </p:nvGrpSpPr>
          <p:grpSpPr>
            <a:xfrm>
              <a:off x="2043018" y="1236439"/>
              <a:ext cx="2419727" cy="253498"/>
              <a:chOff x="2861078" y="969828"/>
              <a:chExt cx="2182065" cy="228600"/>
            </a:xfrm>
          </p:grpSpPr>
          <p:sp>
            <p:nvSpPr>
              <p:cNvPr id="383" name="矩形 382"/>
              <p:cNvSpPr/>
              <p:nvPr/>
            </p:nvSpPr>
            <p:spPr>
              <a:xfrm>
                <a:off x="2861078"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5" name="矩形 384"/>
              <p:cNvSpPr/>
              <p:nvPr/>
            </p:nvSpPr>
            <p:spPr>
              <a:xfrm>
                <a:off x="4312473"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48128" y="561182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84052"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charset="0"/>
                  <a:ea typeface="华文细黑" pitchFamily="2" charset="-122"/>
                  <a:cs typeface="+mn-cs"/>
                </a:rPr>
                <a:t>1</a:t>
              </a:r>
              <a:endParaRPr kumimoji="0" lang="zh-CN" altLang="en-US" sz="14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grpSp>
        <p:nvGrpSpPr>
          <p:cNvPr id="6" name="组合 5"/>
          <p:cNvGrpSpPr/>
          <p:nvPr/>
        </p:nvGrpSpPr>
        <p:grpSpPr>
          <a:xfrm>
            <a:off x="3325036" y="2045982"/>
            <a:ext cx="398239" cy="3245779"/>
            <a:chOff x="3426636" y="2045982"/>
            <a:chExt cx="398239" cy="3245779"/>
          </a:xfrm>
        </p:grpSpPr>
        <p:grpSp>
          <p:nvGrpSpPr>
            <p:cNvPr id="268" name="组合 267"/>
            <p:cNvGrpSpPr/>
            <p:nvPr/>
          </p:nvGrpSpPr>
          <p:grpSpPr>
            <a:xfrm>
              <a:off x="3426636" y="2045982"/>
              <a:ext cx="398239" cy="3245779"/>
              <a:chOff x="990407" y="2223239"/>
              <a:chExt cx="359125" cy="2926984"/>
            </a:xfrm>
          </p:grpSpPr>
          <p:sp>
            <p:nvSpPr>
              <p:cNvPr id="269" name="文本框 268"/>
              <p:cNvSpPr txBox="1"/>
              <p:nvPr/>
            </p:nvSpPr>
            <p:spPr>
              <a:xfrm>
                <a:off x="992525" y="2223239"/>
                <a:ext cx="345777" cy="27754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charset="0"/>
                    <a:ea typeface="华文细黑" pitchFamily="2" charset="-122"/>
                    <a:cs typeface="+mn-cs"/>
                  </a:rPr>
                  <a:t>L0</a:t>
                </a:r>
                <a:endParaRPr kumimoji="0" lang="zh-CN" altLang="en-US" sz="14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charset="0"/>
                    <a:ea typeface="华文细黑" pitchFamily="2" charset="-122"/>
                    <a:cs typeface="+mn-cs"/>
                  </a:rPr>
                  <a:t>L1</a:t>
                </a:r>
                <a:endParaRPr kumimoji="0" lang="zh-CN" altLang="en-US" sz="14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1" name="文本框 270"/>
              <p:cNvSpPr txBox="1"/>
              <p:nvPr/>
            </p:nvSpPr>
            <p:spPr>
              <a:xfrm>
                <a:off x="990407" y="2945817"/>
                <a:ext cx="345778" cy="27754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charset="0"/>
                    <a:ea typeface="华文细黑" pitchFamily="2" charset="-122"/>
                    <a:cs typeface="+mn-cs"/>
                  </a:rPr>
                  <a:t>L2</a:t>
                </a:r>
                <a:endParaRPr kumimoji="0" lang="zh-CN" altLang="en-US" sz="14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2" name="文本框 271"/>
              <p:cNvSpPr txBox="1"/>
              <p:nvPr/>
            </p:nvSpPr>
            <p:spPr>
              <a:xfrm>
                <a:off x="994689" y="3356585"/>
                <a:ext cx="345778" cy="27754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charset="0"/>
                    <a:ea typeface="华文细黑" pitchFamily="2" charset="-122"/>
                    <a:cs typeface="+mn-cs"/>
                  </a:rPr>
                  <a:t>L3</a:t>
                </a:r>
                <a:endParaRPr kumimoji="0" lang="zh-CN" altLang="en-US" sz="14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3" name="文本框 272"/>
              <p:cNvSpPr txBox="1"/>
              <p:nvPr/>
            </p:nvSpPr>
            <p:spPr>
              <a:xfrm>
                <a:off x="998881" y="3740967"/>
                <a:ext cx="345777" cy="27754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charset="0"/>
                    <a:ea typeface="华文细黑" pitchFamily="2" charset="-122"/>
                    <a:cs typeface="+mn-cs"/>
                  </a:rPr>
                  <a:t>L4</a:t>
                </a:r>
                <a:endParaRPr kumimoji="0" lang="zh-CN" altLang="en-US" sz="14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4" name="文本框 273"/>
              <p:cNvSpPr txBox="1"/>
              <p:nvPr/>
            </p:nvSpPr>
            <p:spPr>
              <a:xfrm>
                <a:off x="1003755" y="4104745"/>
                <a:ext cx="345777" cy="27754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charset="0"/>
                    <a:ea typeface="华文细黑" pitchFamily="2" charset="-122"/>
                    <a:cs typeface="+mn-cs"/>
                  </a:rPr>
                  <a:t>L5</a:t>
                </a:r>
                <a:endParaRPr kumimoji="0" lang="zh-CN" altLang="en-US" sz="14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5" name="文本框 274"/>
              <p:cNvSpPr txBox="1"/>
              <p:nvPr/>
            </p:nvSpPr>
            <p:spPr>
              <a:xfrm>
                <a:off x="998881" y="4498741"/>
                <a:ext cx="345778" cy="27754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charset="0"/>
                    <a:ea typeface="华文细黑" pitchFamily="2" charset="-122"/>
                    <a:cs typeface="+mn-cs"/>
                  </a:rPr>
                  <a:t>L6</a:t>
                </a:r>
                <a:endParaRPr kumimoji="0" lang="zh-CN" altLang="en-US" sz="14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6" name="文本框 275"/>
              <p:cNvSpPr txBox="1"/>
              <p:nvPr/>
            </p:nvSpPr>
            <p:spPr>
              <a:xfrm>
                <a:off x="993227" y="4872675"/>
                <a:ext cx="345778" cy="27754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charset="0"/>
                    <a:ea typeface="华文细黑" pitchFamily="2" charset="-122"/>
                    <a:cs typeface="+mn-cs"/>
                  </a:rPr>
                  <a:t>L7</a:t>
                </a:r>
                <a:endParaRPr kumimoji="0" lang="zh-CN" altLang="en-US" sz="14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50702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行索引译码器</a:t>
              </a:r>
            </a:p>
          </p:txBody>
        </p:sp>
      </p:grpSp>
      <p:grpSp>
        <p:nvGrpSpPr>
          <p:cNvPr id="19" name="组合 18"/>
          <p:cNvGrpSpPr/>
          <p:nvPr/>
        </p:nvGrpSpPr>
        <p:grpSpPr>
          <a:xfrm>
            <a:off x="9027707" y="1965334"/>
            <a:ext cx="1488472" cy="3418733"/>
            <a:chOff x="8453032" y="1965334"/>
            <a:chExt cx="1488472"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44" name="组合 143"/>
              <p:cNvGrpSpPr/>
              <p:nvPr/>
            </p:nvGrpSpPr>
            <p:grpSpPr>
              <a:xfrm>
                <a:off x="8453032" y="2384493"/>
                <a:ext cx="646725" cy="413839"/>
                <a:chOff x="6944101" y="2286253"/>
                <a:chExt cx="586780"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9" name="文本框 148"/>
                <p:cNvSpPr txBox="1"/>
                <p:nvPr/>
              </p:nvSpPr>
              <p:spPr>
                <a:xfrm>
                  <a:off x="7214981" y="2286253"/>
                  <a:ext cx="315900" cy="23736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headEnd/>
                <a:tailEnd type="none" w="lg" len="lg"/>
              </a:ln>
            </p:spPr>
          </p:cxnSp>
        </p:grpSp>
        <p:sp>
          <p:nvSpPr>
            <p:cNvPr id="209" name="矩形 208"/>
            <p:cNvSpPr/>
            <p:nvPr/>
          </p:nvSpPr>
          <p:spPr>
            <a:xfrm>
              <a:off x="8854081" y="4648042"/>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err="1">
                  <a:ln>
                    <a:noFill/>
                  </a:ln>
                  <a:solidFill>
                    <a:srgbClr val="000000">
                      <a:lumMod val="95000"/>
                      <a:lumOff val="5000"/>
                    </a:srgbClr>
                  </a:solidFill>
                  <a:effectLst/>
                  <a:uLnTx/>
                  <a:uFillTx/>
                  <a:latin typeface="Arial" pitchFamily="34" charset="0"/>
                  <a:ea typeface="微软雅黑"/>
                  <a:cs typeface="Arial" pitchFamily="34" charset="0"/>
                </a:rPr>
                <a:t>SlotData</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grpSp>
        <p:nvGrpSpPr>
          <p:cNvPr id="15" name="组合 14"/>
          <p:cNvGrpSpPr/>
          <p:nvPr/>
        </p:nvGrpSpPr>
        <p:grpSpPr>
          <a:xfrm>
            <a:off x="5671735" y="5913988"/>
            <a:ext cx="881973" cy="594715"/>
            <a:chOff x="4617197" y="5911056"/>
            <a:chExt cx="881973" cy="594715"/>
          </a:xfrm>
        </p:grpSpPr>
        <p:sp>
          <p:nvSpPr>
            <p:cNvPr id="296" name="文本框 295"/>
            <p:cNvSpPr txBox="1"/>
            <p:nvPr/>
          </p:nvSpPr>
          <p:spPr>
            <a:xfrm>
              <a:off x="4617197" y="6197994"/>
              <a:ext cx="881973"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dirty="0">
                  <a:ln>
                    <a:noFill/>
                  </a:ln>
                  <a:solidFill>
                    <a:srgbClr val="000000"/>
                  </a:solidFill>
                  <a:effectLst/>
                  <a:uLnTx/>
                  <a:uFillTx/>
                  <a:latin typeface="Arial" charset="0"/>
                  <a:ea typeface="华文细黑" pitchFamily="2" charset="-122"/>
                  <a:cs typeface="+mn-cs"/>
                </a:rPr>
                <a:t>Hit/miss</a:t>
              </a:r>
              <a:endParaRPr kumimoji="0" lang="zh-CN" altLang="en-US" sz="14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381" name="直接连接符 380"/>
            <p:cNvCxnSpPr/>
            <p:nvPr/>
          </p:nvCxnSpPr>
          <p:spPr>
            <a:xfrm>
              <a:off x="4991651" y="5911056"/>
              <a:ext cx="0" cy="294169"/>
            </a:xfrm>
            <a:prstGeom prst="line">
              <a:avLst/>
            </a:prstGeom>
            <a:noFill/>
            <a:ln w="28575" cap="flat" cmpd="sng" algn="ctr">
              <a:solidFill>
                <a:srgbClr val="333333">
                  <a:shade val="95000"/>
                  <a:satMod val="105000"/>
                </a:srgbClr>
              </a:solidFill>
              <a:prstDash val="solid"/>
              <a:tailEnd type="triangle"/>
            </a:ln>
            <a:effectLst/>
          </p:spPr>
        </p:cxnSp>
      </p:grpSp>
      <p:cxnSp>
        <p:nvCxnSpPr>
          <p:cNvPr id="240" name="直接连接符 239"/>
          <p:cNvCxnSpPr/>
          <p:nvPr/>
        </p:nvCxnSpPr>
        <p:spPr>
          <a:xfrm>
            <a:off x="3145766" y="1489938"/>
            <a:ext cx="0" cy="754006"/>
          </a:xfrm>
          <a:prstGeom prst="line">
            <a:avLst/>
          </a:prstGeom>
          <a:noFill/>
          <a:ln w="38100" cap="flat" cmpd="sng" algn="ctr">
            <a:solidFill>
              <a:srgbClr val="1FB965"/>
            </a:solidFill>
            <a:prstDash val="solid"/>
          </a:ln>
          <a:effectLst/>
        </p:spPr>
      </p:cxnSp>
      <p:cxnSp>
        <p:nvCxnSpPr>
          <p:cNvPr id="241" name="直接连接符 240"/>
          <p:cNvCxnSpPr/>
          <p:nvPr/>
        </p:nvCxnSpPr>
        <p:spPr>
          <a:xfrm>
            <a:off x="2341263" y="1489937"/>
            <a:ext cx="0" cy="4484010"/>
          </a:xfrm>
          <a:prstGeom prst="line">
            <a:avLst/>
          </a:prstGeom>
          <a:noFill/>
          <a:ln w="38100" cap="sq" cmpd="sng" algn="ctr">
            <a:solidFill>
              <a:srgbClr val="1FB965"/>
            </a:solidFill>
            <a:prstDash val="solid"/>
            <a:miter lim="800000"/>
          </a:ln>
          <a:effectLst/>
        </p:spPr>
      </p:cxnSp>
      <p:cxnSp>
        <p:nvCxnSpPr>
          <p:cNvPr id="242" name="直接连接符 241"/>
          <p:cNvCxnSpPr/>
          <p:nvPr/>
        </p:nvCxnSpPr>
        <p:spPr>
          <a:xfrm>
            <a:off x="2341028" y="5973947"/>
            <a:ext cx="2396831" cy="0"/>
          </a:xfrm>
          <a:prstGeom prst="line">
            <a:avLst/>
          </a:prstGeom>
          <a:noFill/>
          <a:ln w="38100" cap="sq" cmpd="sng" algn="ctr">
            <a:solidFill>
              <a:srgbClr val="1FB965"/>
            </a:solidFill>
            <a:prstDash val="solid"/>
            <a:miter lim="800000"/>
          </a:ln>
          <a:effectLst/>
        </p:spPr>
      </p:cxnSp>
      <p:sp>
        <p:nvSpPr>
          <p:cNvPr id="243" name="矩形 242"/>
          <p:cNvSpPr/>
          <p:nvPr/>
        </p:nvSpPr>
        <p:spPr>
          <a:xfrm>
            <a:off x="7299748" y="2587559"/>
            <a:ext cx="799223" cy="253499"/>
          </a:xfrm>
          <a:prstGeom prst="rect">
            <a:avLst/>
          </a:prstGeom>
          <a:solidFill>
            <a:schemeClr val="accent4">
              <a:lumMod val="60000"/>
              <a:lumOff val="40000"/>
            </a:schemeClr>
          </a:solidFill>
          <a:ln w="38100" cap="flat" cmpd="sng" algn="ctr">
            <a:solidFill>
              <a:srgbClr val="FF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cxnSp>
        <p:nvCxnSpPr>
          <p:cNvPr id="244" name="直接连接符 243"/>
          <p:cNvCxnSpPr/>
          <p:nvPr/>
        </p:nvCxnSpPr>
        <p:spPr>
          <a:xfrm>
            <a:off x="4358269" y="1363188"/>
            <a:ext cx="6130641" cy="0"/>
          </a:xfrm>
          <a:prstGeom prst="line">
            <a:avLst/>
          </a:prstGeom>
          <a:noFill/>
          <a:ln w="38100" cap="flat" cmpd="sng" algn="ctr">
            <a:solidFill>
              <a:srgbClr val="1FB965"/>
            </a:solidFill>
            <a:prstDash val="solid"/>
          </a:ln>
          <a:effectLst/>
        </p:spPr>
      </p:cxnSp>
      <p:cxnSp>
        <p:nvCxnSpPr>
          <p:cNvPr id="245" name="直接连接符 244"/>
          <p:cNvCxnSpPr/>
          <p:nvPr/>
        </p:nvCxnSpPr>
        <p:spPr>
          <a:xfrm>
            <a:off x="10488910" y="1363188"/>
            <a:ext cx="0" cy="1646764"/>
          </a:xfrm>
          <a:prstGeom prst="line">
            <a:avLst/>
          </a:prstGeom>
          <a:noFill/>
          <a:ln w="38100" cap="sq" cmpd="sng" algn="ctr">
            <a:solidFill>
              <a:srgbClr val="1FB965"/>
            </a:solidFill>
            <a:prstDash val="solid"/>
            <a:miter lim="800000"/>
          </a:ln>
          <a:effectLst/>
        </p:spPr>
      </p:cxnSp>
      <p:cxnSp>
        <p:nvCxnSpPr>
          <p:cNvPr id="246" name="直接连接符 245"/>
          <p:cNvCxnSpPr>
            <a:stCxn id="404" idx="3"/>
          </p:cNvCxnSpPr>
          <p:nvPr/>
        </p:nvCxnSpPr>
        <p:spPr>
          <a:xfrm>
            <a:off x="10488910" y="4540537"/>
            <a:ext cx="0" cy="1354542"/>
          </a:xfrm>
          <a:prstGeom prst="line">
            <a:avLst/>
          </a:prstGeom>
          <a:noFill/>
          <a:ln w="38100" cap="sq" cmpd="sng" algn="ctr">
            <a:solidFill>
              <a:srgbClr val="1FB965"/>
            </a:solidFill>
            <a:prstDash val="solid"/>
            <a:miter lim="800000"/>
            <a:tailEnd type="none"/>
          </a:ln>
          <a:effectLst/>
        </p:spPr>
      </p:cxnSp>
      <p:cxnSp>
        <p:nvCxnSpPr>
          <p:cNvPr id="247" name="直接连接符 246"/>
          <p:cNvCxnSpPr/>
          <p:nvPr/>
        </p:nvCxnSpPr>
        <p:spPr>
          <a:xfrm>
            <a:off x="5539602" y="5902699"/>
            <a:ext cx="4949308" cy="0"/>
          </a:xfrm>
          <a:prstGeom prst="line">
            <a:avLst/>
          </a:prstGeom>
          <a:noFill/>
          <a:ln w="38100" cap="sq" cmpd="sng" algn="ctr">
            <a:solidFill>
              <a:srgbClr val="1FB965"/>
            </a:solidFill>
            <a:prstDash val="solid"/>
            <a:miter lim="800000"/>
          </a:ln>
          <a:effectLst/>
        </p:spPr>
      </p:cxnSp>
      <p:grpSp>
        <p:nvGrpSpPr>
          <p:cNvPr id="248" name="组合 247"/>
          <p:cNvGrpSpPr/>
          <p:nvPr/>
        </p:nvGrpSpPr>
        <p:grpSpPr>
          <a:xfrm>
            <a:off x="5671734" y="5918891"/>
            <a:ext cx="800881" cy="594715"/>
            <a:chOff x="4617196" y="5911056"/>
            <a:chExt cx="800881" cy="594715"/>
          </a:xfrm>
        </p:grpSpPr>
        <p:sp>
          <p:nvSpPr>
            <p:cNvPr id="249" name="文本框 248"/>
            <p:cNvSpPr txBox="1"/>
            <p:nvPr/>
          </p:nvSpPr>
          <p:spPr>
            <a:xfrm>
              <a:off x="4617196" y="6197994"/>
              <a:ext cx="800881" cy="307777"/>
            </a:xfrm>
            <a:prstGeom prst="rect">
              <a:avLst/>
            </a:prstGeom>
            <a:solidFill>
              <a:srgbClr val="FFFF00"/>
            </a:solidFill>
            <a:ln w="38100">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noFill/>
                  </a:ln>
                  <a:solidFill>
                    <a:srgbClr val="000000"/>
                  </a:solidFill>
                  <a:effectLst/>
                  <a:uLnTx/>
                  <a:uFillTx/>
                  <a:latin typeface="Arial" charset="0"/>
                  <a:ea typeface="华文细黑" pitchFamily="2" charset="-122"/>
                  <a:cs typeface="+mn-cs"/>
                </a:rPr>
                <a:t>    </a:t>
              </a:r>
              <a:r>
                <a:rPr kumimoji="0" lang="en-US" altLang="zh-CN" sz="1400" b="1" i="1" u="none" strike="noStrike" kern="1200" cap="none" spc="0" normalizeH="0" baseline="0" noProof="0" dirty="0">
                  <a:ln>
                    <a:noFill/>
                  </a:ln>
                  <a:solidFill>
                    <a:srgbClr val="000000"/>
                  </a:solidFill>
                  <a:effectLst/>
                  <a:uLnTx/>
                  <a:uFillTx/>
                  <a:latin typeface="Arial" charset="0"/>
                  <a:ea typeface="华文细黑" pitchFamily="2" charset="-122"/>
                  <a:cs typeface="+mn-cs"/>
                </a:rPr>
                <a:t>Hit</a:t>
              </a:r>
              <a:endParaRPr kumimoji="0" lang="zh-CN" altLang="en-US" sz="14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250" name="直接连接符 249"/>
            <p:cNvCxnSpPr/>
            <p:nvPr/>
          </p:nvCxnSpPr>
          <p:spPr>
            <a:xfrm>
              <a:off x="4991651" y="5911056"/>
              <a:ext cx="0" cy="294169"/>
            </a:xfrm>
            <a:prstGeom prst="line">
              <a:avLst/>
            </a:prstGeom>
            <a:noFill/>
            <a:ln w="38100" cap="flat" cmpd="sng" algn="ctr">
              <a:solidFill>
                <a:srgbClr val="1FB965"/>
              </a:solidFill>
              <a:prstDash val="solid"/>
              <a:tailEnd type="triangle"/>
            </a:ln>
            <a:effectLst/>
          </p:spPr>
        </p:cxnSp>
      </p:grpSp>
      <p:grpSp>
        <p:nvGrpSpPr>
          <p:cNvPr id="257" name="组合 256"/>
          <p:cNvGrpSpPr/>
          <p:nvPr/>
        </p:nvGrpSpPr>
        <p:grpSpPr>
          <a:xfrm>
            <a:off x="3327384" y="2427116"/>
            <a:ext cx="383439" cy="307777"/>
            <a:chOff x="3428984" y="2427116"/>
            <a:chExt cx="383439" cy="307777"/>
          </a:xfrm>
        </p:grpSpPr>
        <p:sp>
          <p:nvSpPr>
            <p:cNvPr id="258" name="文本框 257"/>
            <p:cNvSpPr txBox="1"/>
            <p:nvPr/>
          </p:nvSpPr>
          <p:spPr>
            <a:xfrm>
              <a:off x="3428984" y="2427116"/>
              <a:ext cx="383439" cy="307777"/>
            </a:xfrm>
            <a:prstGeom prst="rect">
              <a:avLst/>
            </a:prstGeom>
            <a:noFill/>
            <a:ln w="38100">
              <a:no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dirty="0">
                  <a:ln>
                    <a:solidFill>
                      <a:srgbClr val="00CC00"/>
                    </a:solidFill>
                  </a:ln>
                  <a:solidFill>
                    <a:srgbClr val="00CC00"/>
                  </a:solidFill>
                  <a:effectLst/>
                  <a:uLnTx/>
                  <a:uFillTx/>
                  <a:latin typeface="Arial" charset="0"/>
                  <a:ea typeface="华文细黑" pitchFamily="2" charset="-122"/>
                  <a:cs typeface="+mn-cs"/>
                </a:rPr>
                <a:t>L1</a:t>
              </a:r>
              <a:endParaRPr kumimoji="0" lang="zh-CN" altLang="en-US" sz="1400" b="0" i="1" u="none" strike="noStrike" kern="1200" cap="none" spc="0" normalizeH="0" baseline="0" noProof="0" dirty="0">
                <a:ln>
                  <a:solidFill>
                    <a:srgbClr val="00CC00"/>
                  </a:solidFill>
                </a:ln>
                <a:solidFill>
                  <a:srgbClr val="00CC00"/>
                </a:solidFill>
                <a:effectLst/>
                <a:uLnTx/>
                <a:uFillTx/>
                <a:latin typeface="Arial" charset="0"/>
                <a:ea typeface="华文细黑" pitchFamily="2" charset="-122"/>
                <a:cs typeface="+mn-cs"/>
              </a:endParaRPr>
            </a:p>
          </p:txBody>
        </p:sp>
        <p:cxnSp>
          <p:nvCxnSpPr>
            <p:cNvPr id="259" name="直接连接符 258"/>
            <p:cNvCxnSpPr/>
            <p:nvPr/>
          </p:nvCxnSpPr>
          <p:spPr>
            <a:xfrm>
              <a:off x="3430214" y="2705031"/>
              <a:ext cx="304188" cy="0"/>
            </a:xfrm>
            <a:prstGeom prst="line">
              <a:avLst/>
            </a:prstGeom>
            <a:noFill/>
            <a:ln w="38100" cap="flat" cmpd="sng" algn="ctr">
              <a:solidFill>
                <a:srgbClr val="00CC00"/>
              </a:solidFill>
              <a:prstDash val="solid"/>
            </a:ln>
            <a:effectLst/>
          </p:spPr>
        </p:cxnSp>
      </p:grpSp>
      <p:grpSp>
        <p:nvGrpSpPr>
          <p:cNvPr id="260" name="组合 259"/>
          <p:cNvGrpSpPr/>
          <p:nvPr/>
        </p:nvGrpSpPr>
        <p:grpSpPr>
          <a:xfrm>
            <a:off x="2202307" y="2507029"/>
            <a:ext cx="2285377" cy="2511840"/>
            <a:chOff x="1619681" y="2516278"/>
            <a:chExt cx="2060911" cy="2265131"/>
          </a:xfrm>
        </p:grpSpPr>
        <p:sp>
          <p:nvSpPr>
            <p:cNvPr id="261" name="斜纹 260"/>
            <p:cNvSpPr/>
            <p:nvPr/>
          </p:nvSpPr>
          <p:spPr>
            <a:xfrm rot="19064014">
              <a:off x="1619681" y="2516278"/>
              <a:ext cx="2060911" cy="2265131"/>
            </a:xfrm>
            <a:prstGeom prst="diagStripe">
              <a:avLst>
                <a:gd name="adj" fmla="val 78754"/>
              </a:avLst>
            </a:prstGeom>
            <a:solidFill>
              <a:srgbClr val="CCFFCC"/>
            </a:solidFill>
            <a:ln w="38100" cap="flat" cmpd="sng" algn="ctr">
              <a:solidFill>
                <a:srgbClr val="1FB965"/>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262" name="文本框 261"/>
            <p:cNvSpPr txBox="1"/>
            <p:nvPr/>
          </p:nvSpPr>
          <p:spPr>
            <a:xfrm>
              <a:off x="2295119" y="2871235"/>
              <a:ext cx="295324" cy="1415490"/>
            </a:xfrm>
            <a:prstGeom prst="rect">
              <a:avLst/>
            </a:prstGeom>
            <a:noFill/>
            <a:ln w="38100">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行索引译码器</a:t>
              </a:r>
            </a:p>
          </p:txBody>
        </p:sp>
      </p:grpSp>
      <p:grpSp>
        <p:nvGrpSpPr>
          <p:cNvPr id="263" name="组合 262"/>
          <p:cNvGrpSpPr/>
          <p:nvPr/>
        </p:nvGrpSpPr>
        <p:grpSpPr>
          <a:xfrm>
            <a:off x="9027707" y="2378699"/>
            <a:ext cx="639505" cy="419630"/>
            <a:chOff x="6944101" y="2280998"/>
            <a:chExt cx="580229" cy="380735"/>
          </a:xfrm>
        </p:grpSpPr>
        <p:sp>
          <p:nvSpPr>
            <p:cNvPr id="264" name="等腰三角形 263"/>
            <p:cNvSpPr/>
            <p:nvPr/>
          </p:nvSpPr>
          <p:spPr>
            <a:xfrm rot="5400000" flipH="1">
              <a:off x="7160855" y="2515786"/>
              <a:ext cx="150880" cy="141013"/>
            </a:xfrm>
            <a:prstGeom prst="triangle">
              <a:avLst/>
            </a:prstGeom>
            <a:solidFill>
              <a:schemeClr val="bg1"/>
            </a:solidFill>
            <a:ln w="28575">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65" name="直接连接符 264"/>
            <p:cNvCxnSpPr>
              <a:endCxn id="264" idx="3"/>
            </p:cNvCxnSpPr>
            <p:nvPr/>
          </p:nvCxnSpPr>
          <p:spPr>
            <a:xfrm>
              <a:off x="6944101" y="2584359"/>
              <a:ext cx="221688" cy="1934"/>
            </a:xfrm>
            <a:prstGeom prst="line">
              <a:avLst/>
            </a:prstGeom>
            <a:solidFill>
              <a:schemeClr val="bg1"/>
            </a:solidFill>
            <a:ln w="28575">
              <a:solidFill>
                <a:srgbClr val="1FB965"/>
              </a:solidFill>
              <a:round/>
              <a:headEnd/>
              <a:tailEnd type="none" w="lg" len="lg"/>
            </a:ln>
          </p:spPr>
        </p:cxnSp>
        <p:cxnSp>
          <p:nvCxnSpPr>
            <p:cNvPr id="266" name="直接连接符 265"/>
            <p:cNvCxnSpPr>
              <a:stCxn id="264" idx="5"/>
            </p:cNvCxnSpPr>
            <p:nvPr/>
          </p:nvCxnSpPr>
          <p:spPr>
            <a:xfrm flipV="1">
              <a:off x="7236295" y="2386797"/>
              <a:ext cx="0" cy="161776"/>
            </a:xfrm>
            <a:prstGeom prst="line">
              <a:avLst/>
            </a:prstGeom>
            <a:solidFill>
              <a:schemeClr val="bg1"/>
            </a:solidFill>
            <a:ln w="28575">
              <a:solidFill>
                <a:srgbClr val="1FB965"/>
              </a:solidFill>
              <a:round/>
              <a:headEnd/>
              <a:tailEnd type="none" w="lg" len="lg"/>
            </a:ln>
          </p:spPr>
        </p:cxnSp>
        <p:cxnSp>
          <p:nvCxnSpPr>
            <p:cNvPr id="267" name="直接连接符 266"/>
            <p:cNvCxnSpPr/>
            <p:nvPr/>
          </p:nvCxnSpPr>
          <p:spPr>
            <a:xfrm>
              <a:off x="7302642" y="2584359"/>
              <a:ext cx="221688" cy="1934"/>
            </a:xfrm>
            <a:prstGeom prst="line">
              <a:avLst/>
            </a:prstGeom>
            <a:solidFill>
              <a:schemeClr val="bg1"/>
            </a:solidFill>
            <a:ln w="28575" cap="sq">
              <a:solidFill>
                <a:srgbClr val="1FB965"/>
              </a:solidFill>
              <a:miter lim="800000"/>
              <a:headEnd/>
              <a:tailEnd type="none" w="lg" len="lg"/>
            </a:ln>
          </p:spPr>
        </p:cxnSp>
        <p:sp>
          <p:nvSpPr>
            <p:cNvPr id="277" name="文本框 276"/>
            <p:cNvSpPr txBox="1"/>
            <p:nvPr/>
          </p:nvSpPr>
          <p:spPr>
            <a:xfrm>
              <a:off x="7206595" y="2280998"/>
              <a:ext cx="315900" cy="23736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srgbClr val="1FB965"/>
                  </a:solidFill>
                  <a:effectLst/>
                  <a:uLnTx/>
                  <a:uFillTx/>
                  <a:latin typeface="微软雅黑"/>
                  <a:ea typeface="微软雅黑"/>
                  <a:cs typeface="+mn-cs"/>
                </a:rPr>
                <a:t>L1</a:t>
              </a:r>
              <a:endParaRPr kumimoji="0" lang="zh-CN" altLang="en-US" sz="1100" b="1" i="0" u="none" strike="noStrike" kern="1200" cap="none" spc="0" normalizeH="0" baseline="0" noProof="0" dirty="0">
                <a:ln>
                  <a:noFill/>
                </a:ln>
                <a:solidFill>
                  <a:srgbClr val="1FB965"/>
                </a:solidFill>
                <a:effectLst/>
                <a:uLnTx/>
                <a:uFillTx/>
                <a:latin typeface="微软雅黑"/>
                <a:ea typeface="微软雅黑"/>
                <a:cs typeface="+mn-cs"/>
              </a:endParaRPr>
            </a:p>
          </p:txBody>
        </p:sp>
      </p:grpSp>
      <p:grpSp>
        <p:nvGrpSpPr>
          <p:cNvPr id="236" name="组合 235"/>
          <p:cNvGrpSpPr/>
          <p:nvPr/>
        </p:nvGrpSpPr>
        <p:grpSpPr>
          <a:xfrm>
            <a:off x="1938542" y="1227602"/>
            <a:ext cx="2419727" cy="253498"/>
            <a:chOff x="5435309" y="683791"/>
            <a:chExt cx="2419727" cy="253498"/>
          </a:xfrm>
        </p:grpSpPr>
        <p:sp>
          <p:nvSpPr>
            <p:cNvPr id="237" name="矩形 236"/>
            <p:cNvSpPr/>
            <p:nvPr/>
          </p:nvSpPr>
          <p:spPr>
            <a:xfrm>
              <a:off x="5435309" y="683791"/>
              <a:ext cx="799224" cy="2534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238" name="矩形 237"/>
            <p:cNvSpPr/>
            <p:nvPr/>
          </p:nvSpPr>
          <p:spPr>
            <a:xfrm>
              <a:off x="6234533" y="683791"/>
              <a:ext cx="810252" cy="253498"/>
            </a:xfrm>
            <a:prstGeom prst="rect">
              <a:avLst/>
            </a:prstGeom>
            <a:solidFill>
              <a:srgbClr val="CCFFCC"/>
            </a:solidFill>
            <a:ln w="285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39" name="矩形 238"/>
            <p:cNvSpPr/>
            <p:nvPr/>
          </p:nvSpPr>
          <p:spPr>
            <a:xfrm>
              <a:off x="7044784" y="683791"/>
              <a:ext cx="810252" cy="253498"/>
            </a:xfrm>
            <a:prstGeom prst="rect">
              <a:avLst/>
            </a:prstGeom>
            <a:solidFill>
              <a:srgbClr val="FFC000"/>
            </a:solidFill>
            <a:ln w="285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426" name="组合 425"/>
          <p:cNvGrpSpPr/>
          <p:nvPr/>
        </p:nvGrpSpPr>
        <p:grpSpPr>
          <a:xfrm>
            <a:off x="4706288" y="195594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28" name="组合 427"/>
            <p:cNvGrpSpPr/>
            <p:nvPr/>
          </p:nvGrpSpPr>
          <p:grpSpPr>
            <a:xfrm>
              <a:off x="8453032" y="2384493"/>
              <a:ext cx="646725" cy="413839"/>
              <a:chOff x="6944101" y="2286253"/>
              <a:chExt cx="586780"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0" name="文本框 469"/>
              <p:cNvSpPr txBox="1"/>
              <p:nvPr/>
            </p:nvSpPr>
            <p:spPr>
              <a:xfrm>
                <a:off x="7214981" y="2286253"/>
                <a:ext cx="315900" cy="23736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headEnd/>
              <a:tailEnd type="none" w="lg" len="lg"/>
            </a:ln>
          </p:spPr>
        </p:cxnSp>
      </p:grpSp>
      <p:grpSp>
        <p:nvGrpSpPr>
          <p:cNvPr id="18" name="组合 17"/>
          <p:cNvGrpSpPr/>
          <p:nvPr/>
        </p:nvGrpSpPr>
        <p:grpSpPr>
          <a:xfrm>
            <a:off x="9919829" y="2906184"/>
            <a:ext cx="1271030" cy="1748398"/>
            <a:chOff x="9345154" y="2906184"/>
            <a:chExt cx="1271030"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1</a:t>
              </a: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0</a:t>
              </a: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2</a:t>
              </a: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3</a:t>
              </a:r>
            </a:p>
          </p:txBody>
        </p:sp>
        <p:grpSp>
          <p:nvGrpSpPr>
            <p:cNvPr id="17" name="组合 16"/>
            <p:cNvGrpSpPr/>
            <p:nvPr/>
          </p:nvGrpSpPr>
          <p:grpSpPr>
            <a:xfrm>
              <a:off x="9427463" y="2906184"/>
              <a:ext cx="1188721" cy="1748398"/>
              <a:chOff x="9427463" y="2906184"/>
              <a:chExt cx="1188721"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208" name="文本框 207"/>
              <p:cNvSpPr txBox="1"/>
              <p:nvPr/>
            </p:nvSpPr>
            <p:spPr>
              <a:xfrm rot="16200000">
                <a:off x="10098009" y="3708090"/>
                <a:ext cx="814125" cy="222225"/>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字输出</a:t>
                </a:r>
              </a:p>
            </p:txBody>
          </p:sp>
          <p:grpSp>
            <p:nvGrpSpPr>
              <p:cNvPr id="228" name="组合 227"/>
              <p:cNvGrpSpPr/>
              <p:nvPr/>
            </p:nvGrpSpPr>
            <p:grpSpPr>
              <a:xfrm>
                <a:off x="9756169" y="2906184"/>
                <a:ext cx="407560" cy="1748398"/>
                <a:chOff x="8088601" y="3262692"/>
                <a:chExt cx="324657"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30" name="文本框 229"/>
                <p:cNvSpPr txBox="1"/>
                <p:nvPr/>
              </p:nvSpPr>
              <p:spPr>
                <a:xfrm rot="16200000">
                  <a:off x="7959329" y="3812431"/>
                  <a:ext cx="600082" cy="307777"/>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字选择</a:t>
                  </a: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OE</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cxnSp>
        <p:nvCxnSpPr>
          <p:cNvPr id="278" name="直接连接符 277"/>
          <p:cNvCxnSpPr/>
          <p:nvPr/>
        </p:nvCxnSpPr>
        <p:spPr>
          <a:xfrm flipH="1">
            <a:off x="9685600" y="3798010"/>
            <a:ext cx="316538" cy="0"/>
          </a:xfrm>
          <a:prstGeom prst="line">
            <a:avLst/>
          </a:prstGeom>
          <a:solidFill>
            <a:schemeClr val="bg1"/>
          </a:solidFill>
          <a:ln w="28575" cap="sq">
            <a:solidFill>
              <a:srgbClr val="1FB965"/>
            </a:solidFill>
            <a:miter lim="800000"/>
            <a:headEnd/>
            <a:tailEnd type="none" w="lg" len="lg"/>
          </a:ln>
        </p:spPr>
      </p:cxnSp>
      <p:cxnSp>
        <p:nvCxnSpPr>
          <p:cNvPr id="371" name="直接连接符 370"/>
          <p:cNvCxnSpPr/>
          <p:nvPr/>
        </p:nvCxnSpPr>
        <p:spPr>
          <a:xfrm>
            <a:off x="9674714" y="2713053"/>
            <a:ext cx="0" cy="1088577"/>
          </a:xfrm>
          <a:prstGeom prst="line">
            <a:avLst/>
          </a:prstGeom>
          <a:solidFill>
            <a:schemeClr val="bg1"/>
          </a:solidFill>
          <a:ln w="28575" cap="sq">
            <a:solidFill>
              <a:srgbClr val="00B050"/>
            </a:solidFill>
            <a:miter lim="800000"/>
            <a:headEnd/>
            <a:tailEnd type="none" w="lg" len="lg"/>
          </a:ln>
        </p:spPr>
      </p:cxnSp>
      <p:grpSp>
        <p:nvGrpSpPr>
          <p:cNvPr id="372" name="组合 371"/>
          <p:cNvGrpSpPr/>
          <p:nvPr/>
        </p:nvGrpSpPr>
        <p:grpSpPr>
          <a:xfrm>
            <a:off x="10001872" y="2906184"/>
            <a:ext cx="1188987" cy="1748398"/>
            <a:chOff x="9427197" y="2906184"/>
            <a:chExt cx="1188987" cy="1748398"/>
          </a:xfrm>
        </p:grpSpPr>
        <p:cxnSp>
          <p:nvCxnSpPr>
            <p:cNvPr id="373" name="直接连接符 372"/>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10031235" y="3816249"/>
              <a:ext cx="333811"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375" name="组合 374"/>
            <p:cNvGrpSpPr/>
            <p:nvPr/>
          </p:nvGrpSpPr>
          <p:grpSpPr>
            <a:xfrm>
              <a:off x="9427463" y="3286052"/>
              <a:ext cx="330665" cy="995546"/>
              <a:chOff x="7766536" y="3451012"/>
              <a:chExt cx="300016" cy="903269"/>
            </a:xfrm>
          </p:grpSpPr>
          <p:cxnSp>
            <p:nvCxnSpPr>
              <p:cNvPr id="416" name="直接连接符 41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17" name="直接连接符 41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18" name="直接连接符 41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19" name="直接连接符 418"/>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420" name="直接连接符 41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cxnSp>
          <p:nvCxnSpPr>
            <p:cNvPr id="414" name="直接连接符 413"/>
            <p:cNvCxnSpPr/>
            <p:nvPr/>
          </p:nvCxnSpPr>
          <p:spPr>
            <a:xfrm flipH="1">
              <a:off x="9434538" y="3949393"/>
              <a:ext cx="316538" cy="0"/>
            </a:xfrm>
            <a:prstGeom prst="line">
              <a:avLst/>
            </a:prstGeom>
            <a:solidFill>
              <a:schemeClr val="bg1"/>
            </a:solidFill>
            <a:ln w="19050" cap="sq">
              <a:solidFill>
                <a:srgbClr val="00B050"/>
              </a:solidFill>
              <a:miter lim="800000"/>
              <a:headEnd/>
              <a:tailEnd type="none" w="lg" len="lg"/>
            </a:ln>
          </p:spPr>
        </p:cxnSp>
        <p:sp>
          <p:nvSpPr>
            <p:cNvPr id="388" name="文本框 387"/>
            <p:cNvSpPr txBox="1"/>
            <p:nvPr/>
          </p:nvSpPr>
          <p:spPr>
            <a:xfrm rot="16200000">
              <a:off x="10098009" y="3708090"/>
              <a:ext cx="814125" cy="222225"/>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字输出</a:t>
              </a:r>
            </a:p>
          </p:txBody>
        </p:sp>
        <p:grpSp>
          <p:nvGrpSpPr>
            <p:cNvPr id="401" name="组合 400"/>
            <p:cNvGrpSpPr/>
            <p:nvPr/>
          </p:nvGrpSpPr>
          <p:grpSpPr>
            <a:xfrm>
              <a:off x="9427197" y="3801015"/>
              <a:ext cx="322888" cy="142466"/>
              <a:chOff x="7760774" y="3923607"/>
              <a:chExt cx="292960" cy="129261"/>
            </a:xfrm>
          </p:grpSpPr>
          <p:cxnSp>
            <p:nvCxnSpPr>
              <p:cNvPr id="406" name="直接连接符 405"/>
              <p:cNvCxnSpPr>
                <a:cxnSpLocks/>
              </p:cNvCxnSpPr>
              <p:nvPr/>
            </p:nvCxnSpPr>
            <p:spPr>
              <a:xfrm>
                <a:off x="7760774" y="3923607"/>
                <a:ext cx="0" cy="129261"/>
              </a:xfrm>
              <a:prstGeom prst="line">
                <a:avLst/>
              </a:prstGeom>
              <a:solidFill>
                <a:schemeClr val="bg1"/>
              </a:solidFill>
              <a:ln w="28575" cap="sq">
                <a:solidFill>
                  <a:srgbClr val="00B050"/>
                </a:solidFill>
                <a:miter lim="800000"/>
                <a:headEnd/>
                <a:tailEnd type="none" w="lg" len="lg"/>
              </a:ln>
            </p:spPr>
          </p:cxnSp>
          <p:cxnSp>
            <p:nvCxnSpPr>
              <p:cNvPr id="409" name="直接连接符 408"/>
              <p:cNvCxnSpPr/>
              <p:nvPr/>
            </p:nvCxnSpPr>
            <p:spPr>
              <a:xfrm flipH="1">
                <a:off x="7766536" y="4052868"/>
                <a:ext cx="287198" cy="0"/>
              </a:xfrm>
              <a:prstGeom prst="line">
                <a:avLst/>
              </a:prstGeom>
              <a:solidFill>
                <a:schemeClr val="bg1"/>
              </a:solidFill>
              <a:ln w="28575" cap="sq">
                <a:solidFill>
                  <a:srgbClr val="00B050"/>
                </a:solidFill>
                <a:miter lim="800000"/>
                <a:headEnd/>
                <a:tailEnd type="none" w="lg" len="lg"/>
              </a:ln>
            </p:spPr>
          </p:cxnSp>
        </p:grpSp>
        <p:grpSp>
          <p:nvGrpSpPr>
            <p:cNvPr id="402" name="组合 401"/>
            <p:cNvGrpSpPr/>
            <p:nvPr/>
          </p:nvGrpSpPr>
          <p:grpSpPr>
            <a:xfrm>
              <a:off x="9756169" y="2906184"/>
              <a:ext cx="407560" cy="1748398"/>
              <a:chOff x="8088601" y="3262692"/>
              <a:chExt cx="324657" cy="1288723"/>
            </a:xfrm>
          </p:grpSpPr>
          <p:sp>
            <p:nvSpPr>
              <p:cNvPr id="404" name="梯形 403"/>
              <p:cNvSpPr/>
              <p:nvPr/>
            </p:nvSpPr>
            <p:spPr>
              <a:xfrm rot="5400000">
                <a:off x="7570153" y="3781140"/>
                <a:ext cx="1288723" cy="251827"/>
              </a:xfrm>
              <a:prstGeom prst="trapezoid">
                <a:avLst>
                  <a:gd name="adj" fmla="val 72150"/>
                </a:avLst>
              </a:prstGeom>
              <a:solidFill>
                <a:schemeClr val="accent6">
                  <a:lumMod val="60000"/>
                  <a:lumOff val="40000"/>
                </a:schemeClr>
              </a:solidFill>
              <a:ln w="38100" cap="sq">
                <a:solidFill>
                  <a:srgbClr val="1FB965"/>
                </a:solidFill>
                <a:miter lim="800000"/>
                <a:headEnd/>
                <a:tailEnd type="none" w="lg" len="lg"/>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405" name="文本框 404"/>
              <p:cNvSpPr txBox="1"/>
              <p:nvPr/>
            </p:nvSpPr>
            <p:spPr>
              <a:xfrm rot="16200000">
                <a:off x="7959329" y="3812431"/>
                <a:ext cx="600082" cy="307777"/>
              </a:xfrm>
              <a:prstGeom prst="rect">
                <a:avLst/>
              </a:prstGeom>
              <a:noFill/>
              <a:ln w="38100">
                <a:noFill/>
              </a:ln>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字选择</a:t>
                </a:r>
              </a:p>
            </p:txBody>
          </p:sp>
        </p:grpSp>
        <p:sp>
          <p:nvSpPr>
            <p:cNvPr id="403" name="矩形 402"/>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OE</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sp>
        <p:nvSpPr>
          <p:cNvPr id="477" name="矩形 476"/>
          <p:cNvSpPr/>
          <p:nvPr/>
        </p:nvSpPr>
        <p:spPr>
          <a:xfrm>
            <a:off x="4828455" y="5508998"/>
            <a:ext cx="1533792" cy="251737"/>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有效位</a:t>
            </a:r>
            <a:r>
              <a:rPr kumimoji="0" lang="en-US" altLang="zh-CN"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+TAG</a:t>
            </a:r>
            <a:endParaRPr kumimoji="0" lang="zh-CN" altLang="en-US"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endParaRPr>
          </a:p>
        </p:txBody>
      </p:sp>
      <p:grpSp>
        <p:nvGrpSpPr>
          <p:cNvPr id="546" name="组合 545"/>
          <p:cNvGrpSpPr/>
          <p:nvPr/>
        </p:nvGrpSpPr>
        <p:grpSpPr>
          <a:xfrm>
            <a:off x="4703834" y="2372326"/>
            <a:ext cx="646725" cy="413839"/>
            <a:chOff x="6944101" y="2286253"/>
            <a:chExt cx="586780" cy="375480"/>
          </a:xfrm>
        </p:grpSpPr>
        <p:cxnSp>
          <p:nvCxnSpPr>
            <p:cNvPr id="548" name="直接连接符 547"/>
            <p:cNvCxnSpPr>
              <a:endCxn id="552" idx="3"/>
            </p:cNvCxnSpPr>
            <p:nvPr/>
          </p:nvCxnSpPr>
          <p:spPr>
            <a:xfrm>
              <a:off x="6944101" y="2584359"/>
              <a:ext cx="221688" cy="1934"/>
            </a:xfrm>
            <a:prstGeom prst="line">
              <a:avLst/>
            </a:prstGeom>
            <a:solidFill>
              <a:schemeClr val="bg1"/>
            </a:solidFill>
            <a:ln w="28575" cap="sq">
              <a:solidFill>
                <a:srgbClr val="00B050"/>
              </a:solidFill>
              <a:miter lim="800000"/>
              <a:headEnd/>
              <a:tailEnd type="none" w="lg" len="lg"/>
            </a:ln>
          </p:spPr>
        </p:cxnSp>
        <p:cxnSp>
          <p:nvCxnSpPr>
            <p:cNvPr id="549" name="直接连接符 548"/>
            <p:cNvCxnSpPr>
              <a:stCxn id="552" idx="5"/>
            </p:cNvCxnSpPr>
            <p:nvPr/>
          </p:nvCxnSpPr>
          <p:spPr>
            <a:xfrm flipV="1">
              <a:off x="7236295" y="2386797"/>
              <a:ext cx="0" cy="161776"/>
            </a:xfrm>
            <a:prstGeom prst="line">
              <a:avLst/>
            </a:prstGeom>
            <a:solidFill>
              <a:schemeClr val="bg1"/>
            </a:solidFill>
            <a:ln w="28575" cap="sq">
              <a:solidFill>
                <a:srgbClr val="00B050"/>
              </a:solidFill>
              <a:miter lim="800000"/>
              <a:headEnd/>
              <a:tailEnd type="none" w="lg" len="lg"/>
            </a:ln>
          </p:spPr>
        </p:cxnSp>
        <p:cxnSp>
          <p:nvCxnSpPr>
            <p:cNvPr id="550" name="直接连接符 549"/>
            <p:cNvCxnSpPr/>
            <p:nvPr/>
          </p:nvCxnSpPr>
          <p:spPr>
            <a:xfrm>
              <a:off x="7302642" y="2584359"/>
              <a:ext cx="221688" cy="1934"/>
            </a:xfrm>
            <a:prstGeom prst="line">
              <a:avLst/>
            </a:prstGeom>
            <a:solidFill>
              <a:schemeClr val="bg1"/>
            </a:solidFill>
            <a:ln w="28575" cap="sq">
              <a:solidFill>
                <a:srgbClr val="00B050"/>
              </a:solidFill>
              <a:miter lim="800000"/>
              <a:headEnd/>
              <a:tailEnd type="none" w="lg" len="lg"/>
            </a:ln>
          </p:spPr>
        </p:cxnSp>
        <p:sp>
          <p:nvSpPr>
            <p:cNvPr id="551" name="文本框 550"/>
            <p:cNvSpPr txBox="1"/>
            <p:nvPr/>
          </p:nvSpPr>
          <p:spPr>
            <a:xfrm>
              <a:off x="7214981" y="2286253"/>
              <a:ext cx="315900" cy="237361"/>
            </a:xfrm>
            <a:prstGeom prst="rect">
              <a:avLst/>
            </a:prstGeom>
            <a:noFill/>
            <a:ln w="28575">
              <a:no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srgbClr val="00B050"/>
                  </a:solidFill>
                  <a:effectLst/>
                  <a:uLnTx/>
                  <a:uFillTx/>
                  <a:latin typeface="微软雅黑"/>
                  <a:ea typeface="微软雅黑"/>
                  <a:cs typeface="+mn-cs"/>
                </a:rPr>
                <a:t>L1</a:t>
              </a:r>
              <a:endParaRPr kumimoji="0" lang="zh-CN" altLang="en-US" sz="1100" b="1" i="0" u="none" strike="noStrike" kern="1200" cap="none" spc="0" normalizeH="0" baseline="0" noProof="0" dirty="0">
                <a:ln>
                  <a:noFill/>
                </a:ln>
                <a:solidFill>
                  <a:srgbClr val="00B050"/>
                </a:solidFill>
                <a:effectLst/>
                <a:uLnTx/>
                <a:uFillTx/>
                <a:latin typeface="微软雅黑"/>
                <a:ea typeface="微软雅黑"/>
                <a:cs typeface="+mn-cs"/>
              </a:endParaRPr>
            </a:p>
          </p:txBody>
        </p:sp>
        <p:sp>
          <p:nvSpPr>
            <p:cNvPr id="552" name="等腰三角形 551"/>
            <p:cNvSpPr/>
            <p:nvPr/>
          </p:nvSpPr>
          <p:spPr>
            <a:xfrm rot="5400000" flipH="1">
              <a:off x="7160855" y="2515786"/>
              <a:ext cx="150880" cy="141013"/>
            </a:xfrm>
            <a:prstGeom prst="triangle">
              <a:avLst/>
            </a:prstGeom>
            <a:solidFill>
              <a:schemeClr val="bg1"/>
            </a:solidFill>
            <a:ln w="28575">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cxnSp>
        <p:nvCxnSpPr>
          <p:cNvPr id="547" name="直接连接符 546"/>
          <p:cNvCxnSpPr/>
          <p:nvPr/>
        </p:nvCxnSpPr>
        <p:spPr>
          <a:xfrm>
            <a:off x="5359234" y="2712222"/>
            <a:ext cx="0" cy="3032595"/>
          </a:xfrm>
          <a:prstGeom prst="line">
            <a:avLst/>
          </a:prstGeom>
          <a:solidFill>
            <a:schemeClr val="bg1"/>
          </a:solidFill>
          <a:ln w="38100" cap="sq">
            <a:solidFill>
              <a:srgbClr val="00B050"/>
            </a:solidFill>
            <a:miter lim="800000"/>
            <a:headEnd/>
            <a:tailEnd type="none" w="lg" len="lg"/>
          </a:ln>
        </p:spPr>
      </p:cxnSp>
      <p:sp>
        <p:nvSpPr>
          <p:cNvPr id="256" name="矩形 255"/>
          <p:cNvSpPr/>
          <p:nvPr/>
        </p:nvSpPr>
        <p:spPr>
          <a:xfrm>
            <a:off x="4774964" y="5764545"/>
            <a:ext cx="731934" cy="314888"/>
          </a:xfrm>
          <a:prstGeom prst="rect">
            <a:avLst/>
          </a:prstGeom>
          <a:solidFill>
            <a:schemeClr val="accent2">
              <a:lumMod val="75000"/>
            </a:schemeClr>
          </a:solidFill>
          <a:ln w="3810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nvGrpSpPr>
          <p:cNvPr id="421" name="组合 420"/>
          <p:cNvGrpSpPr/>
          <p:nvPr/>
        </p:nvGrpSpPr>
        <p:grpSpPr>
          <a:xfrm>
            <a:off x="3707685" y="2585414"/>
            <a:ext cx="996034" cy="255643"/>
            <a:chOff x="3809285" y="2585414"/>
            <a:chExt cx="996034" cy="255643"/>
          </a:xfrm>
        </p:grpSpPr>
        <p:sp>
          <p:nvSpPr>
            <p:cNvPr id="423" name="矩形 422"/>
            <p:cNvSpPr/>
            <p:nvPr/>
          </p:nvSpPr>
          <p:spPr>
            <a:xfrm>
              <a:off x="3809285" y="2587559"/>
              <a:ext cx="251826" cy="253498"/>
            </a:xfrm>
            <a:prstGeom prst="rect">
              <a:avLst/>
            </a:prstGeom>
            <a:solidFill>
              <a:srgbClr val="FF6600"/>
            </a:solidFill>
            <a:ln w="28575" cap="flat" cmpd="sng" algn="ctr">
              <a:solidFill>
                <a:srgbClr val="C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22" name="矩形 421"/>
            <p:cNvSpPr/>
            <p:nvPr/>
          </p:nvSpPr>
          <p:spPr>
            <a:xfrm>
              <a:off x="4189129" y="2585414"/>
              <a:ext cx="616190" cy="253498"/>
            </a:xfrm>
            <a:prstGeom prst="rect">
              <a:avLst/>
            </a:prstGeom>
            <a:solidFill>
              <a:srgbClr val="00B0F0"/>
            </a:solidFill>
            <a:ln w="28575" cap="flat" cmpd="sng" algn="ctr">
              <a:solidFill>
                <a:srgbClr val="C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3640102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6838">
        <p15:prstTrans prst="pageCurlDouble"/>
      </p:transition>
    </mc:Choice>
    <mc:Fallback xmlns="">
      <p:transition spd="slow" advTm="20683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wipe(up)">
                                      <p:cBhvr>
                                        <p:cTn id="12" dur="500"/>
                                        <p:tgtEl>
                                          <p:spTgt spid="28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97"/>
                                        </p:tgtEl>
                                        <p:attrNameLst>
                                          <p:attrName>style.visibility</p:attrName>
                                        </p:attrNameLst>
                                      </p:cBhvr>
                                      <p:to>
                                        <p:strVal val="visible"/>
                                      </p:to>
                                    </p:set>
                                    <p:animEffect transition="in" filter="wipe(up)">
                                      <p:cBhvr>
                                        <p:cTn id="16" dur="500"/>
                                        <p:tgtEl>
                                          <p:spTgt spid="3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repeatCount="300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26"/>
                                        </p:tgtEl>
                                        <p:attrNameLst>
                                          <p:attrName>style.visibility</p:attrName>
                                        </p:attrNameLst>
                                      </p:cBhvr>
                                      <p:to>
                                        <p:strVal val="visible"/>
                                      </p:to>
                                    </p:set>
                                    <p:animEffect transition="in" filter="wipe(up)">
                                      <p:cBhvr>
                                        <p:cTn id="26" dur="500"/>
                                        <p:tgtEl>
                                          <p:spTgt spid="426"/>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477"/>
                                        </p:tgtEl>
                                        <p:attrNameLst>
                                          <p:attrName>style.visibility</p:attrName>
                                        </p:attrNameLst>
                                      </p:cBhvr>
                                      <p:to>
                                        <p:strVal val="visible"/>
                                      </p:to>
                                    </p:set>
                                    <p:animEffect transition="in" filter="wipe(up)">
                                      <p:cBhvr>
                                        <p:cTn id="30" dur="500"/>
                                        <p:tgtEl>
                                          <p:spTgt spid="47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wipe(up)">
                                      <p:cBhvr>
                                        <p:cTn id="40" dur="500"/>
                                        <p:tgtEl>
                                          <p:spTgt spid="290"/>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91"/>
                                        </p:tgtEl>
                                        <p:attrNameLst>
                                          <p:attrName>style.visibility</p:attrName>
                                        </p:attrNameLst>
                                      </p:cBhvr>
                                      <p:to>
                                        <p:strVal val="visible"/>
                                      </p:to>
                                    </p:set>
                                    <p:animEffect transition="in" filter="wipe(left)">
                                      <p:cBhvr>
                                        <p:cTn id="44" dur="500"/>
                                        <p:tgtEl>
                                          <p:spTgt spid="29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8"/>
                                        </p:tgtEl>
                                        <p:attrNameLst>
                                          <p:attrName>style.visibility</p:attrName>
                                        </p:attrNameLst>
                                      </p:cBhvr>
                                      <p:to>
                                        <p:strVal val="visible"/>
                                      </p:to>
                                    </p:set>
                                    <p:animEffect transition="in" filter="wipe(left)">
                                      <p:cBhvr>
                                        <p:cTn id="49" dur="500"/>
                                        <p:tgtEl>
                                          <p:spTgt spid="378"/>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6"/>
                                        </p:tgtEl>
                                        <p:attrNameLst>
                                          <p:attrName>style.visibility</p:attrName>
                                        </p:attrNameLst>
                                      </p:cBhvr>
                                      <p:to>
                                        <p:strVal val="visible"/>
                                      </p:to>
                                    </p:set>
                                    <p:animEffect transition="in" filter="wipe(left)">
                                      <p:cBhvr>
                                        <p:cTn id="68" dur="500"/>
                                        <p:tgtEl>
                                          <p:spTgt spid="376"/>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377"/>
                                        </p:tgtEl>
                                        <p:attrNameLst>
                                          <p:attrName>style.visibility</p:attrName>
                                        </p:attrNameLst>
                                      </p:cBhvr>
                                      <p:to>
                                        <p:strVal val="visible"/>
                                      </p:to>
                                    </p:set>
                                    <p:animEffect transition="in" filter="wipe(up)">
                                      <p:cBhvr>
                                        <p:cTn id="72" dur="500"/>
                                        <p:tgtEl>
                                          <p:spTgt spid="37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379"/>
                                        </p:tgtEl>
                                        <p:attrNameLst>
                                          <p:attrName>style.visibility</p:attrName>
                                        </p:attrNameLst>
                                      </p:cBhvr>
                                      <p:to>
                                        <p:strVal val="visible"/>
                                      </p:to>
                                    </p:set>
                                    <p:animEffect transition="in" filter="wipe(down)">
                                      <p:cBhvr>
                                        <p:cTn id="77" dur="500"/>
                                        <p:tgtEl>
                                          <p:spTgt spid="37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36"/>
                                        </p:tgtEl>
                                        <p:attrNameLst>
                                          <p:attrName>style.visibility</p:attrName>
                                        </p:attrNameLst>
                                      </p:cBhvr>
                                      <p:to>
                                        <p:strVal val="visible"/>
                                      </p:to>
                                    </p:set>
                                    <p:animEffect transition="in" filter="wipe(left)">
                                      <p:cBhvr>
                                        <p:cTn id="82" dur="500"/>
                                        <p:tgtEl>
                                          <p:spTgt spid="2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0"/>
                                        </p:tgtEl>
                                        <p:attrNameLst>
                                          <p:attrName>style.visibility</p:attrName>
                                        </p:attrNameLst>
                                      </p:cBhvr>
                                      <p:to>
                                        <p:strVal val="visible"/>
                                      </p:to>
                                    </p:set>
                                    <p:animEffect transition="in" filter="wipe(up)">
                                      <p:cBhvr>
                                        <p:cTn id="87" dur="500"/>
                                        <p:tgtEl>
                                          <p:spTgt spid="240"/>
                                        </p:tgtEl>
                                      </p:cBhvr>
                                    </p:animEffect>
                                  </p:childTnLst>
                                </p:cTn>
                              </p:par>
                            </p:childTnLst>
                          </p:cTn>
                        </p:par>
                        <p:par>
                          <p:cTn id="88" fill="hold">
                            <p:stCondLst>
                              <p:cond delay="500"/>
                            </p:stCondLst>
                            <p:childTnLst>
                              <p:par>
                                <p:cTn id="89" presetID="22" presetClass="entr" presetSubtype="1" fill="hold" nodeType="afterEffect">
                                  <p:stCondLst>
                                    <p:cond delay="0"/>
                                  </p:stCondLst>
                                  <p:childTnLst>
                                    <p:set>
                                      <p:cBhvr>
                                        <p:cTn id="90" dur="1" fill="hold">
                                          <p:stCondLst>
                                            <p:cond delay="0"/>
                                          </p:stCondLst>
                                        </p:cTn>
                                        <p:tgtEl>
                                          <p:spTgt spid="260"/>
                                        </p:tgtEl>
                                        <p:attrNameLst>
                                          <p:attrName>style.visibility</p:attrName>
                                        </p:attrNameLst>
                                      </p:cBhvr>
                                      <p:to>
                                        <p:strVal val="visible"/>
                                      </p:to>
                                    </p:set>
                                    <p:animEffect transition="in" filter="wipe(up)">
                                      <p:cBhvr>
                                        <p:cTn id="91" dur="500"/>
                                        <p:tgtEl>
                                          <p:spTgt spid="26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57"/>
                                        </p:tgtEl>
                                        <p:attrNameLst>
                                          <p:attrName>style.visibility</p:attrName>
                                        </p:attrNameLst>
                                      </p:cBhvr>
                                      <p:to>
                                        <p:strVal val="visible"/>
                                      </p:to>
                                    </p:set>
                                    <p:animEffect transition="in" filter="wipe(left)">
                                      <p:cBhvr>
                                        <p:cTn id="96" dur="500"/>
                                        <p:tgtEl>
                                          <p:spTgt spid="25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wipe(left)">
                                      <p:cBhvr>
                                        <p:cTn id="101" dur="500"/>
                                        <p:tgtEl>
                                          <p:spTgt spid="42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546"/>
                                        </p:tgtEl>
                                        <p:attrNameLst>
                                          <p:attrName>style.visibility</p:attrName>
                                        </p:attrNameLst>
                                      </p:cBhvr>
                                      <p:to>
                                        <p:strVal val="visible"/>
                                      </p:to>
                                    </p:set>
                                    <p:animEffect transition="in" filter="wipe(left)">
                                      <p:cBhvr>
                                        <p:cTn id="106" dur="500"/>
                                        <p:tgtEl>
                                          <p:spTgt spid="546"/>
                                        </p:tgtEl>
                                      </p:cBhvr>
                                    </p:animEffect>
                                  </p:childTnLst>
                                </p:cTn>
                              </p:par>
                            </p:childTnLst>
                          </p:cTn>
                        </p:par>
                        <p:par>
                          <p:cTn id="107" fill="hold">
                            <p:stCondLst>
                              <p:cond delay="500"/>
                            </p:stCondLst>
                            <p:childTnLst>
                              <p:par>
                                <p:cTn id="108" presetID="22" presetClass="entr" presetSubtype="1" fill="hold" nodeType="afterEffect">
                                  <p:stCondLst>
                                    <p:cond delay="0"/>
                                  </p:stCondLst>
                                  <p:childTnLst>
                                    <p:set>
                                      <p:cBhvr>
                                        <p:cTn id="109" dur="1" fill="hold">
                                          <p:stCondLst>
                                            <p:cond delay="0"/>
                                          </p:stCondLst>
                                        </p:cTn>
                                        <p:tgtEl>
                                          <p:spTgt spid="547"/>
                                        </p:tgtEl>
                                        <p:attrNameLst>
                                          <p:attrName>style.visibility</p:attrName>
                                        </p:attrNameLst>
                                      </p:cBhvr>
                                      <p:to>
                                        <p:strVal val="visible"/>
                                      </p:to>
                                    </p:set>
                                    <p:animEffect transition="in" filter="wipe(up)">
                                      <p:cBhvr>
                                        <p:cTn id="110" dur="500"/>
                                        <p:tgtEl>
                                          <p:spTgt spid="54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241"/>
                                        </p:tgtEl>
                                        <p:attrNameLst>
                                          <p:attrName>style.visibility</p:attrName>
                                        </p:attrNameLst>
                                      </p:cBhvr>
                                      <p:to>
                                        <p:strVal val="visible"/>
                                      </p:to>
                                    </p:set>
                                    <p:animEffect transition="in" filter="wipe(up)">
                                      <p:cBhvr>
                                        <p:cTn id="115" dur="500"/>
                                        <p:tgtEl>
                                          <p:spTgt spid="241"/>
                                        </p:tgtEl>
                                      </p:cBhvr>
                                    </p:animEffect>
                                  </p:childTnLst>
                                </p:cTn>
                              </p:par>
                            </p:childTnLst>
                          </p:cTn>
                        </p:par>
                        <p:par>
                          <p:cTn id="116" fill="hold">
                            <p:stCondLst>
                              <p:cond delay="500"/>
                            </p:stCondLst>
                            <p:childTnLst>
                              <p:par>
                                <p:cTn id="117" presetID="22" presetClass="entr" presetSubtype="8" fill="hold" nodeType="afterEffect">
                                  <p:stCondLst>
                                    <p:cond delay="0"/>
                                  </p:stCondLst>
                                  <p:childTnLst>
                                    <p:set>
                                      <p:cBhvr>
                                        <p:cTn id="118" dur="1" fill="hold">
                                          <p:stCondLst>
                                            <p:cond delay="0"/>
                                          </p:stCondLst>
                                        </p:cTn>
                                        <p:tgtEl>
                                          <p:spTgt spid="242"/>
                                        </p:tgtEl>
                                        <p:attrNameLst>
                                          <p:attrName>style.visibility</p:attrName>
                                        </p:attrNameLst>
                                      </p:cBhvr>
                                      <p:to>
                                        <p:strVal val="visible"/>
                                      </p:to>
                                    </p:set>
                                    <p:animEffect transition="in" filter="wipe(left)">
                                      <p:cBhvr>
                                        <p:cTn id="119" dur="500"/>
                                        <p:tgtEl>
                                          <p:spTgt spid="24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grpId="0" nodeType="clickEffect">
                                  <p:stCondLst>
                                    <p:cond delay="0"/>
                                  </p:stCondLst>
                                  <p:childTnLst>
                                    <p:set>
                                      <p:cBhvr>
                                        <p:cTn id="123" dur="1" fill="hold">
                                          <p:stCondLst>
                                            <p:cond delay="0"/>
                                          </p:stCondLst>
                                        </p:cTn>
                                        <p:tgtEl>
                                          <p:spTgt spid="256"/>
                                        </p:tgtEl>
                                        <p:attrNameLst>
                                          <p:attrName>style.visibility</p:attrName>
                                        </p:attrNameLst>
                                      </p:cBhvr>
                                      <p:to>
                                        <p:strVal val="visible"/>
                                      </p:to>
                                    </p:set>
                                    <p:animEffect transition="in" filter="wipe(up)">
                                      <p:cBhvr>
                                        <p:cTn id="124" dur="500"/>
                                        <p:tgtEl>
                                          <p:spTgt spid="25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247"/>
                                        </p:tgtEl>
                                        <p:attrNameLst>
                                          <p:attrName>style.visibility</p:attrName>
                                        </p:attrNameLst>
                                      </p:cBhvr>
                                      <p:to>
                                        <p:strVal val="visible"/>
                                      </p:to>
                                    </p:set>
                                    <p:animEffect transition="in" filter="wipe(left)">
                                      <p:cBhvr>
                                        <p:cTn id="129" dur="500"/>
                                        <p:tgtEl>
                                          <p:spTgt spid="247"/>
                                        </p:tgtEl>
                                      </p:cBhvr>
                                    </p:animEffect>
                                  </p:childTnLst>
                                </p:cTn>
                              </p:par>
                            </p:childTnLst>
                          </p:cTn>
                        </p:par>
                        <p:par>
                          <p:cTn id="130" fill="hold">
                            <p:stCondLst>
                              <p:cond delay="500"/>
                            </p:stCondLst>
                            <p:childTnLst>
                              <p:par>
                                <p:cTn id="131" presetID="22" presetClass="entr" presetSubtype="4" fill="hold" nodeType="afterEffect">
                                  <p:stCondLst>
                                    <p:cond delay="0"/>
                                  </p:stCondLst>
                                  <p:childTnLst>
                                    <p:set>
                                      <p:cBhvr>
                                        <p:cTn id="132" dur="1" fill="hold">
                                          <p:stCondLst>
                                            <p:cond delay="0"/>
                                          </p:stCondLst>
                                        </p:cTn>
                                        <p:tgtEl>
                                          <p:spTgt spid="246"/>
                                        </p:tgtEl>
                                        <p:attrNameLst>
                                          <p:attrName>style.visibility</p:attrName>
                                        </p:attrNameLst>
                                      </p:cBhvr>
                                      <p:to>
                                        <p:strVal val="visible"/>
                                      </p:to>
                                    </p:set>
                                    <p:animEffect transition="in" filter="wipe(down)">
                                      <p:cBhvr>
                                        <p:cTn id="133" dur="500"/>
                                        <p:tgtEl>
                                          <p:spTgt spid="246"/>
                                        </p:tgtEl>
                                      </p:cBhvr>
                                    </p:animEffect>
                                  </p:childTnLst>
                                </p:cTn>
                              </p:par>
                            </p:childTnLst>
                          </p:cTn>
                        </p:par>
                        <p:par>
                          <p:cTn id="134" fill="hold">
                            <p:stCondLst>
                              <p:cond delay="1000"/>
                            </p:stCondLst>
                            <p:childTnLst>
                              <p:par>
                                <p:cTn id="135" presetID="22" presetClass="entr" presetSubtype="1" fill="hold" nodeType="afterEffect">
                                  <p:stCondLst>
                                    <p:cond delay="0"/>
                                  </p:stCondLst>
                                  <p:childTnLst>
                                    <p:set>
                                      <p:cBhvr>
                                        <p:cTn id="136" dur="1" fill="hold">
                                          <p:stCondLst>
                                            <p:cond delay="0"/>
                                          </p:stCondLst>
                                        </p:cTn>
                                        <p:tgtEl>
                                          <p:spTgt spid="248"/>
                                        </p:tgtEl>
                                        <p:attrNameLst>
                                          <p:attrName>style.visibility</p:attrName>
                                        </p:attrNameLst>
                                      </p:cBhvr>
                                      <p:to>
                                        <p:strVal val="visible"/>
                                      </p:to>
                                    </p:set>
                                    <p:animEffect transition="in" filter="wipe(up)">
                                      <p:cBhvr>
                                        <p:cTn id="137" dur="500"/>
                                        <p:tgtEl>
                                          <p:spTgt spid="248"/>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43"/>
                                        </p:tgtEl>
                                        <p:attrNameLst>
                                          <p:attrName>style.visibility</p:attrName>
                                        </p:attrNameLst>
                                      </p:cBhvr>
                                      <p:to>
                                        <p:strVal val="visible"/>
                                      </p:to>
                                    </p:set>
                                    <p:animEffect transition="in" filter="wipe(left)">
                                      <p:cBhvr>
                                        <p:cTn id="142" dur="500"/>
                                        <p:tgtEl>
                                          <p:spTgt spid="243"/>
                                        </p:tgtEl>
                                      </p:cBhvr>
                                    </p:animEffect>
                                  </p:childTnLst>
                                </p:cTn>
                              </p:par>
                            </p:childTnLst>
                          </p:cTn>
                        </p:par>
                        <p:par>
                          <p:cTn id="143" fill="hold">
                            <p:stCondLst>
                              <p:cond delay="500"/>
                            </p:stCondLst>
                            <p:childTnLst>
                              <p:par>
                                <p:cTn id="144" presetID="22" presetClass="entr" presetSubtype="8" fill="hold" nodeType="afterEffect">
                                  <p:stCondLst>
                                    <p:cond delay="0"/>
                                  </p:stCondLst>
                                  <p:childTnLst>
                                    <p:set>
                                      <p:cBhvr>
                                        <p:cTn id="145" dur="1" fill="hold">
                                          <p:stCondLst>
                                            <p:cond delay="0"/>
                                          </p:stCondLst>
                                        </p:cTn>
                                        <p:tgtEl>
                                          <p:spTgt spid="263"/>
                                        </p:tgtEl>
                                        <p:attrNameLst>
                                          <p:attrName>style.visibility</p:attrName>
                                        </p:attrNameLst>
                                      </p:cBhvr>
                                      <p:to>
                                        <p:strVal val="visible"/>
                                      </p:to>
                                    </p:set>
                                    <p:animEffect transition="in" filter="wipe(left)">
                                      <p:cBhvr>
                                        <p:cTn id="146" dur="500"/>
                                        <p:tgtEl>
                                          <p:spTgt spid="263"/>
                                        </p:tgtEl>
                                      </p:cBhvr>
                                    </p:animEffect>
                                  </p:childTnLst>
                                </p:cTn>
                              </p:par>
                            </p:childTnLst>
                          </p:cTn>
                        </p:par>
                        <p:par>
                          <p:cTn id="147" fill="hold">
                            <p:stCondLst>
                              <p:cond delay="1000"/>
                            </p:stCondLst>
                            <p:childTnLst>
                              <p:par>
                                <p:cTn id="148" presetID="22" presetClass="entr" presetSubtype="1" fill="hold" nodeType="afterEffect">
                                  <p:stCondLst>
                                    <p:cond delay="0"/>
                                  </p:stCondLst>
                                  <p:childTnLst>
                                    <p:set>
                                      <p:cBhvr>
                                        <p:cTn id="149" dur="1" fill="hold">
                                          <p:stCondLst>
                                            <p:cond delay="0"/>
                                          </p:stCondLst>
                                        </p:cTn>
                                        <p:tgtEl>
                                          <p:spTgt spid="371"/>
                                        </p:tgtEl>
                                        <p:attrNameLst>
                                          <p:attrName>style.visibility</p:attrName>
                                        </p:attrNameLst>
                                      </p:cBhvr>
                                      <p:to>
                                        <p:strVal val="visible"/>
                                      </p:to>
                                    </p:set>
                                    <p:animEffect transition="in" filter="wipe(up)">
                                      <p:cBhvr>
                                        <p:cTn id="150" dur="500"/>
                                        <p:tgtEl>
                                          <p:spTgt spid="371"/>
                                        </p:tgtEl>
                                      </p:cBhvr>
                                    </p:animEffect>
                                  </p:childTnLst>
                                </p:cTn>
                              </p:par>
                            </p:childTnLst>
                          </p:cTn>
                        </p:par>
                        <p:par>
                          <p:cTn id="151" fill="hold">
                            <p:stCondLst>
                              <p:cond delay="1500"/>
                            </p:stCondLst>
                            <p:childTnLst>
                              <p:par>
                                <p:cTn id="152" presetID="22" presetClass="entr" presetSubtype="8" fill="hold" nodeType="afterEffect">
                                  <p:stCondLst>
                                    <p:cond delay="0"/>
                                  </p:stCondLst>
                                  <p:childTnLst>
                                    <p:set>
                                      <p:cBhvr>
                                        <p:cTn id="153" dur="1" fill="hold">
                                          <p:stCondLst>
                                            <p:cond delay="0"/>
                                          </p:stCondLst>
                                        </p:cTn>
                                        <p:tgtEl>
                                          <p:spTgt spid="278"/>
                                        </p:tgtEl>
                                        <p:attrNameLst>
                                          <p:attrName>style.visibility</p:attrName>
                                        </p:attrNameLst>
                                      </p:cBhvr>
                                      <p:to>
                                        <p:strVal val="visible"/>
                                      </p:to>
                                    </p:set>
                                    <p:animEffect transition="in" filter="wipe(left)">
                                      <p:cBhvr>
                                        <p:cTn id="154" dur="500"/>
                                        <p:tgtEl>
                                          <p:spTgt spid="278"/>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244"/>
                                        </p:tgtEl>
                                        <p:attrNameLst>
                                          <p:attrName>style.visibility</p:attrName>
                                        </p:attrNameLst>
                                      </p:cBhvr>
                                      <p:to>
                                        <p:strVal val="visible"/>
                                      </p:to>
                                    </p:set>
                                    <p:animEffect transition="in" filter="wipe(left)">
                                      <p:cBhvr>
                                        <p:cTn id="159" dur="500"/>
                                        <p:tgtEl>
                                          <p:spTgt spid="244"/>
                                        </p:tgtEl>
                                      </p:cBhvr>
                                    </p:animEffect>
                                  </p:childTnLst>
                                </p:cTn>
                              </p:par>
                            </p:childTnLst>
                          </p:cTn>
                        </p:par>
                        <p:par>
                          <p:cTn id="160" fill="hold">
                            <p:stCondLst>
                              <p:cond delay="500"/>
                            </p:stCondLst>
                            <p:childTnLst>
                              <p:par>
                                <p:cTn id="161" presetID="22" presetClass="entr" presetSubtype="1" fill="hold" nodeType="afterEffect">
                                  <p:stCondLst>
                                    <p:cond delay="0"/>
                                  </p:stCondLst>
                                  <p:childTnLst>
                                    <p:set>
                                      <p:cBhvr>
                                        <p:cTn id="162" dur="1" fill="hold">
                                          <p:stCondLst>
                                            <p:cond delay="0"/>
                                          </p:stCondLst>
                                        </p:cTn>
                                        <p:tgtEl>
                                          <p:spTgt spid="245"/>
                                        </p:tgtEl>
                                        <p:attrNameLst>
                                          <p:attrName>style.visibility</p:attrName>
                                        </p:attrNameLst>
                                      </p:cBhvr>
                                      <p:to>
                                        <p:strVal val="visible"/>
                                      </p:to>
                                    </p:set>
                                    <p:animEffect transition="in" filter="wipe(up)">
                                      <p:cBhvr>
                                        <p:cTn id="163" dur="500"/>
                                        <p:tgtEl>
                                          <p:spTgt spid="24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372"/>
                                        </p:tgtEl>
                                        <p:attrNameLst>
                                          <p:attrName>style.visibility</p:attrName>
                                        </p:attrNameLst>
                                      </p:cBhvr>
                                      <p:to>
                                        <p:strVal val="visible"/>
                                      </p:to>
                                    </p:set>
                                    <p:animEffect transition="in" filter="wipe(left)">
                                      <p:cBhvr>
                                        <p:cTn id="168"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477" grpId="0"/>
      <p:bldP spid="256" grpId="0" animBg="1"/>
    </p:bldLst>
  </p:timing>
  <p:extLst>
    <p:ext uri="{3A86A75C-4F4B-4683-9AE1-C65F6400EC91}">
      <p14:laserTraceLst xmlns:p14="http://schemas.microsoft.com/office/powerpoint/2010/main">
        <p14:tracePtLst>
          <p14:tracePt t="12172" x="3740150" y="2082800"/>
          <p14:tracePt t="12368" x="3911600" y="2108200"/>
          <p14:tracePt t="12506" x="4076700" y="2114550"/>
          <p14:tracePt t="12599" x="4324350" y="2114550"/>
          <p14:tracePt t="12747" x="4343400" y="2114550"/>
          <p14:tracePt t="12796" x="4413250" y="2114550"/>
          <p14:tracePt t="12995" x="4476750" y="2114550"/>
          <p14:tracePt t="13137" x="4489450" y="2114550"/>
          <p14:tracePt t="13180" x="4521200" y="2114550"/>
          <p14:tracePt t="13230" x="4533900" y="2114550"/>
          <p14:tracePt t="13325" x="4546600" y="2114550"/>
          <p14:tracePt t="13569" x="0" y="0"/>
        </p14:tracePtLst>
        <p14:tracePtLst>
          <p14:tracePt t="20975" x="2070100" y="1676400"/>
          <p14:tracePt t="20980" x="2082800" y="1670050"/>
          <p14:tracePt t="21030" x="2159000" y="1651000"/>
          <p14:tracePt t="21125" x="2260600" y="1631950"/>
          <p14:tracePt t="21221" x="2609850" y="1593850"/>
          <p14:tracePt t="21414" x="2736850" y="1593850"/>
          <p14:tracePt t="21457" x="2978150" y="1593850"/>
          <p14:tracePt t="21517" x="3067050" y="1593850"/>
          <p14:tracePt t="21563" x="3098800" y="1593850"/>
          <p14:tracePt t="21613" x="3270250" y="1593850"/>
          <p14:tracePt t="21659" x="3435350" y="1593850"/>
          <p14:tracePt t="21711" x="3460750" y="1593850"/>
          <p14:tracePt t="21754" x="3543300" y="1593850"/>
          <p14:tracePt t="21811" x="3759200" y="1593850"/>
          <p14:tracePt t="21856" x="3873500" y="1600200"/>
          <p14:tracePt t="21906" x="4044950" y="1612900"/>
          <p14:tracePt t="21951" x="4108450" y="1612900"/>
          <p14:tracePt t="22161" x="4184650" y="1612900"/>
          <p14:tracePt t="22205" x="4222750" y="1612900"/>
          <p14:tracePt t="23031" x="4229100" y="1612900"/>
          <p14:tracePt t="23076" x="4260850" y="1612900"/>
          <p14:tracePt t="23131" x="4279900" y="1606550"/>
          <p14:tracePt t="24973" x="0" y="0"/>
        </p14:tracePtLst>
        <p14:tracePtLst>
          <p14:tracePt t="35298" x="3505200" y="2387600"/>
          <p14:tracePt t="35351" x="3505200" y="2552700"/>
          <p14:tracePt t="35407" x="3505200" y="2870200"/>
          <p14:tracePt t="35502" x="3505200" y="3232150"/>
          <p14:tracePt t="35597" x="3505200" y="3600450"/>
          <p14:tracePt t="35641" x="3505200" y="3867150"/>
          <p14:tracePt t="35695" x="3505200" y="4095750"/>
          <p14:tracePt t="35739" x="3505200" y="4286250"/>
          <p14:tracePt t="35791" x="3505200" y="4387850"/>
          <p14:tracePt t="35835" x="3505200" y="4495800"/>
          <p14:tracePt t="35890" x="3473450" y="4756150"/>
          <p14:tracePt t="35937" x="3467100" y="4775200"/>
          <p14:tracePt t="35990" x="3403600" y="4972050"/>
          <p14:tracePt t="36036" x="3390900" y="5010150"/>
          <p14:tracePt t="36431" x="0" y="0"/>
        </p14:tracePtLst>
        <p14:tracePtLst>
          <p14:tracePt t="46401" x="5391150" y="5759450"/>
          <p14:tracePt t="46448" x="5397500" y="5759450"/>
          <p14:tracePt t="46498" x="5403850" y="5759450"/>
          <p14:tracePt t="46542" x="5480050" y="5759450"/>
          <p14:tracePt t="46591" x="5638800" y="5746750"/>
          <p14:tracePt t="46634" x="5797550" y="5727700"/>
          <p14:tracePt t="46634" x="5822950" y="5727700"/>
          <p14:tracePt t="46681" x="5905500" y="5721350"/>
          <p14:tracePt t="46732" x="5943600" y="5721350"/>
          <p14:tracePt t="46775" x="6089650" y="5721350"/>
          <p14:tracePt t="46825" x="6280150" y="5708650"/>
          <p14:tracePt t="47110" x="6267450" y="5702300"/>
          <p14:tracePt t="47161" x="6115050" y="5702300"/>
          <p14:tracePt t="47162" x="6089650" y="5702300"/>
          <p14:tracePt t="47206" x="6032500" y="5708650"/>
          <p14:tracePt t="47256" x="6026150" y="5708650"/>
          <p14:tracePt t="47300" x="5924550" y="5708650"/>
          <p14:tracePt t="47350" x="5600700" y="5721350"/>
          <p14:tracePt t="47393" x="5505450" y="5721350"/>
          <p14:tracePt t="47649" x="5505450" y="5727700"/>
          <p14:tracePt t="47691" x="5594350" y="5727700"/>
          <p14:tracePt t="47740" x="5734050" y="5727700"/>
          <p14:tracePt t="47782" x="5822950" y="5727700"/>
          <p14:tracePt t="47833" x="5873750" y="5727700"/>
          <p14:tracePt t="47877" x="5943600" y="5734050"/>
          <p14:tracePt t="47931" x="6165850" y="5759450"/>
          <p14:tracePt t="47974" x="6280150" y="5759450"/>
          <p14:tracePt t="48263" x="6248400" y="5759450"/>
          <p14:tracePt t="48305" x="6134100" y="5759450"/>
          <p14:tracePt t="48355" x="6064250" y="5772150"/>
          <p14:tracePt t="48461" x="5880100" y="5772150"/>
          <p14:tracePt t="48505" x="5638800" y="5784850"/>
          <p14:tracePt t="48555" x="5600700" y="5784850"/>
          <p14:tracePt t="48744" x="5568950" y="5784850"/>
          <p14:tracePt t="48991" x="5651500" y="5784850"/>
          <p14:tracePt t="49034" x="5803900" y="5784850"/>
          <p14:tracePt t="49084" x="5854700" y="5784850"/>
          <p14:tracePt t="49128" x="5886450" y="5784850"/>
          <p14:tracePt t="49182" x="6051550" y="5791200"/>
          <p14:tracePt t="49229" x="6229350" y="5791200"/>
          <p14:tracePt t="49285" x="6248400" y="5791200"/>
          <p14:tracePt t="49727" x="0" y="0"/>
        </p14:tracePtLst>
        <p14:tracePtLst>
          <p14:tracePt t="102990" x="9569450" y="2216150"/>
          <p14:tracePt t="103093" x="9575800" y="2590800"/>
          <p14:tracePt t="103093" x="9575800" y="2654300"/>
          <p14:tracePt t="103186" x="9575800" y="3041650"/>
          <p14:tracePt t="103282" x="9575800" y="3270250"/>
          <p14:tracePt t="103326" x="9575800" y="3435350"/>
          <p14:tracePt t="103384" x="9601200" y="3886200"/>
          <p14:tracePt t="103428" x="9607550" y="4121150"/>
          <p14:tracePt t="103429" x="9607550" y="4165600"/>
          <p14:tracePt t="103482" x="9626600" y="4476750"/>
          <p14:tracePt t="103525" x="9632950" y="4718050"/>
          <p14:tracePt t="103578" x="9645650" y="4857750"/>
          <p14:tracePt t="103622" x="9671050" y="5022850"/>
          <p14:tracePt t="103678" x="9690100" y="5175250"/>
          <p14:tracePt t="103722" x="9696450" y="5213350"/>
          <p14:tracePt t="103774" x="9696450" y="5226050"/>
          <p14:tracePt t="104080" x="0" y="0"/>
        </p14:tracePtLst>
        <p14:tracePtLst>
          <p14:tracePt t="148137" x="2228850" y="1619250"/>
          <p14:tracePt t="148193" x="2330450" y="1606550"/>
          <p14:tracePt t="148289" x="2673350" y="1606550"/>
          <p14:tracePt t="148384" x="2959100" y="1606550"/>
          <p14:tracePt t="148429" x="3244850" y="1606550"/>
          <p14:tracePt t="148481" x="3441700" y="1606550"/>
          <p14:tracePt t="148526" x="3568700" y="1606550"/>
          <p14:tracePt t="148580" x="3752850" y="1606550"/>
          <p14:tracePt t="148623" x="3898900" y="1606550"/>
          <p14:tracePt t="148673" x="4083050" y="1606550"/>
          <p14:tracePt t="149078" x="0" y="0"/>
        </p14:tracePtLst>
        <p14:tracePtLst>
          <p14:tracePt t="169876" x="2070100" y="1689100"/>
          <p14:tracePt t="169882" x="2101850" y="1689100"/>
          <p14:tracePt t="169933" x="2108200" y="1689100"/>
          <p14:tracePt t="169978" x="2114550" y="1689100"/>
          <p14:tracePt t="170033" x="2387600" y="1670050"/>
          <p14:tracePt t="170033" x="2451100" y="1670050"/>
          <p14:tracePt t="170077" x="2686050" y="1651000"/>
          <p14:tracePt t="170127" x="2692400" y="1651000"/>
          <p14:tracePt t="170429" x="2667000" y="1651000"/>
          <p14:tracePt t="170477" x="2578100" y="1651000"/>
          <p14:tracePt t="170532" x="2451100" y="1651000"/>
          <p14:tracePt t="170575" x="2432050" y="1651000"/>
          <p14:tracePt t="170675" x="2216150" y="1657350"/>
          <p14:tracePt t="170719" x="2178050" y="1663700"/>
          <p14:tracePt t="170832" x="0" y="0"/>
        </p14:tracePtLst>
        <p14:tracePtLst>
          <p14:tracePt t="175837" x="9563100" y="2584450"/>
          <p14:tracePt t="175935" x="9550400" y="2578100"/>
          <p14:tracePt t="175982" x="9391650" y="2578100"/>
          <p14:tracePt t="176033" x="9277350" y="2584450"/>
          <p14:tracePt t="176034" x="9271000" y="2590800"/>
          <p14:tracePt t="176077" x="9226550" y="2590800"/>
          <p14:tracePt t="176128" x="8896350" y="2641600"/>
          <p14:tracePt t="176171" x="8680450" y="2711450"/>
          <p14:tracePt t="176275" x="8699500" y="2794000"/>
          <p14:tracePt t="176320" x="8743950" y="2857500"/>
          <p14:tracePt t="176371" x="8858250" y="2984500"/>
          <p14:tracePt t="176417" x="8909050" y="3054350"/>
          <p14:tracePt t="176470" x="9029700" y="3206750"/>
          <p14:tracePt t="176513" x="9105900" y="3270250"/>
          <p14:tracePt t="176514" x="9118600" y="3282950"/>
          <p14:tracePt t="176565" x="9239250" y="3435350"/>
          <p14:tracePt t="176610" x="9328150" y="3505200"/>
          <p14:tracePt t="176660" x="9347200" y="3536950"/>
          <p14:tracePt t="176706" x="9436100" y="3625850"/>
          <p14:tracePt t="176756" x="9455150" y="3632200"/>
          <p14:tracePt t="176800" x="9531350" y="3759200"/>
          <p14:tracePt t="176852" x="9677400" y="3816350"/>
          <p14:tracePt t="176898" x="9817100" y="3816350"/>
          <p14:tracePt t="176950" x="9823450" y="3816350"/>
          <p14:tracePt t="176993" x="9867900" y="3797300"/>
          <p14:tracePt t="177044" x="9893300" y="3790950"/>
          <p14:tracePt t="177087" x="9925050" y="3727450"/>
          <p14:tracePt t="177138" x="9950450" y="3670300"/>
          <p14:tracePt t="177183" x="9963150" y="3625850"/>
          <p14:tracePt t="177238" x="9969500" y="3441700"/>
          <p14:tracePt t="177286" x="9969500" y="3219450"/>
          <p14:tracePt t="177299" x="9969500" y="3162300"/>
          <p14:tracePt t="177343" x="9969500" y="3016250"/>
          <p14:tracePt t="177396" x="9969500" y="2813050"/>
          <p14:tracePt t="177440" x="9944100" y="2736850"/>
          <p14:tracePt t="177492" x="9899650" y="2635250"/>
          <p14:tracePt t="177536" x="9874250" y="2597150"/>
          <p14:tracePt t="177587" x="9829800" y="2540000"/>
          <p14:tracePt t="177631" x="9766300" y="2476500"/>
          <p14:tracePt t="177684" x="9721850" y="2457450"/>
          <p14:tracePt t="177787" x="9645650" y="2451100"/>
          <p14:tracePt t="177831" x="9499600" y="2451100"/>
          <p14:tracePt t="177882" x="9467850" y="2451100"/>
          <p14:tracePt t="177930" x="9417050" y="2482850"/>
          <p14:tracePt t="177983" x="9309100" y="2578100"/>
          <p14:tracePt t="178027" x="9271000" y="2616200"/>
          <p14:tracePt t="178078" x="9239250" y="2686050"/>
          <p14:tracePt t="178120" x="9220200" y="2774950"/>
          <p14:tracePt t="178174" x="9207500" y="2876550"/>
          <p14:tracePt t="178217" x="9207500" y="3003550"/>
          <p14:tracePt t="178269" x="9220200" y="3213100"/>
          <p14:tracePt t="178312" x="9264650" y="3346450"/>
          <p14:tracePt t="178363" x="9328150" y="3435350"/>
          <p14:tracePt t="178406" x="9448800" y="3511550"/>
          <p14:tracePt t="178416" x="9480550" y="3517900"/>
          <p14:tracePt t="178461" x="9556750" y="3568700"/>
          <p14:tracePt t="178512" x="9664700" y="3638550"/>
          <p14:tracePt t="178558" x="9753600" y="3695700"/>
          <p14:tracePt t="178609" x="9785350" y="3721100"/>
          <p14:tracePt t="178610" x="9804400" y="3733800"/>
          <p14:tracePt t="178653" x="9918700" y="3765550"/>
          <p14:tracePt t="178704" x="9925050" y="3765550"/>
          <p14:tracePt t="178797" x="9931400" y="3740150"/>
          <p14:tracePt t="178842" x="9937750" y="3657600"/>
          <p14:tracePt t="178896" x="9937750" y="3581400"/>
          <p14:tracePt t="178947" x="9937750" y="3435350"/>
          <p14:tracePt t="179002" x="9925050" y="3308350"/>
          <p14:tracePt t="179050" x="9886950" y="3175000"/>
          <p14:tracePt t="179102" x="9829800" y="3067050"/>
          <p14:tracePt t="179149" x="9810750" y="3028950"/>
          <p14:tracePt t="179200" x="9772650" y="2984500"/>
          <p14:tracePt t="179246" x="9728200" y="2933700"/>
          <p14:tracePt t="179453" x="0" y="0"/>
        </p14:tracePtLst>
      </p14:laserTraceLst>
    </p:ext>
    <p:ext uri="{E180D4A7-C9FB-4DFB-919C-405C955672EB}">
      <p14:showEvtLst xmlns:p14="http://schemas.microsoft.com/office/powerpoint/2010/main">
        <p14:playEvt time="27" objId="298"/>
        <p14:stopEvt time="205694" objId="298"/>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直接相联映射载入过程</a:t>
            </a:r>
          </a:p>
        </p:txBody>
      </p:sp>
      <p:grpSp>
        <p:nvGrpSpPr>
          <p:cNvPr id="8" name="组合 7"/>
          <p:cNvGrpSpPr/>
          <p:nvPr/>
        </p:nvGrpSpPr>
        <p:grpSpPr>
          <a:xfrm>
            <a:off x="2250605" y="1450742"/>
            <a:ext cx="8317118" cy="4620665"/>
            <a:chOff x="1941418" y="1185359"/>
            <a:chExt cx="9249440" cy="5138626"/>
          </a:xfrm>
        </p:grpSpPr>
        <p:cxnSp>
          <p:nvCxnSpPr>
            <p:cNvPr id="289" name="直接连接符 288"/>
            <p:cNvCxnSpPr/>
            <p:nvPr/>
          </p:nvCxnSpPr>
          <p:spPr>
            <a:xfrm>
              <a:off x="3145766" y="173758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73758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6221597"/>
              <a:ext cx="2428615" cy="0"/>
            </a:xfrm>
            <a:prstGeom prst="line">
              <a:avLst/>
            </a:prstGeom>
            <a:noFill/>
            <a:ln w="25400" cap="flat" cmpd="sng" algn="ctr">
              <a:solidFill>
                <a:srgbClr val="00B0F0"/>
              </a:solidFill>
              <a:prstDash val="solid"/>
            </a:ln>
            <a:effectLst/>
          </p:spPr>
        </p:cxnSp>
        <p:sp>
          <p:nvSpPr>
            <p:cNvPr id="279" name="矩形 278"/>
            <p:cNvSpPr/>
            <p:nvPr/>
          </p:nvSpPr>
          <p:spPr>
            <a:xfrm>
              <a:off x="3887999" y="2051686"/>
              <a:ext cx="812200" cy="251738"/>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280" name="矩形 279"/>
            <p:cNvSpPr/>
            <p:nvPr/>
          </p:nvSpPr>
          <p:spPr>
            <a:xfrm>
              <a:off x="6328655" y="2043395"/>
              <a:ext cx="1852018" cy="251738"/>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1" name="组合 280"/>
            <p:cNvGrpSpPr/>
            <p:nvPr/>
          </p:nvGrpSpPr>
          <p:grpSpPr>
            <a:xfrm>
              <a:off x="3640108" y="362044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9" name="组合 298"/>
            <p:cNvGrpSpPr/>
            <p:nvPr/>
          </p:nvGrpSpPr>
          <p:grpSpPr>
            <a:xfrm>
              <a:off x="3640108" y="232671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9" name="组合 308"/>
            <p:cNvGrpSpPr/>
            <p:nvPr/>
          </p:nvGrpSpPr>
          <p:grpSpPr>
            <a:xfrm>
              <a:off x="3640108" y="276402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19" name="组合 318"/>
            <p:cNvGrpSpPr/>
            <p:nvPr/>
          </p:nvGrpSpPr>
          <p:grpSpPr>
            <a:xfrm>
              <a:off x="3640107" y="319223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0" name="组合 329"/>
            <p:cNvGrpSpPr/>
            <p:nvPr/>
          </p:nvGrpSpPr>
          <p:grpSpPr>
            <a:xfrm>
              <a:off x="3640108" y="404865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0" name="组合 339"/>
            <p:cNvGrpSpPr/>
            <p:nvPr/>
          </p:nvGrpSpPr>
          <p:grpSpPr>
            <a:xfrm>
              <a:off x="3640108" y="447686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0" name="组合 349"/>
            <p:cNvGrpSpPr/>
            <p:nvPr/>
          </p:nvGrpSpPr>
          <p:grpSpPr>
            <a:xfrm>
              <a:off x="3640107" y="490508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0" name="组合 359"/>
            <p:cNvGrpSpPr/>
            <p:nvPr/>
          </p:nvGrpSpPr>
          <p:grpSpPr>
            <a:xfrm>
              <a:off x="3640107" y="533328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70" name="矩形 369"/>
            <p:cNvSpPr/>
            <p:nvPr/>
          </p:nvSpPr>
          <p:spPr>
            <a:xfrm>
              <a:off x="3396409" y="2065389"/>
              <a:ext cx="877562" cy="241176"/>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cxnSp>
          <p:nvCxnSpPr>
            <p:cNvPr id="376" name="直接连接符 375"/>
            <p:cNvCxnSpPr/>
            <p:nvPr/>
          </p:nvCxnSpPr>
          <p:spPr>
            <a:xfrm>
              <a:off x="4358269" y="161083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61083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615870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78818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41418" y="1185359"/>
              <a:ext cx="2419727" cy="552228"/>
              <a:chOff x="2043018" y="937709"/>
              <a:chExt cx="2419727" cy="552228"/>
            </a:xfrm>
          </p:grpSpPr>
          <p:sp>
            <p:nvSpPr>
              <p:cNvPr id="369" name="矩形 368"/>
              <p:cNvSpPr/>
              <p:nvPr/>
            </p:nvSpPr>
            <p:spPr>
              <a:xfrm>
                <a:off x="2572343" y="937709"/>
                <a:ext cx="1362857" cy="276920"/>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主存字地址</a:t>
                </a:r>
              </a:p>
            </p:txBody>
          </p:sp>
          <p:grpSp>
            <p:nvGrpSpPr>
              <p:cNvPr id="382" name="组合 381"/>
              <p:cNvGrpSpPr/>
              <p:nvPr/>
            </p:nvGrpSpPr>
            <p:grpSpPr>
              <a:xfrm>
                <a:off x="2043018" y="1236439"/>
                <a:ext cx="2419727" cy="253498"/>
                <a:chOff x="2861077" y="969828"/>
                <a:chExt cx="2182065" cy="228600"/>
              </a:xfrm>
            </p:grpSpPr>
            <p:sp>
              <p:nvSpPr>
                <p:cNvPr id="383" name="矩形 38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5" name="矩形 38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48128" y="585947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95161" cy="30323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1</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a:t>
                </a:r>
              </a:p>
            </p:txBody>
          </p:sp>
        </p:grpSp>
        <p:grpSp>
          <p:nvGrpSpPr>
            <p:cNvPr id="6" name="组合 5"/>
            <p:cNvGrpSpPr/>
            <p:nvPr/>
          </p:nvGrpSpPr>
          <p:grpSpPr>
            <a:xfrm>
              <a:off x="3325035" y="2293632"/>
              <a:ext cx="402967" cy="3241235"/>
              <a:chOff x="3426635" y="2045982"/>
              <a:chExt cx="402967" cy="3241235"/>
            </a:xfrm>
          </p:grpSpPr>
          <p:grpSp>
            <p:nvGrpSpPr>
              <p:cNvPr id="268" name="组合 267"/>
              <p:cNvGrpSpPr/>
              <p:nvPr/>
            </p:nvGrpSpPr>
            <p:grpSpPr>
              <a:xfrm>
                <a:off x="3426635" y="2045982"/>
                <a:ext cx="402967" cy="3241235"/>
                <a:chOff x="990407" y="2223239"/>
                <a:chExt cx="363389" cy="2922886"/>
              </a:xfrm>
            </p:grpSpPr>
            <p:sp>
              <p:nvSpPr>
                <p:cNvPr id="269" name="文本框 268"/>
                <p:cNvSpPr txBox="1"/>
                <p:nvPr/>
              </p:nvSpPr>
              <p:spPr>
                <a:xfrm>
                  <a:off x="992525" y="2223239"/>
                  <a:ext cx="350041" cy="2734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L0</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L1</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1" name="文本框 270"/>
                <p:cNvSpPr txBox="1"/>
                <p:nvPr/>
              </p:nvSpPr>
              <p:spPr>
                <a:xfrm>
                  <a:off x="990407" y="2945817"/>
                  <a:ext cx="350041" cy="2734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L2</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2" name="文本框 271"/>
                <p:cNvSpPr txBox="1"/>
                <p:nvPr/>
              </p:nvSpPr>
              <p:spPr>
                <a:xfrm>
                  <a:off x="994689" y="3356585"/>
                  <a:ext cx="350041" cy="2734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L3</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3" name="文本框 272"/>
                <p:cNvSpPr txBox="1"/>
                <p:nvPr/>
              </p:nvSpPr>
              <p:spPr>
                <a:xfrm>
                  <a:off x="998881" y="3740967"/>
                  <a:ext cx="350041" cy="2734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L4</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4" name="文本框 273"/>
                <p:cNvSpPr txBox="1"/>
                <p:nvPr/>
              </p:nvSpPr>
              <p:spPr>
                <a:xfrm>
                  <a:off x="1003755" y="4104745"/>
                  <a:ext cx="350041" cy="2734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L5</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5" name="文本框 274"/>
                <p:cNvSpPr txBox="1"/>
                <p:nvPr/>
              </p:nvSpPr>
              <p:spPr>
                <a:xfrm>
                  <a:off x="998881" y="4498741"/>
                  <a:ext cx="350041" cy="2734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L6</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76" name="文本框 275"/>
                <p:cNvSpPr txBox="1"/>
                <p:nvPr/>
              </p:nvSpPr>
              <p:spPr>
                <a:xfrm>
                  <a:off x="993227" y="4872675"/>
                  <a:ext cx="350041" cy="2734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L7</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75467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行索引译码器</a:t>
                </a:r>
              </a:p>
            </p:txBody>
          </p:sp>
        </p:grpSp>
        <p:grpSp>
          <p:nvGrpSpPr>
            <p:cNvPr id="19" name="组合 18"/>
            <p:cNvGrpSpPr/>
            <p:nvPr/>
          </p:nvGrpSpPr>
          <p:grpSpPr>
            <a:xfrm>
              <a:off x="9027707" y="2212984"/>
              <a:ext cx="1461203" cy="3418733"/>
              <a:chOff x="8453032" y="1965334"/>
              <a:chExt cx="1461203"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L0</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44" name="组合 143"/>
                <p:cNvGrpSpPr/>
                <p:nvPr/>
              </p:nvGrpSpPr>
              <p:grpSpPr>
                <a:xfrm>
                  <a:off x="8453034" y="2384493"/>
                  <a:ext cx="662151" cy="413839"/>
                  <a:chOff x="6944101" y="2286253"/>
                  <a:chExt cx="600776"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9" name="文本框 148"/>
                  <p:cNvSpPr txBox="1"/>
                  <p:nvPr/>
                </p:nvSpPr>
                <p:spPr>
                  <a:xfrm>
                    <a:off x="7214981" y="2286253"/>
                    <a:ext cx="329896" cy="2521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L1</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L2</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L3</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L4</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L5</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L6</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L7</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headEnd/>
                  <a:tailEnd type="none" w="lg" len="lg"/>
                </a:ln>
              </p:spPr>
            </p:cxnSp>
          </p:grpSp>
          <p:sp>
            <p:nvSpPr>
              <p:cNvPr id="209" name="矩形 208"/>
              <p:cNvSpPr/>
              <p:nvPr/>
            </p:nvSpPr>
            <p:spPr>
              <a:xfrm>
                <a:off x="8826812" y="4686523"/>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err="1">
                    <a:ln>
                      <a:noFill/>
                    </a:ln>
                    <a:solidFill>
                      <a:srgbClr val="000000">
                        <a:lumMod val="95000"/>
                        <a:lumOff val="5000"/>
                      </a:srgbClr>
                    </a:solidFill>
                    <a:effectLst/>
                    <a:uLnTx/>
                    <a:uFillTx/>
                    <a:latin typeface="Arial" pitchFamily="34" charset="0"/>
                    <a:ea typeface="微软雅黑"/>
                    <a:cs typeface="Arial" pitchFamily="34" charset="0"/>
                  </a:rPr>
                  <a:t>SlotData</a:t>
                </a:r>
                <a:endParaRPr kumimoji="0" lang="zh-CN" altLang="en-US" sz="11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sp>
          <p:nvSpPr>
            <p:cNvPr id="296" name="文本框 295"/>
            <p:cNvSpPr txBox="1"/>
            <p:nvPr/>
          </p:nvSpPr>
          <p:spPr>
            <a:xfrm>
              <a:off x="9606484" y="5826323"/>
              <a:ext cx="881973"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1" u="none" strike="noStrike" kern="1200" cap="none" spc="0" normalizeH="0" baseline="0" noProof="0" dirty="0">
                  <a:ln>
                    <a:noFill/>
                  </a:ln>
                  <a:solidFill>
                    <a:srgbClr val="000000"/>
                  </a:solidFill>
                  <a:effectLst/>
                  <a:uLnTx/>
                  <a:uFillTx/>
                  <a:latin typeface="Arial" charset="0"/>
                  <a:ea typeface="华文细黑" pitchFamily="2" charset="-122"/>
                  <a:cs typeface="+mn-cs"/>
                </a:rPr>
                <a:t>Hit/miss</a:t>
              </a:r>
              <a:endParaRPr kumimoji="0" lang="zh-CN" altLang="en-US" sz="12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grpSp>
          <p:nvGrpSpPr>
            <p:cNvPr id="426" name="组合 425"/>
            <p:cNvGrpSpPr/>
            <p:nvPr/>
          </p:nvGrpSpPr>
          <p:grpSpPr>
            <a:xfrm>
              <a:off x="4706288" y="220359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L0</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28" name="组合 427"/>
              <p:cNvGrpSpPr/>
              <p:nvPr/>
            </p:nvGrpSpPr>
            <p:grpSpPr>
              <a:xfrm>
                <a:off x="8453034" y="2384493"/>
                <a:ext cx="662151" cy="413839"/>
                <a:chOff x="6944101" y="2286253"/>
                <a:chExt cx="600776"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0" name="文本框 469"/>
                <p:cNvSpPr txBox="1"/>
                <p:nvPr/>
              </p:nvSpPr>
              <p:spPr>
                <a:xfrm>
                  <a:off x="7214981" y="2286253"/>
                  <a:ext cx="329896" cy="2521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L1</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L2</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L3</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L4</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L5</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L6</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L7</a:t>
                  </a:r>
                  <a:endParaRPr kumimoji="0" lang="zh-CN" altLang="en-US" sz="1050" b="0" i="0" u="none" strike="noStrike" kern="1200" cap="none" spc="0" normalizeH="0" baseline="0" noProof="0" dirty="0">
                    <a:ln>
                      <a:noFill/>
                    </a:ln>
                    <a:solidFill>
                      <a:srgbClr val="000000"/>
                    </a:solidFill>
                    <a:effectLst/>
                    <a:uLnTx/>
                    <a:uFillTx/>
                    <a:latin typeface="微软雅黑"/>
                    <a:ea typeface="微软雅黑"/>
                    <a:cs typeface="+mn-cs"/>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headEnd/>
                <a:tailEnd type="none" w="lg" len="lg"/>
              </a:ln>
            </p:spPr>
          </p:cxnSp>
        </p:grpSp>
        <p:grpSp>
          <p:nvGrpSpPr>
            <p:cNvPr id="18" name="组合 17"/>
            <p:cNvGrpSpPr/>
            <p:nvPr/>
          </p:nvGrpSpPr>
          <p:grpSpPr>
            <a:xfrm>
              <a:off x="9919829" y="3153834"/>
              <a:ext cx="1271029" cy="1748398"/>
              <a:chOff x="9345154" y="2906184"/>
              <a:chExt cx="1271029"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050" b="0" i="0" u="none" strike="noStrike" kern="1200" cap="none" spc="0" normalizeH="0" baseline="-25000" noProof="0" dirty="0">
                    <a:ln>
                      <a:noFill/>
                    </a:ln>
                    <a:solidFill>
                      <a:srgbClr val="000000"/>
                    </a:solidFill>
                    <a:effectLst/>
                    <a:uLnTx/>
                    <a:uFillTx/>
                    <a:latin typeface="微软雅黑"/>
                    <a:ea typeface="微软雅黑"/>
                    <a:cs typeface="+mn-cs"/>
                  </a:rPr>
                  <a:t>1</a:t>
                </a: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050" b="0" i="0" u="none" strike="noStrike" kern="1200" cap="none" spc="0" normalizeH="0" baseline="-25000" noProof="0" dirty="0">
                    <a:ln>
                      <a:noFill/>
                    </a:ln>
                    <a:solidFill>
                      <a:srgbClr val="000000"/>
                    </a:solidFill>
                    <a:effectLst/>
                    <a:uLnTx/>
                    <a:uFillTx/>
                    <a:latin typeface="微软雅黑"/>
                    <a:ea typeface="微软雅黑"/>
                    <a:cs typeface="+mn-cs"/>
                  </a:rPr>
                  <a:t>0</a:t>
                </a: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050" b="0" i="0" u="none" strike="noStrike" kern="1200" cap="none" spc="0" normalizeH="0" baseline="-25000" noProof="0" dirty="0">
                    <a:ln>
                      <a:noFill/>
                    </a:ln>
                    <a:solidFill>
                      <a:srgbClr val="000000"/>
                    </a:solidFill>
                    <a:effectLst/>
                    <a:uLnTx/>
                    <a:uFillTx/>
                    <a:latin typeface="微软雅黑"/>
                    <a:ea typeface="微软雅黑"/>
                    <a:cs typeface="+mn-cs"/>
                  </a:rPr>
                  <a:t>2</a:t>
                </a: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050" b="0" i="0" u="none" strike="noStrike" kern="1200" cap="none" spc="0" normalizeH="0" baseline="-25000" noProof="0" dirty="0">
                    <a:ln>
                      <a:noFill/>
                    </a:ln>
                    <a:solidFill>
                      <a:srgbClr val="000000"/>
                    </a:solidFill>
                    <a:effectLst/>
                    <a:uLnTx/>
                    <a:uFillTx/>
                    <a:latin typeface="微软雅黑"/>
                    <a:ea typeface="微软雅黑"/>
                    <a:cs typeface="+mn-cs"/>
                  </a:rPr>
                  <a:t>3</a:t>
                </a:r>
              </a:p>
            </p:txBody>
          </p:sp>
          <p:grpSp>
            <p:nvGrpSpPr>
              <p:cNvPr id="17" name="组合 16"/>
              <p:cNvGrpSpPr/>
              <p:nvPr/>
            </p:nvGrpSpPr>
            <p:grpSpPr>
              <a:xfrm>
                <a:off x="9427463" y="2906184"/>
                <a:ext cx="1188720" cy="1748398"/>
                <a:chOff x="9427463" y="2906184"/>
                <a:chExt cx="1188720"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208" name="文本框 207"/>
                <p:cNvSpPr txBox="1"/>
                <p:nvPr/>
              </p:nvSpPr>
              <p:spPr>
                <a:xfrm rot="16200000">
                  <a:off x="10126030" y="3708090"/>
                  <a:ext cx="758081" cy="222225"/>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1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字输出</a:t>
                  </a:r>
                </a:p>
              </p:txBody>
            </p:sp>
            <p:grpSp>
              <p:nvGrpSpPr>
                <p:cNvPr id="228" name="组合 227"/>
                <p:cNvGrpSpPr/>
                <p:nvPr/>
              </p:nvGrpSpPr>
              <p:grpSpPr>
                <a:xfrm>
                  <a:off x="9756163" y="2906184"/>
                  <a:ext cx="407561" cy="1748398"/>
                  <a:chOff x="8088601" y="3262692"/>
                  <a:chExt cx="324658"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230" name="文本框 229"/>
                  <p:cNvSpPr txBox="1"/>
                  <p:nvPr/>
                </p:nvSpPr>
                <p:spPr>
                  <a:xfrm rot="16200000">
                    <a:off x="7979984" y="3812431"/>
                    <a:ext cx="558773" cy="307777"/>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字选择</a:t>
                    </a: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OE</a:t>
                </a:r>
                <a:endParaRPr kumimoji="0" lang="zh-CN" altLang="en-US" sz="11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sp>
          <p:nvSpPr>
            <p:cNvPr id="477" name="矩形 476"/>
            <p:cNvSpPr/>
            <p:nvPr/>
          </p:nvSpPr>
          <p:spPr>
            <a:xfrm>
              <a:off x="4828455" y="5756648"/>
              <a:ext cx="1533792" cy="251737"/>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有效位</a:t>
              </a:r>
              <a:r>
                <a:rPr kumimoji="0" lang="en-US" altLang="zh-CN"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+TAG</a:t>
              </a:r>
              <a:endParaRPr kumimoji="0" lang="zh-CN" altLang="en-US"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endParaRPr>
            </a:p>
          </p:txBody>
        </p:sp>
      </p:grpSp>
      <p:sp>
        <p:nvSpPr>
          <p:cNvPr id="896" name="文本框 895"/>
          <p:cNvSpPr txBox="1"/>
          <p:nvPr/>
        </p:nvSpPr>
        <p:spPr>
          <a:xfrm>
            <a:off x="5730355" y="6197755"/>
            <a:ext cx="731290"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Hit/miss</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897" name="文本框 896"/>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cs typeface="+mn-cs"/>
              </a:rPr>
              <a:t>miss</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898" name="文本框 897"/>
          <p:cNvSpPr txBox="1"/>
          <p:nvPr/>
        </p:nvSpPr>
        <p:spPr>
          <a:xfrm>
            <a:off x="5730355" y="6197755"/>
            <a:ext cx="731290" cy="276999"/>
          </a:xfrm>
          <a:prstGeom prst="rect">
            <a:avLst/>
          </a:prstGeom>
          <a:solidFill>
            <a:srgbClr val="FFFF00"/>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Hit</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900" name="直接连接符 899"/>
          <p:cNvCxnSpPr/>
          <p:nvPr/>
        </p:nvCxnSpPr>
        <p:spPr>
          <a:xfrm>
            <a:off x="6084610" y="5938769"/>
            <a:ext cx="0" cy="265276"/>
          </a:xfrm>
          <a:prstGeom prst="line">
            <a:avLst/>
          </a:prstGeom>
          <a:noFill/>
          <a:ln w="12700" cap="flat" cmpd="sng" algn="ctr">
            <a:solidFill>
              <a:srgbClr val="333333">
                <a:shade val="95000"/>
                <a:satMod val="105000"/>
              </a:srgbClr>
            </a:solidFill>
            <a:prstDash val="solid"/>
            <a:tailEnd type="triangle"/>
          </a:ln>
          <a:effectLst/>
        </p:spPr>
      </p:cxnSp>
      <p:sp>
        <p:nvSpPr>
          <p:cNvPr id="901" name="矩形 900"/>
          <p:cNvSpPr/>
          <p:nvPr/>
        </p:nvSpPr>
        <p:spPr>
          <a:xfrm>
            <a:off x="795159" y="4101909"/>
            <a:ext cx="819785" cy="265801"/>
          </a:xfrm>
          <a:prstGeom prst="rect">
            <a:avLst/>
          </a:prstGeom>
          <a:solidFill>
            <a:srgbClr val="1FB965"/>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1F</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2" name="矩形 901"/>
          <p:cNvSpPr/>
          <p:nvPr/>
        </p:nvSpPr>
        <p:spPr>
          <a:xfrm>
            <a:off x="795159" y="4367710"/>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20</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3" name="矩形 902"/>
          <p:cNvSpPr/>
          <p:nvPr/>
        </p:nvSpPr>
        <p:spPr>
          <a:xfrm>
            <a:off x="795159" y="463351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24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4" name="矩形 903"/>
          <p:cNvSpPr/>
          <p:nvPr/>
        </p:nvSpPr>
        <p:spPr>
          <a:xfrm>
            <a:off x="795159" y="4899312"/>
            <a:ext cx="819785" cy="225575"/>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1E</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5" name="矩形 904"/>
          <p:cNvSpPr/>
          <p:nvPr/>
        </p:nvSpPr>
        <p:spPr>
          <a:xfrm>
            <a:off x="795159" y="5124887"/>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48</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6" name="矩形 905"/>
          <p:cNvSpPr/>
          <p:nvPr/>
        </p:nvSpPr>
        <p:spPr>
          <a:xfrm>
            <a:off x="795159" y="536314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54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7" name="矩形 906"/>
          <p:cNvSpPr/>
          <p:nvPr/>
        </p:nvSpPr>
        <p:spPr>
          <a:xfrm>
            <a:off x="795159" y="562894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107</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8" name="Text Box 51"/>
          <p:cNvSpPr txBox="1">
            <a:spLocks noChangeArrowheads="1"/>
          </p:cNvSpPr>
          <p:nvPr/>
        </p:nvSpPr>
        <p:spPr bwMode="auto">
          <a:xfrm>
            <a:off x="0" y="929213"/>
            <a:ext cx="12192000" cy="328936"/>
          </a:xfrm>
          <a:prstGeom prst="rect">
            <a:avLst/>
          </a:prstGeom>
          <a:solidFill>
            <a:srgbClr val="FFFFFF">
              <a:lumMod val="85000"/>
            </a:srgbClr>
          </a:solidFill>
          <a:ln w="9525">
            <a:noFill/>
            <a:miter lim="800000"/>
            <a:headEnd/>
            <a:tailEnd/>
          </a:ln>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cache 8</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行，块大小</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4W</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，主存</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2</a:t>
            </a:r>
            <a:r>
              <a:rPr kumimoji="0" lang="en-US" altLang="zh-CN" sz="1400" b="1" i="0" u="none" strike="noStrike" kern="0" cap="none" spc="0" normalizeH="0" baseline="30000" noProof="0" dirty="0">
                <a:ln>
                  <a:noFill/>
                </a:ln>
                <a:solidFill>
                  <a:srgbClr val="000000"/>
                </a:solidFill>
                <a:effectLst/>
                <a:uLnTx/>
                <a:uFillTx/>
                <a:latin typeface="微软雅黑"/>
                <a:ea typeface="微软雅黑"/>
                <a:cs typeface="+mn-cs"/>
              </a:rPr>
              <a:t>9  </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W    cache</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总容量</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a:t>
            </a:r>
            <a:r>
              <a:rPr kumimoji="0" lang="zh-CN" altLang="en-US" sz="1400" b="1" i="0" u="none" strike="noStrike" kern="0" cap="none" spc="0" normalizeH="0" baseline="0" noProof="0" dirty="0">
                <a:ln>
                  <a:noFill/>
                </a:ln>
                <a:solidFill>
                  <a:srgbClr val="FF0000"/>
                </a:solidFill>
                <a:effectLst/>
                <a:uLnTx/>
                <a:uFillTx/>
                <a:latin typeface="微软雅黑"/>
                <a:ea typeface="微软雅黑"/>
                <a:cs typeface="+mn-cs"/>
              </a:rPr>
              <a:t>（</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valid</a:t>
            </a:r>
            <a:r>
              <a:rPr kumimoji="0" lang="en-US" altLang="zh-CN" sz="1400" b="1" i="0" u="none" strike="noStrike" kern="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0" cap="none" spc="0" normalizeH="0" baseline="0" noProof="0" dirty="0">
                <a:ln>
                  <a:noFill/>
                </a:ln>
                <a:solidFill>
                  <a:srgbClr val="0070C0"/>
                </a:solidFill>
                <a:effectLst/>
                <a:uLnTx/>
                <a:uFillTx/>
                <a:latin typeface="微软雅黑"/>
                <a:ea typeface="微软雅黑"/>
                <a:cs typeface="+mn-cs"/>
              </a:rPr>
              <a:t>查找标记位</a:t>
            </a:r>
            <a:r>
              <a:rPr kumimoji="0" lang="en-US" altLang="zh-CN" sz="1400" b="1" i="0" u="none" strike="noStrike" kern="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标志位</a:t>
            </a:r>
            <a:r>
              <a:rPr kumimoji="0" lang="en-US" altLang="zh-CN" sz="1400" b="1" i="0" u="none" strike="noStrike" kern="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0" cap="none" spc="0" normalizeH="0" baseline="0" noProof="0" dirty="0">
                <a:ln>
                  <a:noFill/>
                </a:ln>
                <a:solidFill>
                  <a:srgbClr val="339933"/>
                </a:solidFill>
                <a:effectLst/>
                <a:uLnTx/>
                <a:uFillTx/>
                <a:latin typeface="微软雅黑"/>
                <a:ea typeface="微软雅黑"/>
                <a:cs typeface="+mn-cs"/>
              </a:rPr>
              <a:t>副本容量</a:t>
            </a:r>
            <a:r>
              <a:rPr kumimoji="0" lang="zh-CN" altLang="en-US" sz="1400" b="1" i="0" u="none" strike="noStrike" kern="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总行数</a:t>
            </a:r>
            <a:endPar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909" name="矩形 908"/>
          <p:cNvSpPr/>
          <p:nvPr/>
        </p:nvSpPr>
        <p:spPr>
          <a:xfrm>
            <a:off x="653337" y="3813966"/>
            <a:ext cx="1070365" cy="217488"/>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cs typeface="Arial" pitchFamily="34" charset="0"/>
              </a:rPr>
              <a:t>访问序列</a:t>
            </a:r>
          </a:p>
        </p:txBody>
      </p:sp>
      <p:grpSp>
        <p:nvGrpSpPr>
          <p:cNvPr id="910" name="组合 909"/>
          <p:cNvGrpSpPr/>
          <p:nvPr/>
        </p:nvGrpSpPr>
        <p:grpSpPr>
          <a:xfrm>
            <a:off x="2241868" y="1719699"/>
            <a:ext cx="2182065" cy="228600"/>
            <a:chOff x="2861077" y="969828"/>
            <a:chExt cx="2182065" cy="228600"/>
          </a:xfrm>
        </p:grpSpPr>
        <p:sp>
          <p:nvSpPr>
            <p:cNvPr id="911" name="矩形 91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12" name="矩形 91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13" name="矩形 91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914" name="直接连接符 913"/>
          <p:cNvCxnSpPr/>
          <p:nvPr/>
        </p:nvCxnSpPr>
        <p:spPr>
          <a:xfrm>
            <a:off x="653337" y="4124713"/>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915" name="组合 914"/>
          <p:cNvGrpSpPr/>
          <p:nvPr/>
        </p:nvGrpSpPr>
        <p:grpSpPr>
          <a:xfrm>
            <a:off x="3833128" y="5247658"/>
            <a:ext cx="907753" cy="230534"/>
            <a:chOff x="3909010" y="1043086"/>
            <a:chExt cx="907753" cy="230534"/>
          </a:xfrm>
        </p:grpSpPr>
        <p:sp>
          <p:nvSpPr>
            <p:cNvPr id="916" name="矩形 915"/>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0000</a:t>
              </a:r>
              <a:endParaRPr kumimoji="0" lang="zh-CN" altLang="en-US" sz="12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17" name="矩形 916"/>
            <p:cNvSpPr/>
            <p:nvPr/>
          </p:nvSpPr>
          <p:spPr>
            <a:xfrm>
              <a:off x="3909010"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18" name="组合 917"/>
          <p:cNvGrpSpPr/>
          <p:nvPr/>
        </p:nvGrpSpPr>
        <p:grpSpPr>
          <a:xfrm>
            <a:off x="3831483" y="4472655"/>
            <a:ext cx="899939" cy="229056"/>
            <a:chOff x="3917539" y="1044564"/>
            <a:chExt cx="899939" cy="229056"/>
          </a:xfrm>
        </p:grpSpPr>
        <p:sp>
          <p:nvSpPr>
            <p:cNvPr id="919" name="矩形 918"/>
            <p:cNvSpPr/>
            <p:nvPr/>
          </p:nvSpPr>
          <p:spPr>
            <a:xfrm>
              <a:off x="4261809" y="104456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0010</a:t>
              </a:r>
              <a:endParaRPr kumimoji="0" lang="zh-CN" altLang="en-US" sz="12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20" name="矩形 919"/>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1" name="组合 920"/>
          <p:cNvGrpSpPr/>
          <p:nvPr/>
        </p:nvGrpSpPr>
        <p:grpSpPr>
          <a:xfrm>
            <a:off x="3839283" y="3310494"/>
            <a:ext cx="901139" cy="238945"/>
            <a:chOff x="3924083" y="1034568"/>
            <a:chExt cx="901139" cy="238945"/>
          </a:xfrm>
        </p:grpSpPr>
        <p:sp>
          <p:nvSpPr>
            <p:cNvPr id="922" name="矩形 921"/>
            <p:cNvSpPr/>
            <p:nvPr/>
          </p:nvSpPr>
          <p:spPr>
            <a:xfrm>
              <a:off x="4269553" y="1034568"/>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0010</a:t>
              </a:r>
              <a:endParaRPr kumimoji="0" lang="zh-CN" altLang="en-US" sz="12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23" name="矩形 922"/>
            <p:cNvSpPr/>
            <p:nvPr/>
          </p:nvSpPr>
          <p:spPr>
            <a:xfrm>
              <a:off x="3924083" y="104491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4" name="组合 923"/>
          <p:cNvGrpSpPr/>
          <p:nvPr/>
        </p:nvGrpSpPr>
        <p:grpSpPr>
          <a:xfrm>
            <a:off x="3832499" y="2924480"/>
            <a:ext cx="899224" cy="230534"/>
            <a:chOff x="3917539" y="1043086"/>
            <a:chExt cx="899224" cy="230534"/>
          </a:xfrm>
        </p:grpSpPr>
        <p:sp>
          <p:nvSpPr>
            <p:cNvPr id="925" name="矩形 924"/>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0001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26" name="矩形 925"/>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7" name="组合 926"/>
          <p:cNvGrpSpPr/>
          <p:nvPr/>
        </p:nvGrpSpPr>
        <p:grpSpPr>
          <a:xfrm>
            <a:off x="3837353" y="2530880"/>
            <a:ext cx="895690" cy="239234"/>
            <a:chOff x="3930239" y="1045020"/>
            <a:chExt cx="895690" cy="239234"/>
          </a:xfrm>
        </p:grpSpPr>
        <p:sp>
          <p:nvSpPr>
            <p:cNvPr id="928" name="矩形 927"/>
            <p:cNvSpPr/>
            <p:nvPr/>
          </p:nvSpPr>
          <p:spPr>
            <a:xfrm>
              <a:off x="4270260" y="105565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0001</a:t>
              </a:r>
              <a:endParaRPr kumimoji="0" lang="zh-CN" altLang="en-US" sz="12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29" name="矩形 928"/>
            <p:cNvSpPr/>
            <p:nvPr/>
          </p:nvSpPr>
          <p:spPr>
            <a:xfrm>
              <a:off x="39302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30" name="组合 929"/>
          <p:cNvGrpSpPr/>
          <p:nvPr/>
        </p:nvGrpSpPr>
        <p:grpSpPr>
          <a:xfrm>
            <a:off x="5552904" y="2543580"/>
            <a:ext cx="2984705" cy="228600"/>
            <a:chOff x="5112580" y="1043086"/>
            <a:chExt cx="2984705" cy="228600"/>
          </a:xfrm>
          <a:solidFill>
            <a:srgbClr val="99FF66"/>
          </a:solidFill>
        </p:grpSpPr>
        <p:sp>
          <p:nvSpPr>
            <p:cNvPr id="931" name="矩形 93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2" name="矩形 93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3" name="矩形 93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4" name="矩形 93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35" name="组合 934"/>
          <p:cNvGrpSpPr/>
          <p:nvPr/>
        </p:nvGrpSpPr>
        <p:grpSpPr>
          <a:xfrm>
            <a:off x="5560757" y="2924480"/>
            <a:ext cx="2984705" cy="228600"/>
            <a:chOff x="5112580" y="1043086"/>
            <a:chExt cx="2984705" cy="228600"/>
          </a:xfrm>
          <a:solidFill>
            <a:srgbClr val="99FF66"/>
          </a:solidFill>
        </p:grpSpPr>
        <p:sp>
          <p:nvSpPr>
            <p:cNvPr id="936" name="矩形 93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7" name="矩形 93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8" name="矩形 93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9" name="矩形 93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40" name="组合 939"/>
          <p:cNvGrpSpPr/>
          <p:nvPr/>
        </p:nvGrpSpPr>
        <p:grpSpPr>
          <a:xfrm>
            <a:off x="5562952" y="3318734"/>
            <a:ext cx="2984705" cy="228600"/>
            <a:chOff x="5112580" y="1043086"/>
            <a:chExt cx="2984705" cy="228600"/>
          </a:xfrm>
        </p:grpSpPr>
        <p:sp>
          <p:nvSpPr>
            <p:cNvPr id="941" name="矩形 940"/>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2" name="矩形 941"/>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49</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3" name="矩形 942"/>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4A</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4" name="矩形 943"/>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4B</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45" name="组合 944"/>
          <p:cNvGrpSpPr/>
          <p:nvPr/>
        </p:nvGrpSpPr>
        <p:grpSpPr>
          <a:xfrm>
            <a:off x="5565604" y="2924480"/>
            <a:ext cx="2984705" cy="228829"/>
            <a:chOff x="5112580" y="1042857"/>
            <a:chExt cx="2984705" cy="228829"/>
          </a:xfrm>
          <a:solidFill>
            <a:srgbClr val="FF0000"/>
          </a:solidFill>
        </p:grpSpPr>
        <p:sp>
          <p:nvSpPr>
            <p:cNvPr id="946" name="矩形 94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104</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47" name="矩形 94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105</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48" name="矩形 94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106</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49" name="矩形 948"/>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107</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grpSp>
      <p:grpSp>
        <p:nvGrpSpPr>
          <p:cNvPr id="950" name="组合 949"/>
          <p:cNvGrpSpPr/>
          <p:nvPr/>
        </p:nvGrpSpPr>
        <p:grpSpPr>
          <a:xfrm>
            <a:off x="5573457" y="4465116"/>
            <a:ext cx="2984705" cy="228600"/>
            <a:chOff x="5112580" y="1043086"/>
            <a:chExt cx="2984705" cy="228600"/>
          </a:xfrm>
          <a:solidFill>
            <a:srgbClr val="99FF66"/>
          </a:solidFill>
        </p:grpSpPr>
        <p:sp>
          <p:nvSpPr>
            <p:cNvPr id="951" name="矩形 95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2" name="矩形 95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3" name="矩形 95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4" name="矩形 95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55" name="组合 954"/>
          <p:cNvGrpSpPr/>
          <p:nvPr/>
        </p:nvGrpSpPr>
        <p:grpSpPr>
          <a:xfrm>
            <a:off x="5563164" y="5232331"/>
            <a:ext cx="2984705" cy="228600"/>
            <a:chOff x="5112580" y="1043086"/>
            <a:chExt cx="2984705" cy="228600"/>
          </a:xfrm>
          <a:solidFill>
            <a:srgbClr val="99FF66"/>
          </a:solidFill>
        </p:grpSpPr>
        <p:sp>
          <p:nvSpPr>
            <p:cNvPr id="956" name="矩形 95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itchFamily="34" charset="0"/>
                  <a:ea typeface="微软雅黑"/>
                  <a:cs typeface="Arial" pitchFamily="34" charset="0"/>
                </a:rPr>
                <a:t>1C</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7" name="矩形 95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1D</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8" name="矩形 95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9" name="矩形 95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0" name="组合 959"/>
          <p:cNvGrpSpPr/>
          <p:nvPr/>
        </p:nvGrpSpPr>
        <p:grpSpPr>
          <a:xfrm>
            <a:off x="2241868" y="1719699"/>
            <a:ext cx="2182065" cy="228600"/>
            <a:chOff x="2861077" y="969828"/>
            <a:chExt cx="2182065" cy="228600"/>
          </a:xfrm>
        </p:grpSpPr>
        <p:sp>
          <p:nvSpPr>
            <p:cNvPr id="961" name="矩形 96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62" name="矩形 96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63" name="矩形 96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4" name="组合 963"/>
          <p:cNvGrpSpPr/>
          <p:nvPr/>
        </p:nvGrpSpPr>
        <p:grpSpPr>
          <a:xfrm>
            <a:off x="2241868" y="1719699"/>
            <a:ext cx="2182065" cy="228600"/>
            <a:chOff x="2861077" y="969828"/>
            <a:chExt cx="2182065" cy="228600"/>
          </a:xfrm>
        </p:grpSpPr>
        <p:sp>
          <p:nvSpPr>
            <p:cNvPr id="965" name="矩形 96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0001</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66" name="矩形 96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67" name="矩形 96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8" name="组合 967"/>
          <p:cNvGrpSpPr/>
          <p:nvPr/>
        </p:nvGrpSpPr>
        <p:grpSpPr>
          <a:xfrm>
            <a:off x="2241868" y="1719699"/>
            <a:ext cx="2182065" cy="228600"/>
            <a:chOff x="2861077" y="969828"/>
            <a:chExt cx="2182065" cy="228600"/>
          </a:xfrm>
        </p:grpSpPr>
        <p:sp>
          <p:nvSpPr>
            <p:cNvPr id="969" name="矩形 96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0001</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70" name="矩形 96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1" name="矩形 97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72" name="组合 971"/>
          <p:cNvGrpSpPr/>
          <p:nvPr/>
        </p:nvGrpSpPr>
        <p:grpSpPr>
          <a:xfrm>
            <a:off x="2241868" y="1719699"/>
            <a:ext cx="2182065" cy="228600"/>
            <a:chOff x="2861077" y="969828"/>
            <a:chExt cx="2182065" cy="228600"/>
          </a:xfrm>
        </p:grpSpPr>
        <p:sp>
          <p:nvSpPr>
            <p:cNvPr id="973" name="矩形 97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74" name="矩形 97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5" name="矩形 97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76" name="组合 975"/>
          <p:cNvGrpSpPr/>
          <p:nvPr/>
        </p:nvGrpSpPr>
        <p:grpSpPr>
          <a:xfrm>
            <a:off x="2241868" y="1719699"/>
            <a:ext cx="2182065" cy="228600"/>
            <a:chOff x="2861077" y="969828"/>
            <a:chExt cx="2182065" cy="228600"/>
          </a:xfrm>
        </p:grpSpPr>
        <p:sp>
          <p:nvSpPr>
            <p:cNvPr id="977" name="矩形 97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0010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78" name="矩形 97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9" name="矩形 97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80" name="组合 979"/>
          <p:cNvGrpSpPr/>
          <p:nvPr/>
        </p:nvGrpSpPr>
        <p:grpSpPr>
          <a:xfrm>
            <a:off x="2241868" y="1719699"/>
            <a:ext cx="2182065" cy="228600"/>
            <a:chOff x="2861077" y="969828"/>
            <a:chExt cx="2182065" cy="228600"/>
          </a:xfrm>
        </p:grpSpPr>
        <p:sp>
          <p:nvSpPr>
            <p:cNvPr id="981" name="矩形 98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0010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82" name="矩形 98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83" name="矩形 98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84" name="组合 983"/>
          <p:cNvGrpSpPr/>
          <p:nvPr/>
        </p:nvGrpSpPr>
        <p:grpSpPr>
          <a:xfrm>
            <a:off x="3840947" y="2924872"/>
            <a:ext cx="896123" cy="230803"/>
            <a:chOff x="3921240" y="1034510"/>
            <a:chExt cx="896123" cy="230803"/>
          </a:xfrm>
        </p:grpSpPr>
        <p:sp>
          <p:nvSpPr>
            <p:cNvPr id="985" name="矩形 984"/>
            <p:cNvSpPr/>
            <p:nvPr/>
          </p:nvSpPr>
          <p:spPr>
            <a:xfrm>
              <a:off x="4261694" y="1034510"/>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1000</a:t>
              </a:r>
              <a:endParaRPr kumimoji="0" lang="zh-CN" altLang="en-US" sz="12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86" name="矩形 985"/>
            <p:cNvSpPr/>
            <p:nvPr/>
          </p:nvSpPr>
          <p:spPr>
            <a:xfrm>
              <a:off x="3921240" y="1036713"/>
              <a:ext cx="215157"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987" name="文本框 986"/>
          <p:cNvSpPr txBox="1"/>
          <p:nvPr/>
        </p:nvSpPr>
        <p:spPr>
          <a:xfrm>
            <a:off x="5730355" y="6197755"/>
            <a:ext cx="731290" cy="276999"/>
          </a:xfrm>
          <a:prstGeom prst="rect">
            <a:avLst/>
          </a:prstGeom>
          <a:solidFill>
            <a:srgbClr val="FFFF00"/>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Hit</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988" name="文本框 987"/>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cs typeface="+mn-cs"/>
              </a:rPr>
              <a:t>miss</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grpSp>
        <p:nvGrpSpPr>
          <p:cNvPr id="989" name="组合 988"/>
          <p:cNvGrpSpPr/>
          <p:nvPr/>
        </p:nvGrpSpPr>
        <p:grpSpPr>
          <a:xfrm>
            <a:off x="2241868" y="1719699"/>
            <a:ext cx="2182065" cy="228600"/>
            <a:chOff x="2861077" y="969828"/>
            <a:chExt cx="2182065" cy="228600"/>
          </a:xfrm>
        </p:grpSpPr>
        <p:sp>
          <p:nvSpPr>
            <p:cNvPr id="990" name="矩形 989"/>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1000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991" name="矩形 990"/>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92" name="矩形 991"/>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690267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wipe(left)">
                                      <p:cBhvr>
                                        <p:cTn id="7" dur="500"/>
                                        <p:tgtEl>
                                          <p:spTgt spid="9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60"/>
                                        </p:tgtEl>
                                        <p:attrNameLst>
                                          <p:attrName>style.visibility</p:attrName>
                                        </p:attrNameLst>
                                      </p:cBhvr>
                                      <p:to>
                                        <p:strVal val="visible"/>
                                      </p:to>
                                    </p:set>
                                    <p:animEffect transition="in" filter="wipe(left)">
                                      <p:cBhvr>
                                        <p:cTn id="12" dur="500"/>
                                        <p:tgtEl>
                                          <p:spTgt spid="960"/>
                                        </p:tgtEl>
                                      </p:cBhvr>
                                    </p:animEffect>
                                  </p:childTnLst>
                                </p:cTn>
                              </p:par>
                            </p:childTnLst>
                          </p:cTn>
                        </p:par>
                        <p:par>
                          <p:cTn id="13" fill="hold">
                            <p:stCondLst>
                              <p:cond delay="500"/>
                            </p:stCondLst>
                            <p:childTnLst>
                              <p:par>
                                <p:cTn id="14" presetID="22" presetClass="entr" presetSubtype="8" fill="hold" grpId="0" nodeType="afterEffect">
                                  <p:stCondLst>
                                    <p:cond delay="4000"/>
                                  </p:stCondLst>
                                  <p:childTnLst>
                                    <p:set>
                                      <p:cBhvr>
                                        <p:cTn id="15" dur="1" fill="hold">
                                          <p:stCondLst>
                                            <p:cond delay="0"/>
                                          </p:stCondLst>
                                        </p:cTn>
                                        <p:tgtEl>
                                          <p:spTgt spid="897"/>
                                        </p:tgtEl>
                                        <p:attrNameLst>
                                          <p:attrName>style.visibility</p:attrName>
                                        </p:attrNameLst>
                                      </p:cBhvr>
                                      <p:to>
                                        <p:strVal val="visible"/>
                                      </p:to>
                                    </p:set>
                                    <p:animEffect transition="in" filter="wipe(left)">
                                      <p:cBhvr>
                                        <p:cTn id="16" dur="5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955"/>
                                        </p:tgtEl>
                                        <p:attrNameLst>
                                          <p:attrName>style.visibility</p:attrName>
                                        </p:attrNameLst>
                                      </p:cBhvr>
                                      <p:to>
                                        <p:strVal val="visible"/>
                                      </p:to>
                                    </p:set>
                                    <p:anim calcmode="lin" valueType="num">
                                      <p:cBhvr additive="base">
                                        <p:cTn id="21" dur="500" fill="hold"/>
                                        <p:tgtEl>
                                          <p:spTgt spid="955"/>
                                        </p:tgtEl>
                                        <p:attrNameLst>
                                          <p:attrName>ppt_x</p:attrName>
                                        </p:attrNameLst>
                                      </p:cBhvr>
                                      <p:tavLst>
                                        <p:tav tm="0">
                                          <p:val>
                                            <p:strVal val="1+#ppt_w/2"/>
                                          </p:val>
                                        </p:tav>
                                        <p:tav tm="100000">
                                          <p:val>
                                            <p:strVal val="#ppt_x"/>
                                          </p:val>
                                        </p:tav>
                                      </p:tavLst>
                                    </p:anim>
                                    <p:anim calcmode="lin" valueType="num">
                                      <p:cBhvr additive="base">
                                        <p:cTn id="22" dur="500" fill="hold"/>
                                        <p:tgtEl>
                                          <p:spTgt spid="95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repeatCount="2000" fill="hold" nodeType="clickEffect">
                                  <p:stCondLst>
                                    <p:cond delay="0"/>
                                  </p:stCondLst>
                                  <p:childTnLst>
                                    <p:set>
                                      <p:cBhvr>
                                        <p:cTn id="26" dur="1" fill="hold">
                                          <p:stCondLst>
                                            <p:cond delay="0"/>
                                          </p:stCondLst>
                                        </p:cTn>
                                        <p:tgtEl>
                                          <p:spTgt spid="915"/>
                                        </p:tgtEl>
                                        <p:attrNameLst>
                                          <p:attrName>style.visibility</p:attrName>
                                        </p:attrNameLst>
                                      </p:cBhvr>
                                      <p:to>
                                        <p:strVal val="visible"/>
                                      </p:to>
                                    </p:set>
                                    <p:anim calcmode="lin" valueType="num">
                                      <p:cBhvr additive="base">
                                        <p:cTn id="27" dur="500" fill="hold"/>
                                        <p:tgtEl>
                                          <p:spTgt spid="915"/>
                                        </p:tgtEl>
                                        <p:attrNameLst>
                                          <p:attrName>ppt_x</p:attrName>
                                        </p:attrNameLst>
                                      </p:cBhvr>
                                      <p:tavLst>
                                        <p:tav tm="0">
                                          <p:val>
                                            <p:strVal val="0-#ppt_w/2"/>
                                          </p:val>
                                        </p:tav>
                                        <p:tav tm="100000">
                                          <p:val>
                                            <p:strVal val="#ppt_x"/>
                                          </p:val>
                                        </p:tav>
                                      </p:tavLst>
                                    </p:anim>
                                    <p:anim calcmode="lin" valueType="num">
                                      <p:cBhvr additive="base">
                                        <p:cTn id="28" dur="500" fill="hold"/>
                                        <p:tgtEl>
                                          <p:spTgt spid="915"/>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2" presetClass="entr" presetSubtype="8" fill="hold" grpId="0" nodeType="afterEffect">
                                  <p:stCondLst>
                                    <p:cond delay="8000"/>
                                  </p:stCondLst>
                                  <p:childTnLst>
                                    <p:set>
                                      <p:cBhvr>
                                        <p:cTn id="31" dur="1" fill="hold">
                                          <p:stCondLst>
                                            <p:cond delay="0"/>
                                          </p:stCondLst>
                                        </p:cTn>
                                        <p:tgtEl>
                                          <p:spTgt spid="898"/>
                                        </p:tgtEl>
                                        <p:attrNameLst>
                                          <p:attrName>style.visibility</p:attrName>
                                        </p:attrNameLst>
                                      </p:cBhvr>
                                      <p:to>
                                        <p:strVal val="visible"/>
                                      </p:to>
                                    </p:set>
                                    <p:animEffect transition="in" filter="wipe(left)">
                                      <p:cBhvr>
                                        <p:cTn id="32" dur="500"/>
                                        <p:tgtEl>
                                          <p:spTgt spid="89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898"/>
                                        </p:tgtEl>
                                        <p:attrNameLst>
                                          <p:attrName>style.visibility</p:attrName>
                                        </p:attrNameLst>
                                      </p:cBhvr>
                                      <p:to>
                                        <p:strVal val="hidden"/>
                                      </p:to>
                                    </p:set>
                                  </p:childTnLst>
                                </p:cTn>
                              </p:par>
                            </p:childTnLst>
                          </p:cTn>
                        </p:par>
                        <p:par>
                          <p:cTn id="37" fill="hold">
                            <p:stCondLst>
                              <p:cond delay="0"/>
                            </p:stCondLst>
                            <p:childTnLst>
                              <p:par>
                                <p:cTn id="38" presetID="1" presetClass="emph" presetSubtype="2" fill="hold" nodeType="afterEffect">
                                  <p:stCondLst>
                                    <p:cond delay="0"/>
                                  </p:stCondLst>
                                  <p:childTnLst>
                                    <p:animClr clrSpc="rgb" dir="cw">
                                      <p:cBhvr>
                                        <p:cTn id="39" dur="500" fill="hold"/>
                                        <p:tgtEl>
                                          <p:spTgt spid="902"/>
                                        </p:tgtEl>
                                        <p:attrNameLst>
                                          <p:attrName>fillcolor</p:attrName>
                                        </p:attrNameLst>
                                      </p:cBhvr>
                                      <p:to>
                                        <a:srgbClr val="00CC00"/>
                                      </p:to>
                                    </p:animClr>
                                    <p:set>
                                      <p:cBhvr>
                                        <p:cTn id="40" dur="500" fill="hold"/>
                                        <p:tgtEl>
                                          <p:spTgt spid="902"/>
                                        </p:tgtEl>
                                        <p:attrNameLst>
                                          <p:attrName>fill.type</p:attrName>
                                        </p:attrNameLst>
                                      </p:cBhvr>
                                      <p:to>
                                        <p:strVal val="solid"/>
                                      </p:to>
                                    </p:set>
                                    <p:set>
                                      <p:cBhvr>
                                        <p:cTn id="41" dur="500" fill="hold"/>
                                        <p:tgtEl>
                                          <p:spTgt spid="902"/>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901"/>
                                        </p:tgtEl>
                                        <p:attrNameLst>
                                          <p:attrName>fillcolor</p:attrName>
                                        </p:attrNameLst>
                                      </p:cBhvr>
                                      <p:to>
                                        <a:schemeClr val="bg2"/>
                                      </p:to>
                                    </p:animClr>
                                    <p:set>
                                      <p:cBhvr>
                                        <p:cTn id="44" dur="500" fill="hold"/>
                                        <p:tgtEl>
                                          <p:spTgt spid="901"/>
                                        </p:tgtEl>
                                        <p:attrNameLst>
                                          <p:attrName>fill.type</p:attrName>
                                        </p:attrNameLst>
                                      </p:cBhvr>
                                      <p:to>
                                        <p:strVal val="solid"/>
                                      </p:to>
                                    </p:set>
                                    <p:set>
                                      <p:cBhvr>
                                        <p:cTn id="45" dur="500" fill="hold"/>
                                        <p:tgtEl>
                                          <p:spTgt spid="901"/>
                                        </p:tgtEl>
                                        <p:attrNameLst>
                                          <p:attrName>fill.on</p:attrName>
                                        </p:attrNameLst>
                                      </p:cBhvr>
                                      <p:to>
                                        <p:strVal val="true"/>
                                      </p:to>
                                    </p:set>
                                  </p:childTnLst>
                                </p:cTn>
                              </p:par>
                            </p:childTnLst>
                          </p:cTn>
                        </p:par>
                        <p:par>
                          <p:cTn id="46" fill="hold">
                            <p:stCondLst>
                              <p:cond delay="500"/>
                            </p:stCondLst>
                            <p:childTnLst>
                              <p:par>
                                <p:cTn id="47" presetID="2" presetClass="entr" presetSubtype="12" fill="hold" nodeType="afterEffect">
                                  <p:stCondLst>
                                    <p:cond delay="0"/>
                                  </p:stCondLst>
                                  <p:childTnLst>
                                    <p:set>
                                      <p:cBhvr>
                                        <p:cTn id="48" dur="1" fill="hold">
                                          <p:stCondLst>
                                            <p:cond delay="0"/>
                                          </p:stCondLst>
                                        </p:cTn>
                                        <p:tgtEl>
                                          <p:spTgt spid="964"/>
                                        </p:tgtEl>
                                        <p:attrNameLst>
                                          <p:attrName>style.visibility</p:attrName>
                                        </p:attrNameLst>
                                      </p:cBhvr>
                                      <p:to>
                                        <p:strVal val="visible"/>
                                      </p:to>
                                    </p:set>
                                    <p:anim calcmode="lin" valueType="num">
                                      <p:cBhvr additive="base">
                                        <p:cTn id="49" dur="500" fill="hold"/>
                                        <p:tgtEl>
                                          <p:spTgt spid="964"/>
                                        </p:tgtEl>
                                        <p:attrNameLst>
                                          <p:attrName>ppt_x</p:attrName>
                                        </p:attrNameLst>
                                      </p:cBhvr>
                                      <p:tavLst>
                                        <p:tav tm="0">
                                          <p:val>
                                            <p:strVal val="0-#ppt_w/2"/>
                                          </p:val>
                                        </p:tav>
                                        <p:tav tm="100000">
                                          <p:val>
                                            <p:strVal val="#ppt_x"/>
                                          </p:val>
                                        </p:tav>
                                      </p:tavLst>
                                    </p:anim>
                                    <p:anim calcmode="lin" valueType="num">
                                      <p:cBhvr additive="base">
                                        <p:cTn id="50" dur="500" fill="hold"/>
                                        <p:tgtEl>
                                          <p:spTgt spid="96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repeatCount="2000" fill="hold" nodeType="clickEffect">
                                  <p:stCondLst>
                                    <p:cond delay="0"/>
                                  </p:stCondLst>
                                  <p:childTnLst>
                                    <p:set>
                                      <p:cBhvr>
                                        <p:cTn id="54" dur="1" fill="hold">
                                          <p:stCondLst>
                                            <p:cond delay="0"/>
                                          </p:stCondLst>
                                        </p:cTn>
                                        <p:tgtEl>
                                          <p:spTgt spid="930"/>
                                        </p:tgtEl>
                                        <p:attrNameLst>
                                          <p:attrName>style.visibility</p:attrName>
                                        </p:attrNameLst>
                                      </p:cBhvr>
                                      <p:to>
                                        <p:strVal val="visible"/>
                                      </p:to>
                                    </p:set>
                                    <p:anim calcmode="lin" valueType="num">
                                      <p:cBhvr additive="base">
                                        <p:cTn id="55" dur="500" fill="hold"/>
                                        <p:tgtEl>
                                          <p:spTgt spid="930"/>
                                        </p:tgtEl>
                                        <p:attrNameLst>
                                          <p:attrName>ppt_x</p:attrName>
                                        </p:attrNameLst>
                                      </p:cBhvr>
                                      <p:tavLst>
                                        <p:tav tm="0">
                                          <p:val>
                                            <p:strVal val="1+#ppt_w/2"/>
                                          </p:val>
                                        </p:tav>
                                        <p:tav tm="100000">
                                          <p:val>
                                            <p:strVal val="#ppt_x"/>
                                          </p:val>
                                        </p:tav>
                                      </p:tavLst>
                                    </p:anim>
                                    <p:anim calcmode="lin" valueType="num">
                                      <p:cBhvr additive="base">
                                        <p:cTn id="56" dur="500" fill="hold"/>
                                        <p:tgtEl>
                                          <p:spTgt spid="93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repeatCount="2000" fill="hold" nodeType="clickEffect">
                                  <p:stCondLst>
                                    <p:cond delay="0"/>
                                  </p:stCondLst>
                                  <p:childTnLst>
                                    <p:set>
                                      <p:cBhvr>
                                        <p:cTn id="60" dur="1" fill="hold">
                                          <p:stCondLst>
                                            <p:cond delay="0"/>
                                          </p:stCondLst>
                                        </p:cTn>
                                        <p:tgtEl>
                                          <p:spTgt spid="927"/>
                                        </p:tgtEl>
                                        <p:attrNameLst>
                                          <p:attrName>style.visibility</p:attrName>
                                        </p:attrNameLst>
                                      </p:cBhvr>
                                      <p:to>
                                        <p:strVal val="visible"/>
                                      </p:to>
                                    </p:set>
                                    <p:anim calcmode="lin" valueType="num">
                                      <p:cBhvr additive="base">
                                        <p:cTn id="61" dur="500" fill="hold"/>
                                        <p:tgtEl>
                                          <p:spTgt spid="927"/>
                                        </p:tgtEl>
                                        <p:attrNameLst>
                                          <p:attrName>ppt_x</p:attrName>
                                        </p:attrNameLst>
                                      </p:cBhvr>
                                      <p:tavLst>
                                        <p:tav tm="0">
                                          <p:val>
                                            <p:strVal val="0-#ppt_w/2"/>
                                          </p:val>
                                        </p:tav>
                                        <p:tav tm="100000">
                                          <p:val>
                                            <p:strVal val="#ppt_x"/>
                                          </p:val>
                                        </p:tav>
                                      </p:tavLst>
                                    </p:anim>
                                    <p:anim calcmode="lin" valueType="num">
                                      <p:cBhvr additive="base">
                                        <p:cTn id="62" dur="500" fill="hold"/>
                                        <p:tgtEl>
                                          <p:spTgt spid="92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500" fill="hold"/>
                                        <p:tgtEl>
                                          <p:spTgt spid="903"/>
                                        </p:tgtEl>
                                        <p:attrNameLst>
                                          <p:attrName>fillcolor</p:attrName>
                                        </p:attrNameLst>
                                      </p:cBhvr>
                                      <p:to>
                                        <a:srgbClr val="00CC00"/>
                                      </p:to>
                                    </p:animClr>
                                    <p:set>
                                      <p:cBhvr>
                                        <p:cTn id="67" dur="500" fill="hold"/>
                                        <p:tgtEl>
                                          <p:spTgt spid="903"/>
                                        </p:tgtEl>
                                        <p:attrNameLst>
                                          <p:attrName>fill.type</p:attrName>
                                        </p:attrNameLst>
                                      </p:cBhvr>
                                      <p:to>
                                        <p:strVal val="solid"/>
                                      </p:to>
                                    </p:set>
                                    <p:set>
                                      <p:cBhvr>
                                        <p:cTn id="68" dur="500" fill="hold"/>
                                        <p:tgtEl>
                                          <p:spTgt spid="903"/>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500" fill="hold"/>
                                        <p:tgtEl>
                                          <p:spTgt spid="902"/>
                                        </p:tgtEl>
                                        <p:attrNameLst>
                                          <p:attrName>fillcolor</p:attrName>
                                        </p:attrNameLst>
                                      </p:cBhvr>
                                      <p:to>
                                        <a:schemeClr val="bg2"/>
                                      </p:to>
                                    </p:animClr>
                                    <p:set>
                                      <p:cBhvr>
                                        <p:cTn id="71" dur="500" fill="hold"/>
                                        <p:tgtEl>
                                          <p:spTgt spid="902"/>
                                        </p:tgtEl>
                                        <p:attrNameLst>
                                          <p:attrName>fill.type</p:attrName>
                                        </p:attrNameLst>
                                      </p:cBhvr>
                                      <p:to>
                                        <p:strVal val="solid"/>
                                      </p:to>
                                    </p:set>
                                    <p:set>
                                      <p:cBhvr>
                                        <p:cTn id="72" dur="500" fill="hold"/>
                                        <p:tgtEl>
                                          <p:spTgt spid="902"/>
                                        </p:tgtEl>
                                        <p:attrNameLst>
                                          <p:attrName>fill.on</p:attrName>
                                        </p:attrNameLst>
                                      </p:cBhvr>
                                      <p:to>
                                        <p:strVal val="true"/>
                                      </p:to>
                                    </p:set>
                                  </p:childTnLst>
                                </p:cTn>
                              </p:par>
                            </p:childTnLst>
                          </p:cTn>
                        </p:par>
                        <p:par>
                          <p:cTn id="73" fill="hold">
                            <p:stCondLst>
                              <p:cond delay="500"/>
                            </p:stCondLst>
                            <p:childTnLst>
                              <p:par>
                                <p:cTn id="74" presetID="2" presetClass="entr" presetSubtype="12" fill="hold" nodeType="afterEffect">
                                  <p:stCondLst>
                                    <p:cond delay="0"/>
                                  </p:stCondLst>
                                  <p:childTnLst>
                                    <p:set>
                                      <p:cBhvr>
                                        <p:cTn id="75" dur="1" fill="hold">
                                          <p:stCondLst>
                                            <p:cond delay="0"/>
                                          </p:stCondLst>
                                        </p:cTn>
                                        <p:tgtEl>
                                          <p:spTgt spid="968"/>
                                        </p:tgtEl>
                                        <p:attrNameLst>
                                          <p:attrName>style.visibility</p:attrName>
                                        </p:attrNameLst>
                                      </p:cBhvr>
                                      <p:to>
                                        <p:strVal val="visible"/>
                                      </p:to>
                                    </p:set>
                                    <p:anim calcmode="lin" valueType="num">
                                      <p:cBhvr additive="base">
                                        <p:cTn id="76" dur="500" fill="hold"/>
                                        <p:tgtEl>
                                          <p:spTgt spid="968"/>
                                        </p:tgtEl>
                                        <p:attrNameLst>
                                          <p:attrName>ppt_x</p:attrName>
                                        </p:attrNameLst>
                                      </p:cBhvr>
                                      <p:tavLst>
                                        <p:tav tm="0">
                                          <p:val>
                                            <p:strVal val="0-#ppt_w/2"/>
                                          </p:val>
                                        </p:tav>
                                        <p:tav tm="100000">
                                          <p:val>
                                            <p:strVal val="#ppt_x"/>
                                          </p:val>
                                        </p:tav>
                                      </p:tavLst>
                                    </p:anim>
                                    <p:anim calcmode="lin" valueType="num">
                                      <p:cBhvr additive="base">
                                        <p:cTn id="77" dur="500" fill="hold"/>
                                        <p:tgtEl>
                                          <p:spTgt spid="968"/>
                                        </p:tgtEl>
                                        <p:attrNameLst>
                                          <p:attrName>ppt_y</p:attrName>
                                        </p:attrNameLst>
                                      </p:cBhvr>
                                      <p:tavLst>
                                        <p:tav tm="0">
                                          <p:val>
                                            <p:strVal val="1+#ppt_h/2"/>
                                          </p:val>
                                        </p:tav>
                                        <p:tav tm="100000">
                                          <p:val>
                                            <p:strVal val="#ppt_y"/>
                                          </p:val>
                                        </p:tav>
                                      </p:tavLst>
                                    </p:anim>
                                  </p:childTnLst>
                                </p:cTn>
                              </p:par>
                            </p:childTnLst>
                          </p:cTn>
                        </p:par>
                        <p:par>
                          <p:cTn id="78" fill="hold">
                            <p:stCondLst>
                              <p:cond delay="1000"/>
                            </p:stCondLst>
                            <p:childTnLst>
                              <p:par>
                                <p:cTn id="79" presetID="2" presetClass="entr" presetSubtype="2" fill="hold" nodeType="afterEffect">
                                  <p:stCondLst>
                                    <p:cond delay="0"/>
                                  </p:stCondLst>
                                  <p:childTnLst>
                                    <p:set>
                                      <p:cBhvr>
                                        <p:cTn id="80" dur="1" fill="hold">
                                          <p:stCondLst>
                                            <p:cond delay="0"/>
                                          </p:stCondLst>
                                        </p:cTn>
                                        <p:tgtEl>
                                          <p:spTgt spid="935"/>
                                        </p:tgtEl>
                                        <p:attrNameLst>
                                          <p:attrName>style.visibility</p:attrName>
                                        </p:attrNameLst>
                                      </p:cBhvr>
                                      <p:to>
                                        <p:strVal val="visible"/>
                                      </p:to>
                                    </p:set>
                                    <p:anim calcmode="lin" valueType="num">
                                      <p:cBhvr additive="base">
                                        <p:cTn id="81" dur="500" fill="hold"/>
                                        <p:tgtEl>
                                          <p:spTgt spid="935"/>
                                        </p:tgtEl>
                                        <p:attrNameLst>
                                          <p:attrName>ppt_x</p:attrName>
                                        </p:attrNameLst>
                                      </p:cBhvr>
                                      <p:tavLst>
                                        <p:tav tm="0">
                                          <p:val>
                                            <p:strVal val="1+#ppt_w/2"/>
                                          </p:val>
                                        </p:tav>
                                        <p:tav tm="100000">
                                          <p:val>
                                            <p:strVal val="#ppt_x"/>
                                          </p:val>
                                        </p:tav>
                                      </p:tavLst>
                                    </p:anim>
                                    <p:anim calcmode="lin" valueType="num">
                                      <p:cBhvr additive="base">
                                        <p:cTn id="82" dur="500" fill="hold"/>
                                        <p:tgtEl>
                                          <p:spTgt spid="935"/>
                                        </p:tgtEl>
                                        <p:attrNameLst>
                                          <p:attrName>ppt_y</p:attrName>
                                        </p:attrNameLst>
                                      </p:cBhvr>
                                      <p:tavLst>
                                        <p:tav tm="0">
                                          <p:val>
                                            <p:strVal val="#ppt_y"/>
                                          </p:val>
                                        </p:tav>
                                        <p:tav tm="100000">
                                          <p:val>
                                            <p:strVal val="#ppt_y"/>
                                          </p:val>
                                        </p:tav>
                                      </p:tavLst>
                                    </p:anim>
                                  </p:childTnLst>
                                </p:cTn>
                              </p:par>
                            </p:childTnLst>
                          </p:cTn>
                        </p:par>
                        <p:par>
                          <p:cTn id="83" fill="hold">
                            <p:stCondLst>
                              <p:cond delay="1500"/>
                            </p:stCondLst>
                            <p:childTnLst>
                              <p:par>
                                <p:cTn id="84" presetID="2" presetClass="entr" presetSubtype="8" fill="hold" nodeType="afterEffect">
                                  <p:stCondLst>
                                    <p:cond delay="0"/>
                                  </p:stCondLst>
                                  <p:childTnLst>
                                    <p:set>
                                      <p:cBhvr>
                                        <p:cTn id="85" dur="1" fill="hold">
                                          <p:stCondLst>
                                            <p:cond delay="0"/>
                                          </p:stCondLst>
                                        </p:cTn>
                                        <p:tgtEl>
                                          <p:spTgt spid="924"/>
                                        </p:tgtEl>
                                        <p:attrNameLst>
                                          <p:attrName>style.visibility</p:attrName>
                                        </p:attrNameLst>
                                      </p:cBhvr>
                                      <p:to>
                                        <p:strVal val="visible"/>
                                      </p:to>
                                    </p:set>
                                    <p:anim calcmode="lin" valueType="num">
                                      <p:cBhvr additive="base">
                                        <p:cTn id="86" dur="500" fill="hold"/>
                                        <p:tgtEl>
                                          <p:spTgt spid="924"/>
                                        </p:tgtEl>
                                        <p:attrNameLst>
                                          <p:attrName>ppt_x</p:attrName>
                                        </p:attrNameLst>
                                      </p:cBhvr>
                                      <p:tavLst>
                                        <p:tav tm="0">
                                          <p:val>
                                            <p:strVal val="0-#ppt_w/2"/>
                                          </p:val>
                                        </p:tav>
                                        <p:tav tm="100000">
                                          <p:val>
                                            <p:strVal val="#ppt_x"/>
                                          </p:val>
                                        </p:tav>
                                      </p:tavLst>
                                    </p:anim>
                                    <p:anim calcmode="lin" valueType="num">
                                      <p:cBhvr additive="base">
                                        <p:cTn id="87" dur="500" fill="hold"/>
                                        <p:tgtEl>
                                          <p:spTgt spid="924"/>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 presetClass="emph" presetSubtype="2" fill="hold" nodeType="clickEffect">
                                  <p:stCondLst>
                                    <p:cond delay="0"/>
                                  </p:stCondLst>
                                  <p:childTnLst>
                                    <p:animClr clrSpc="rgb" dir="cw">
                                      <p:cBhvr>
                                        <p:cTn id="91" dur="500" fill="hold"/>
                                        <p:tgtEl>
                                          <p:spTgt spid="903"/>
                                        </p:tgtEl>
                                        <p:attrNameLst>
                                          <p:attrName>fillcolor</p:attrName>
                                        </p:attrNameLst>
                                      </p:cBhvr>
                                      <p:to>
                                        <a:schemeClr val="bg2"/>
                                      </p:to>
                                    </p:animClr>
                                    <p:set>
                                      <p:cBhvr>
                                        <p:cTn id="92" dur="500" fill="hold"/>
                                        <p:tgtEl>
                                          <p:spTgt spid="903"/>
                                        </p:tgtEl>
                                        <p:attrNameLst>
                                          <p:attrName>fill.type</p:attrName>
                                        </p:attrNameLst>
                                      </p:cBhvr>
                                      <p:to>
                                        <p:strVal val="solid"/>
                                      </p:to>
                                    </p:set>
                                    <p:set>
                                      <p:cBhvr>
                                        <p:cTn id="93" dur="500" fill="hold"/>
                                        <p:tgtEl>
                                          <p:spTgt spid="903"/>
                                        </p:tgtEl>
                                        <p:attrNameLst>
                                          <p:attrName>fill.on</p:attrName>
                                        </p:attrNameLst>
                                      </p:cBhvr>
                                      <p:to>
                                        <p:strVal val="true"/>
                                      </p:to>
                                    </p:set>
                                  </p:childTnLst>
                                </p:cTn>
                              </p:par>
                              <p:par>
                                <p:cTn id="94" presetID="1" presetClass="emph" presetSubtype="2" fill="hold" nodeType="withEffect">
                                  <p:stCondLst>
                                    <p:cond delay="0"/>
                                  </p:stCondLst>
                                  <p:childTnLst>
                                    <p:animClr clrSpc="rgb" dir="cw">
                                      <p:cBhvr>
                                        <p:cTn id="95" dur="500" fill="hold"/>
                                        <p:tgtEl>
                                          <p:spTgt spid="904"/>
                                        </p:tgtEl>
                                        <p:attrNameLst>
                                          <p:attrName>fillcolor</p:attrName>
                                        </p:attrNameLst>
                                      </p:cBhvr>
                                      <p:to>
                                        <a:srgbClr val="00CC00"/>
                                      </p:to>
                                    </p:animClr>
                                    <p:set>
                                      <p:cBhvr>
                                        <p:cTn id="96" dur="500" fill="hold"/>
                                        <p:tgtEl>
                                          <p:spTgt spid="904"/>
                                        </p:tgtEl>
                                        <p:attrNameLst>
                                          <p:attrName>fill.type</p:attrName>
                                        </p:attrNameLst>
                                      </p:cBhvr>
                                      <p:to>
                                        <p:strVal val="solid"/>
                                      </p:to>
                                    </p:set>
                                    <p:set>
                                      <p:cBhvr>
                                        <p:cTn id="97" dur="500" fill="hold"/>
                                        <p:tgtEl>
                                          <p:spTgt spid="904"/>
                                        </p:tgtEl>
                                        <p:attrNameLst>
                                          <p:attrName>fill.on</p:attrName>
                                        </p:attrNameLst>
                                      </p:cBhvr>
                                      <p:to>
                                        <p:strVal val="true"/>
                                      </p:to>
                                    </p:set>
                                  </p:childTnLst>
                                </p:cTn>
                              </p:par>
                            </p:childTnLst>
                          </p:cTn>
                        </p:par>
                        <p:par>
                          <p:cTn id="98" fill="hold">
                            <p:stCondLst>
                              <p:cond delay="500"/>
                            </p:stCondLst>
                            <p:childTnLst>
                              <p:par>
                                <p:cTn id="99" presetID="2" presetClass="entr" presetSubtype="12" fill="hold" nodeType="afterEffect">
                                  <p:stCondLst>
                                    <p:cond delay="0"/>
                                  </p:stCondLst>
                                  <p:childTnLst>
                                    <p:set>
                                      <p:cBhvr>
                                        <p:cTn id="100" dur="1" fill="hold">
                                          <p:stCondLst>
                                            <p:cond delay="0"/>
                                          </p:stCondLst>
                                        </p:cTn>
                                        <p:tgtEl>
                                          <p:spTgt spid="972"/>
                                        </p:tgtEl>
                                        <p:attrNameLst>
                                          <p:attrName>style.visibility</p:attrName>
                                        </p:attrNameLst>
                                      </p:cBhvr>
                                      <p:to>
                                        <p:strVal val="visible"/>
                                      </p:to>
                                    </p:set>
                                    <p:anim calcmode="lin" valueType="num">
                                      <p:cBhvr additive="base">
                                        <p:cTn id="101" dur="500" fill="hold"/>
                                        <p:tgtEl>
                                          <p:spTgt spid="972"/>
                                        </p:tgtEl>
                                        <p:attrNameLst>
                                          <p:attrName>ppt_x</p:attrName>
                                        </p:attrNameLst>
                                      </p:cBhvr>
                                      <p:tavLst>
                                        <p:tav tm="0">
                                          <p:val>
                                            <p:strVal val="0-#ppt_w/2"/>
                                          </p:val>
                                        </p:tav>
                                        <p:tav tm="100000">
                                          <p:val>
                                            <p:strVal val="#ppt_x"/>
                                          </p:val>
                                        </p:tav>
                                      </p:tavLst>
                                    </p:anim>
                                    <p:anim calcmode="lin" valueType="num">
                                      <p:cBhvr additive="base">
                                        <p:cTn id="102" dur="500" fill="hold"/>
                                        <p:tgtEl>
                                          <p:spTgt spid="972"/>
                                        </p:tgtEl>
                                        <p:attrNameLst>
                                          <p:attrName>ppt_y</p:attrName>
                                        </p:attrNameLst>
                                      </p:cBhvr>
                                      <p:tavLst>
                                        <p:tav tm="0">
                                          <p:val>
                                            <p:strVal val="1+#ppt_h/2"/>
                                          </p:val>
                                        </p:tav>
                                        <p:tav tm="100000">
                                          <p:val>
                                            <p:strVal val="#ppt_y"/>
                                          </p:val>
                                        </p:tav>
                                      </p:tavLst>
                                    </p:anim>
                                  </p:childTnLst>
                                </p:cTn>
                              </p:par>
                            </p:childTnLst>
                          </p:cTn>
                        </p:par>
                        <p:par>
                          <p:cTn id="103" fill="hold">
                            <p:stCondLst>
                              <p:cond delay="1000"/>
                            </p:stCondLst>
                            <p:childTnLst>
                              <p:par>
                                <p:cTn id="104" presetID="22" presetClass="entr" presetSubtype="8" fill="hold" grpId="0" nodeType="afterEffect">
                                  <p:stCondLst>
                                    <p:cond delay="13000"/>
                                  </p:stCondLst>
                                  <p:childTnLst>
                                    <p:set>
                                      <p:cBhvr>
                                        <p:cTn id="105" dur="1" fill="hold">
                                          <p:stCondLst>
                                            <p:cond delay="0"/>
                                          </p:stCondLst>
                                        </p:cTn>
                                        <p:tgtEl>
                                          <p:spTgt spid="987"/>
                                        </p:tgtEl>
                                        <p:attrNameLst>
                                          <p:attrName>style.visibility</p:attrName>
                                        </p:attrNameLst>
                                      </p:cBhvr>
                                      <p:to>
                                        <p:strVal val="visible"/>
                                      </p:to>
                                    </p:set>
                                    <p:animEffect transition="in" filter="wipe(left)">
                                      <p:cBhvr>
                                        <p:cTn id="106" dur="500"/>
                                        <p:tgtEl>
                                          <p:spTgt spid="987"/>
                                        </p:tgtEl>
                                      </p:cBhvr>
                                    </p:animEffect>
                                  </p:childTnLst>
                                </p:cTn>
                              </p:par>
                            </p:childTnLst>
                          </p:cTn>
                        </p:par>
                        <p:par>
                          <p:cTn id="107" fill="hold">
                            <p:stCondLst>
                              <p:cond delay="14500"/>
                            </p:stCondLst>
                            <p:childTnLst>
                              <p:par>
                                <p:cTn id="108" presetID="35" presetClass="emph" presetSubtype="0" repeatCount="3000" fill="hold" nodeType="afterEffect">
                                  <p:stCondLst>
                                    <p:cond delay="0"/>
                                  </p:stCondLst>
                                  <p:childTnLst>
                                    <p:anim calcmode="discrete" valueType="str">
                                      <p:cBhvr>
                                        <p:cTn id="109" dur="1000" fill="hold"/>
                                        <p:tgtEl>
                                          <p:spTgt spid="915"/>
                                        </p:tgtEl>
                                        <p:attrNameLst>
                                          <p:attrName>style.visibility</p:attrName>
                                        </p:attrNameLst>
                                      </p:cBhvr>
                                      <p:tavLst>
                                        <p:tav tm="0">
                                          <p:val>
                                            <p:strVal val="hidden"/>
                                          </p:val>
                                        </p:tav>
                                        <p:tav tm="50000">
                                          <p:val>
                                            <p:strVal val="visible"/>
                                          </p:val>
                                        </p:tav>
                                      </p:tavLst>
                                    </p:anim>
                                  </p:childTnLst>
                                </p:cTn>
                              </p:par>
                              <p:par>
                                <p:cTn id="110" presetID="35" presetClass="emph" presetSubtype="0" repeatCount="2000" fill="hold" nodeType="withEffect">
                                  <p:stCondLst>
                                    <p:cond delay="0"/>
                                  </p:stCondLst>
                                  <p:childTnLst>
                                    <p:anim calcmode="discrete" valueType="str">
                                      <p:cBhvr>
                                        <p:cTn id="111" dur="1000" fill="hold"/>
                                        <p:tgtEl>
                                          <p:spTgt spid="955"/>
                                        </p:tgtEl>
                                        <p:attrNameLst>
                                          <p:attrName>style.visibility</p:attrName>
                                        </p:attrNameLst>
                                      </p:cBhvr>
                                      <p:tavLst>
                                        <p:tav tm="0">
                                          <p:val>
                                            <p:strVal val="hidden"/>
                                          </p:val>
                                        </p:tav>
                                        <p:tav tm="50000">
                                          <p:val>
                                            <p:strVal val="visible"/>
                                          </p:val>
                                        </p:tav>
                                      </p:tavLst>
                                    </p:anim>
                                  </p:childTnLst>
                                </p:cTn>
                              </p:par>
                              <p:par>
                                <p:cTn id="112" presetID="1" presetClass="emph" presetSubtype="2" fill="hold" nodeType="withEffect">
                                  <p:stCondLst>
                                    <p:cond delay="0"/>
                                  </p:stCondLst>
                                  <p:childTnLst>
                                    <p:animClr clrSpc="rgb" dir="cw">
                                      <p:cBhvr>
                                        <p:cTn id="113" dur="500" fill="hold"/>
                                        <p:tgtEl>
                                          <p:spTgt spid="904"/>
                                        </p:tgtEl>
                                        <p:attrNameLst>
                                          <p:attrName>fillcolor</p:attrName>
                                        </p:attrNameLst>
                                      </p:cBhvr>
                                      <p:to>
                                        <a:srgbClr val="FFFF66"/>
                                      </p:to>
                                    </p:animClr>
                                    <p:set>
                                      <p:cBhvr>
                                        <p:cTn id="114" dur="500" fill="hold"/>
                                        <p:tgtEl>
                                          <p:spTgt spid="904"/>
                                        </p:tgtEl>
                                        <p:attrNameLst>
                                          <p:attrName>fill.type</p:attrName>
                                        </p:attrNameLst>
                                      </p:cBhvr>
                                      <p:to>
                                        <p:strVal val="solid"/>
                                      </p:to>
                                    </p:set>
                                    <p:set>
                                      <p:cBhvr>
                                        <p:cTn id="115" dur="500" fill="hold"/>
                                        <p:tgtEl>
                                          <p:spTgt spid="904"/>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mph" presetSubtype="2" fill="hold" nodeType="clickEffect">
                                  <p:stCondLst>
                                    <p:cond delay="0"/>
                                  </p:stCondLst>
                                  <p:childTnLst>
                                    <p:animClr clrSpc="rgb" dir="cw">
                                      <p:cBhvr>
                                        <p:cTn id="119" dur="500" fill="hold"/>
                                        <p:tgtEl>
                                          <p:spTgt spid="905"/>
                                        </p:tgtEl>
                                        <p:attrNameLst>
                                          <p:attrName>fillcolor</p:attrName>
                                        </p:attrNameLst>
                                      </p:cBhvr>
                                      <p:to>
                                        <a:srgbClr val="00CC00"/>
                                      </p:to>
                                    </p:animClr>
                                    <p:set>
                                      <p:cBhvr>
                                        <p:cTn id="120" dur="500" fill="hold"/>
                                        <p:tgtEl>
                                          <p:spTgt spid="905"/>
                                        </p:tgtEl>
                                        <p:attrNameLst>
                                          <p:attrName>fill.type</p:attrName>
                                        </p:attrNameLst>
                                      </p:cBhvr>
                                      <p:to>
                                        <p:strVal val="solid"/>
                                      </p:to>
                                    </p:set>
                                    <p:set>
                                      <p:cBhvr>
                                        <p:cTn id="121" dur="500" fill="hold"/>
                                        <p:tgtEl>
                                          <p:spTgt spid="905"/>
                                        </p:tgtEl>
                                        <p:attrNameLst>
                                          <p:attrName>fill.on</p:attrName>
                                        </p:attrNameLst>
                                      </p:cBhvr>
                                      <p:to>
                                        <p:strVal val="true"/>
                                      </p:to>
                                    </p:set>
                                  </p:childTnLst>
                                </p:cTn>
                              </p:par>
                            </p:childTnLst>
                          </p:cTn>
                        </p:par>
                        <p:par>
                          <p:cTn id="122" fill="hold">
                            <p:stCondLst>
                              <p:cond delay="500"/>
                            </p:stCondLst>
                            <p:childTnLst>
                              <p:par>
                                <p:cTn id="123" presetID="2" presetClass="entr" presetSubtype="12" fill="hold" nodeType="afterEffect">
                                  <p:stCondLst>
                                    <p:cond delay="0"/>
                                  </p:stCondLst>
                                  <p:childTnLst>
                                    <p:set>
                                      <p:cBhvr>
                                        <p:cTn id="124" dur="1" fill="hold">
                                          <p:stCondLst>
                                            <p:cond delay="0"/>
                                          </p:stCondLst>
                                        </p:cTn>
                                        <p:tgtEl>
                                          <p:spTgt spid="976"/>
                                        </p:tgtEl>
                                        <p:attrNameLst>
                                          <p:attrName>style.visibility</p:attrName>
                                        </p:attrNameLst>
                                      </p:cBhvr>
                                      <p:to>
                                        <p:strVal val="visible"/>
                                      </p:to>
                                    </p:set>
                                    <p:anim calcmode="lin" valueType="num">
                                      <p:cBhvr additive="base">
                                        <p:cTn id="125" dur="500" fill="hold"/>
                                        <p:tgtEl>
                                          <p:spTgt spid="976"/>
                                        </p:tgtEl>
                                        <p:attrNameLst>
                                          <p:attrName>ppt_x</p:attrName>
                                        </p:attrNameLst>
                                      </p:cBhvr>
                                      <p:tavLst>
                                        <p:tav tm="0">
                                          <p:val>
                                            <p:strVal val="0-#ppt_w/2"/>
                                          </p:val>
                                        </p:tav>
                                        <p:tav tm="100000">
                                          <p:val>
                                            <p:strVal val="#ppt_x"/>
                                          </p:val>
                                        </p:tav>
                                      </p:tavLst>
                                    </p:anim>
                                    <p:anim calcmode="lin" valueType="num">
                                      <p:cBhvr additive="base">
                                        <p:cTn id="126" dur="500" fill="hold"/>
                                        <p:tgtEl>
                                          <p:spTgt spid="976"/>
                                        </p:tgtEl>
                                        <p:attrNameLst>
                                          <p:attrName>ppt_y</p:attrName>
                                        </p:attrNameLst>
                                      </p:cBhvr>
                                      <p:tavLst>
                                        <p:tav tm="0">
                                          <p:val>
                                            <p:strVal val="1+#ppt_h/2"/>
                                          </p:val>
                                        </p:tav>
                                        <p:tav tm="100000">
                                          <p:val>
                                            <p:strVal val="#ppt_y"/>
                                          </p:val>
                                        </p:tav>
                                      </p:tavLst>
                                    </p:anim>
                                  </p:childTnLst>
                                </p:cTn>
                              </p:par>
                            </p:childTnLst>
                          </p:cTn>
                        </p:par>
                        <p:par>
                          <p:cTn id="127" fill="hold">
                            <p:stCondLst>
                              <p:cond delay="1000"/>
                            </p:stCondLst>
                            <p:childTnLst>
                              <p:par>
                                <p:cTn id="128" presetID="22" presetClass="entr" presetSubtype="8" fill="hold" grpId="0" nodeType="afterEffect">
                                  <p:stCondLst>
                                    <p:cond delay="0"/>
                                  </p:stCondLst>
                                  <p:childTnLst>
                                    <p:set>
                                      <p:cBhvr>
                                        <p:cTn id="129" dur="1" fill="hold">
                                          <p:stCondLst>
                                            <p:cond delay="0"/>
                                          </p:stCondLst>
                                        </p:cTn>
                                        <p:tgtEl>
                                          <p:spTgt spid="988"/>
                                        </p:tgtEl>
                                        <p:attrNameLst>
                                          <p:attrName>style.visibility</p:attrName>
                                        </p:attrNameLst>
                                      </p:cBhvr>
                                      <p:to>
                                        <p:strVal val="visible"/>
                                      </p:to>
                                    </p:set>
                                    <p:animEffect transition="in" filter="wipe(left)">
                                      <p:cBhvr>
                                        <p:cTn id="130" dur="500"/>
                                        <p:tgtEl>
                                          <p:spTgt spid="988"/>
                                        </p:tgtEl>
                                      </p:cBhvr>
                                    </p:animEffect>
                                  </p:childTnLst>
                                </p:cTn>
                              </p:par>
                            </p:childTnLst>
                          </p:cTn>
                        </p:par>
                        <p:par>
                          <p:cTn id="131" fill="hold">
                            <p:stCondLst>
                              <p:cond delay="1500"/>
                            </p:stCondLst>
                            <p:childTnLst>
                              <p:par>
                                <p:cTn id="132" presetID="2" presetClass="entr" presetSubtype="2" fill="hold" nodeType="afterEffect">
                                  <p:stCondLst>
                                    <p:cond delay="0"/>
                                  </p:stCondLst>
                                  <p:childTnLst>
                                    <p:set>
                                      <p:cBhvr>
                                        <p:cTn id="133" dur="1" fill="hold">
                                          <p:stCondLst>
                                            <p:cond delay="0"/>
                                          </p:stCondLst>
                                        </p:cTn>
                                        <p:tgtEl>
                                          <p:spTgt spid="940"/>
                                        </p:tgtEl>
                                        <p:attrNameLst>
                                          <p:attrName>style.visibility</p:attrName>
                                        </p:attrNameLst>
                                      </p:cBhvr>
                                      <p:to>
                                        <p:strVal val="visible"/>
                                      </p:to>
                                    </p:set>
                                    <p:anim calcmode="lin" valueType="num">
                                      <p:cBhvr additive="base">
                                        <p:cTn id="134" dur="500" fill="hold"/>
                                        <p:tgtEl>
                                          <p:spTgt spid="940"/>
                                        </p:tgtEl>
                                        <p:attrNameLst>
                                          <p:attrName>ppt_x</p:attrName>
                                        </p:attrNameLst>
                                      </p:cBhvr>
                                      <p:tavLst>
                                        <p:tav tm="0">
                                          <p:val>
                                            <p:strVal val="1+#ppt_w/2"/>
                                          </p:val>
                                        </p:tav>
                                        <p:tav tm="100000">
                                          <p:val>
                                            <p:strVal val="#ppt_x"/>
                                          </p:val>
                                        </p:tav>
                                      </p:tavLst>
                                    </p:anim>
                                    <p:anim calcmode="lin" valueType="num">
                                      <p:cBhvr additive="base">
                                        <p:cTn id="135" dur="500" fill="hold"/>
                                        <p:tgtEl>
                                          <p:spTgt spid="940"/>
                                        </p:tgtEl>
                                        <p:attrNameLst>
                                          <p:attrName>ppt_y</p:attrName>
                                        </p:attrNameLst>
                                      </p:cBhvr>
                                      <p:tavLst>
                                        <p:tav tm="0">
                                          <p:val>
                                            <p:strVal val="#ppt_y"/>
                                          </p:val>
                                        </p:tav>
                                        <p:tav tm="100000">
                                          <p:val>
                                            <p:strVal val="#ppt_y"/>
                                          </p:val>
                                        </p:tav>
                                      </p:tavLst>
                                    </p:anim>
                                  </p:childTnLst>
                                </p:cTn>
                              </p:par>
                            </p:childTnLst>
                          </p:cTn>
                        </p:par>
                        <p:par>
                          <p:cTn id="136" fill="hold">
                            <p:stCondLst>
                              <p:cond delay="2000"/>
                            </p:stCondLst>
                            <p:childTnLst>
                              <p:par>
                                <p:cTn id="137" presetID="2" presetClass="entr" presetSubtype="2" fill="hold" nodeType="afterEffect">
                                  <p:stCondLst>
                                    <p:cond delay="0"/>
                                  </p:stCondLst>
                                  <p:childTnLst>
                                    <p:set>
                                      <p:cBhvr>
                                        <p:cTn id="138" dur="1" fill="hold">
                                          <p:stCondLst>
                                            <p:cond delay="0"/>
                                          </p:stCondLst>
                                        </p:cTn>
                                        <p:tgtEl>
                                          <p:spTgt spid="921"/>
                                        </p:tgtEl>
                                        <p:attrNameLst>
                                          <p:attrName>style.visibility</p:attrName>
                                        </p:attrNameLst>
                                      </p:cBhvr>
                                      <p:to>
                                        <p:strVal val="visible"/>
                                      </p:to>
                                    </p:set>
                                    <p:anim calcmode="lin" valueType="num">
                                      <p:cBhvr additive="base">
                                        <p:cTn id="139" dur="500" fill="hold"/>
                                        <p:tgtEl>
                                          <p:spTgt spid="921"/>
                                        </p:tgtEl>
                                        <p:attrNameLst>
                                          <p:attrName>ppt_x</p:attrName>
                                        </p:attrNameLst>
                                      </p:cBhvr>
                                      <p:tavLst>
                                        <p:tav tm="0">
                                          <p:val>
                                            <p:strVal val="1+#ppt_w/2"/>
                                          </p:val>
                                        </p:tav>
                                        <p:tav tm="100000">
                                          <p:val>
                                            <p:strVal val="#ppt_x"/>
                                          </p:val>
                                        </p:tav>
                                      </p:tavLst>
                                    </p:anim>
                                    <p:anim calcmode="lin" valueType="num">
                                      <p:cBhvr additive="base">
                                        <p:cTn id="140" dur="500" fill="hold"/>
                                        <p:tgtEl>
                                          <p:spTgt spid="921"/>
                                        </p:tgtEl>
                                        <p:attrNameLst>
                                          <p:attrName>ppt_y</p:attrName>
                                        </p:attrNameLst>
                                      </p:cBhvr>
                                      <p:tavLst>
                                        <p:tav tm="0">
                                          <p:val>
                                            <p:strVal val="#ppt_y"/>
                                          </p:val>
                                        </p:tav>
                                        <p:tav tm="100000">
                                          <p:val>
                                            <p:strVal val="#ppt_y"/>
                                          </p:val>
                                        </p:tav>
                                      </p:tavLst>
                                    </p:anim>
                                  </p:childTnLst>
                                </p:cTn>
                              </p:par>
                            </p:childTnLst>
                          </p:cTn>
                        </p:par>
                        <p:par>
                          <p:cTn id="141" fill="hold">
                            <p:stCondLst>
                              <p:cond delay="2500"/>
                            </p:stCondLst>
                            <p:childTnLst>
                              <p:par>
                                <p:cTn id="142" presetID="1" presetClass="emph" presetSubtype="2" fill="hold" nodeType="afterEffect">
                                  <p:stCondLst>
                                    <p:cond delay="0"/>
                                  </p:stCondLst>
                                  <p:childTnLst>
                                    <p:animClr clrSpc="rgb" dir="cw">
                                      <p:cBhvr>
                                        <p:cTn id="143" dur="500" fill="hold"/>
                                        <p:tgtEl>
                                          <p:spTgt spid="906"/>
                                        </p:tgtEl>
                                        <p:attrNameLst>
                                          <p:attrName>fillcolor</p:attrName>
                                        </p:attrNameLst>
                                      </p:cBhvr>
                                      <p:to>
                                        <a:srgbClr val="00CC00"/>
                                      </p:to>
                                    </p:animClr>
                                    <p:set>
                                      <p:cBhvr>
                                        <p:cTn id="144" dur="500" fill="hold"/>
                                        <p:tgtEl>
                                          <p:spTgt spid="906"/>
                                        </p:tgtEl>
                                        <p:attrNameLst>
                                          <p:attrName>fill.type</p:attrName>
                                        </p:attrNameLst>
                                      </p:cBhvr>
                                      <p:to>
                                        <p:strVal val="solid"/>
                                      </p:to>
                                    </p:set>
                                    <p:set>
                                      <p:cBhvr>
                                        <p:cTn id="145" dur="500" fill="hold"/>
                                        <p:tgtEl>
                                          <p:spTgt spid="906"/>
                                        </p:tgtEl>
                                        <p:attrNameLst>
                                          <p:attrName>fill.on</p:attrName>
                                        </p:attrNameLst>
                                      </p:cBhvr>
                                      <p:to>
                                        <p:strVal val="true"/>
                                      </p:to>
                                    </p:set>
                                  </p:childTnLst>
                                </p:cTn>
                              </p:par>
                            </p:childTnLst>
                          </p:cTn>
                        </p:par>
                        <p:par>
                          <p:cTn id="146" fill="hold">
                            <p:stCondLst>
                              <p:cond delay="3000"/>
                            </p:stCondLst>
                            <p:childTnLst>
                              <p:par>
                                <p:cTn id="147" presetID="1" presetClass="emph" presetSubtype="2" fill="hold" nodeType="afterEffect">
                                  <p:stCondLst>
                                    <p:cond delay="0"/>
                                  </p:stCondLst>
                                  <p:childTnLst>
                                    <p:animClr clrSpc="rgb" dir="cw">
                                      <p:cBhvr>
                                        <p:cTn id="148" dur="500" fill="hold"/>
                                        <p:tgtEl>
                                          <p:spTgt spid="905"/>
                                        </p:tgtEl>
                                        <p:attrNameLst>
                                          <p:attrName>fillcolor</p:attrName>
                                        </p:attrNameLst>
                                      </p:cBhvr>
                                      <p:to>
                                        <a:schemeClr val="bg2"/>
                                      </p:to>
                                    </p:animClr>
                                    <p:set>
                                      <p:cBhvr>
                                        <p:cTn id="149" dur="500" fill="hold"/>
                                        <p:tgtEl>
                                          <p:spTgt spid="905"/>
                                        </p:tgtEl>
                                        <p:attrNameLst>
                                          <p:attrName>fill.type</p:attrName>
                                        </p:attrNameLst>
                                      </p:cBhvr>
                                      <p:to>
                                        <p:strVal val="solid"/>
                                      </p:to>
                                    </p:set>
                                    <p:set>
                                      <p:cBhvr>
                                        <p:cTn id="150" dur="500" fill="hold"/>
                                        <p:tgtEl>
                                          <p:spTgt spid="905"/>
                                        </p:tgtEl>
                                        <p:attrNameLst>
                                          <p:attrName>fill.on</p:attrName>
                                        </p:attrNameLst>
                                      </p:cBhvr>
                                      <p:to>
                                        <p:strVal val="true"/>
                                      </p:to>
                                    </p:set>
                                  </p:childTnLst>
                                </p:cTn>
                              </p:par>
                            </p:childTnLst>
                          </p:cTn>
                        </p:par>
                        <p:par>
                          <p:cTn id="151" fill="hold">
                            <p:stCondLst>
                              <p:cond delay="3500"/>
                            </p:stCondLst>
                            <p:childTnLst>
                              <p:par>
                                <p:cTn id="152" presetID="2" presetClass="entr" presetSubtype="12" fill="hold" nodeType="afterEffect">
                                  <p:stCondLst>
                                    <p:cond delay="0"/>
                                  </p:stCondLst>
                                  <p:childTnLst>
                                    <p:set>
                                      <p:cBhvr>
                                        <p:cTn id="153" dur="1" fill="hold">
                                          <p:stCondLst>
                                            <p:cond delay="0"/>
                                          </p:stCondLst>
                                        </p:cTn>
                                        <p:tgtEl>
                                          <p:spTgt spid="980"/>
                                        </p:tgtEl>
                                        <p:attrNameLst>
                                          <p:attrName>style.visibility</p:attrName>
                                        </p:attrNameLst>
                                      </p:cBhvr>
                                      <p:to>
                                        <p:strVal val="visible"/>
                                      </p:to>
                                    </p:set>
                                    <p:anim calcmode="lin" valueType="num">
                                      <p:cBhvr additive="base">
                                        <p:cTn id="154" dur="500" fill="hold"/>
                                        <p:tgtEl>
                                          <p:spTgt spid="980"/>
                                        </p:tgtEl>
                                        <p:attrNameLst>
                                          <p:attrName>ppt_x</p:attrName>
                                        </p:attrNameLst>
                                      </p:cBhvr>
                                      <p:tavLst>
                                        <p:tav tm="0">
                                          <p:val>
                                            <p:strVal val="0-#ppt_w/2"/>
                                          </p:val>
                                        </p:tav>
                                        <p:tav tm="100000">
                                          <p:val>
                                            <p:strVal val="#ppt_x"/>
                                          </p:val>
                                        </p:tav>
                                      </p:tavLst>
                                    </p:anim>
                                    <p:anim calcmode="lin" valueType="num">
                                      <p:cBhvr additive="base">
                                        <p:cTn id="155" dur="500" fill="hold"/>
                                        <p:tgtEl>
                                          <p:spTgt spid="980"/>
                                        </p:tgtEl>
                                        <p:attrNameLst>
                                          <p:attrName>ppt_y</p:attrName>
                                        </p:attrNameLst>
                                      </p:cBhvr>
                                      <p:tavLst>
                                        <p:tav tm="0">
                                          <p:val>
                                            <p:strVal val="1+#ppt_h/2"/>
                                          </p:val>
                                        </p:tav>
                                        <p:tav tm="100000">
                                          <p:val>
                                            <p:strVal val="#ppt_y"/>
                                          </p:val>
                                        </p:tav>
                                      </p:tavLst>
                                    </p:anim>
                                  </p:childTnLst>
                                </p:cTn>
                              </p:par>
                            </p:childTnLst>
                          </p:cTn>
                        </p:par>
                        <p:par>
                          <p:cTn id="156" fill="hold">
                            <p:stCondLst>
                              <p:cond delay="4000"/>
                            </p:stCondLst>
                            <p:childTnLst>
                              <p:par>
                                <p:cTn id="157" presetID="2" presetClass="entr" presetSubtype="2" fill="hold" nodeType="afterEffect">
                                  <p:stCondLst>
                                    <p:cond delay="0"/>
                                  </p:stCondLst>
                                  <p:childTnLst>
                                    <p:set>
                                      <p:cBhvr>
                                        <p:cTn id="158" dur="1" fill="hold">
                                          <p:stCondLst>
                                            <p:cond delay="0"/>
                                          </p:stCondLst>
                                        </p:cTn>
                                        <p:tgtEl>
                                          <p:spTgt spid="950"/>
                                        </p:tgtEl>
                                        <p:attrNameLst>
                                          <p:attrName>style.visibility</p:attrName>
                                        </p:attrNameLst>
                                      </p:cBhvr>
                                      <p:to>
                                        <p:strVal val="visible"/>
                                      </p:to>
                                    </p:set>
                                    <p:anim calcmode="lin" valueType="num">
                                      <p:cBhvr additive="base">
                                        <p:cTn id="159" dur="500" fill="hold"/>
                                        <p:tgtEl>
                                          <p:spTgt spid="950"/>
                                        </p:tgtEl>
                                        <p:attrNameLst>
                                          <p:attrName>ppt_x</p:attrName>
                                        </p:attrNameLst>
                                      </p:cBhvr>
                                      <p:tavLst>
                                        <p:tav tm="0">
                                          <p:val>
                                            <p:strVal val="1+#ppt_w/2"/>
                                          </p:val>
                                        </p:tav>
                                        <p:tav tm="100000">
                                          <p:val>
                                            <p:strVal val="#ppt_x"/>
                                          </p:val>
                                        </p:tav>
                                      </p:tavLst>
                                    </p:anim>
                                    <p:anim calcmode="lin" valueType="num">
                                      <p:cBhvr additive="base">
                                        <p:cTn id="160" dur="500" fill="hold"/>
                                        <p:tgtEl>
                                          <p:spTgt spid="950"/>
                                        </p:tgtEl>
                                        <p:attrNameLst>
                                          <p:attrName>ppt_y</p:attrName>
                                        </p:attrNameLst>
                                      </p:cBhvr>
                                      <p:tavLst>
                                        <p:tav tm="0">
                                          <p:val>
                                            <p:strVal val="#ppt_y"/>
                                          </p:val>
                                        </p:tav>
                                        <p:tav tm="100000">
                                          <p:val>
                                            <p:strVal val="#ppt_y"/>
                                          </p:val>
                                        </p:tav>
                                      </p:tavLst>
                                    </p:anim>
                                  </p:childTnLst>
                                </p:cTn>
                              </p:par>
                              <p:par>
                                <p:cTn id="161" presetID="2" presetClass="entr" presetSubtype="2" fill="hold" nodeType="withEffect">
                                  <p:stCondLst>
                                    <p:cond delay="0"/>
                                  </p:stCondLst>
                                  <p:childTnLst>
                                    <p:set>
                                      <p:cBhvr>
                                        <p:cTn id="162" dur="1" fill="hold">
                                          <p:stCondLst>
                                            <p:cond delay="0"/>
                                          </p:stCondLst>
                                        </p:cTn>
                                        <p:tgtEl>
                                          <p:spTgt spid="918"/>
                                        </p:tgtEl>
                                        <p:attrNameLst>
                                          <p:attrName>style.visibility</p:attrName>
                                        </p:attrNameLst>
                                      </p:cBhvr>
                                      <p:to>
                                        <p:strVal val="visible"/>
                                      </p:to>
                                    </p:set>
                                    <p:anim calcmode="lin" valueType="num">
                                      <p:cBhvr additive="base">
                                        <p:cTn id="163" dur="500" fill="hold"/>
                                        <p:tgtEl>
                                          <p:spTgt spid="918"/>
                                        </p:tgtEl>
                                        <p:attrNameLst>
                                          <p:attrName>ppt_x</p:attrName>
                                        </p:attrNameLst>
                                      </p:cBhvr>
                                      <p:tavLst>
                                        <p:tav tm="0">
                                          <p:val>
                                            <p:strVal val="1+#ppt_w/2"/>
                                          </p:val>
                                        </p:tav>
                                        <p:tav tm="100000">
                                          <p:val>
                                            <p:strVal val="#ppt_x"/>
                                          </p:val>
                                        </p:tav>
                                      </p:tavLst>
                                    </p:anim>
                                    <p:anim calcmode="lin" valueType="num">
                                      <p:cBhvr additive="base">
                                        <p:cTn id="164" dur="500" fill="hold"/>
                                        <p:tgtEl>
                                          <p:spTgt spid="918"/>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 presetClass="emph" presetSubtype="2" fill="hold" nodeType="clickEffect">
                                  <p:stCondLst>
                                    <p:cond delay="0"/>
                                  </p:stCondLst>
                                  <p:childTnLst>
                                    <p:animClr clrSpc="rgb" dir="cw">
                                      <p:cBhvr>
                                        <p:cTn id="168" dur="500" fill="hold"/>
                                        <p:tgtEl>
                                          <p:spTgt spid="907"/>
                                        </p:tgtEl>
                                        <p:attrNameLst>
                                          <p:attrName>fillcolor</p:attrName>
                                        </p:attrNameLst>
                                      </p:cBhvr>
                                      <p:to>
                                        <a:srgbClr val="00CC00"/>
                                      </p:to>
                                    </p:animClr>
                                    <p:set>
                                      <p:cBhvr>
                                        <p:cTn id="169" dur="500" fill="hold"/>
                                        <p:tgtEl>
                                          <p:spTgt spid="907"/>
                                        </p:tgtEl>
                                        <p:attrNameLst>
                                          <p:attrName>fill.type</p:attrName>
                                        </p:attrNameLst>
                                      </p:cBhvr>
                                      <p:to>
                                        <p:strVal val="solid"/>
                                      </p:to>
                                    </p:set>
                                    <p:set>
                                      <p:cBhvr>
                                        <p:cTn id="170" dur="500" fill="hold"/>
                                        <p:tgtEl>
                                          <p:spTgt spid="907"/>
                                        </p:tgtEl>
                                        <p:attrNameLst>
                                          <p:attrName>fill.on</p:attrName>
                                        </p:attrNameLst>
                                      </p:cBhvr>
                                      <p:to>
                                        <p:strVal val="true"/>
                                      </p:to>
                                    </p:set>
                                  </p:childTnLst>
                                </p:cTn>
                              </p:par>
                            </p:childTnLst>
                          </p:cTn>
                        </p:par>
                        <p:par>
                          <p:cTn id="171" fill="hold">
                            <p:stCondLst>
                              <p:cond delay="500"/>
                            </p:stCondLst>
                            <p:childTnLst>
                              <p:par>
                                <p:cTn id="172" presetID="1" presetClass="emph" presetSubtype="2" fill="hold" nodeType="afterEffect">
                                  <p:stCondLst>
                                    <p:cond delay="0"/>
                                  </p:stCondLst>
                                  <p:childTnLst>
                                    <p:animClr clrSpc="rgb" dir="cw">
                                      <p:cBhvr>
                                        <p:cTn id="173" dur="500" fill="hold"/>
                                        <p:tgtEl>
                                          <p:spTgt spid="906"/>
                                        </p:tgtEl>
                                        <p:attrNameLst>
                                          <p:attrName>fillcolor</p:attrName>
                                        </p:attrNameLst>
                                      </p:cBhvr>
                                      <p:to>
                                        <a:schemeClr val="bg2"/>
                                      </p:to>
                                    </p:animClr>
                                    <p:set>
                                      <p:cBhvr>
                                        <p:cTn id="174" dur="500" fill="hold"/>
                                        <p:tgtEl>
                                          <p:spTgt spid="906"/>
                                        </p:tgtEl>
                                        <p:attrNameLst>
                                          <p:attrName>fill.type</p:attrName>
                                        </p:attrNameLst>
                                      </p:cBhvr>
                                      <p:to>
                                        <p:strVal val="solid"/>
                                      </p:to>
                                    </p:set>
                                    <p:set>
                                      <p:cBhvr>
                                        <p:cTn id="175" dur="500" fill="hold"/>
                                        <p:tgtEl>
                                          <p:spTgt spid="906"/>
                                        </p:tgtEl>
                                        <p:attrNameLst>
                                          <p:attrName>fill.on</p:attrName>
                                        </p:attrNameLst>
                                      </p:cBhvr>
                                      <p:to>
                                        <p:strVal val="true"/>
                                      </p:to>
                                    </p:set>
                                  </p:childTnLst>
                                </p:cTn>
                              </p:par>
                            </p:childTnLst>
                          </p:cTn>
                        </p:par>
                        <p:par>
                          <p:cTn id="176" fill="hold">
                            <p:stCondLst>
                              <p:cond delay="1000"/>
                            </p:stCondLst>
                            <p:childTnLst>
                              <p:par>
                                <p:cTn id="177" presetID="2" presetClass="entr" presetSubtype="12" fill="hold" nodeType="afterEffect">
                                  <p:stCondLst>
                                    <p:cond delay="0"/>
                                  </p:stCondLst>
                                  <p:childTnLst>
                                    <p:set>
                                      <p:cBhvr>
                                        <p:cTn id="178" dur="1" fill="hold">
                                          <p:stCondLst>
                                            <p:cond delay="0"/>
                                          </p:stCondLst>
                                        </p:cTn>
                                        <p:tgtEl>
                                          <p:spTgt spid="989"/>
                                        </p:tgtEl>
                                        <p:attrNameLst>
                                          <p:attrName>style.visibility</p:attrName>
                                        </p:attrNameLst>
                                      </p:cBhvr>
                                      <p:to>
                                        <p:strVal val="visible"/>
                                      </p:to>
                                    </p:set>
                                    <p:anim calcmode="lin" valueType="num">
                                      <p:cBhvr additive="base">
                                        <p:cTn id="179" dur="500" fill="hold"/>
                                        <p:tgtEl>
                                          <p:spTgt spid="989"/>
                                        </p:tgtEl>
                                        <p:attrNameLst>
                                          <p:attrName>ppt_x</p:attrName>
                                        </p:attrNameLst>
                                      </p:cBhvr>
                                      <p:tavLst>
                                        <p:tav tm="0">
                                          <p:val>
                                            <p:strVal val="0-#ppt_w/2"/>
                                          </p:val>
                                        </p:tav>
                                        <p:tav tm="100000">
                                          <p:val>
                                            <p:strVal val="#ppt_x"/>
                                          </p:val>
                                        </p:tav>
                                      </p:tavLst>
                                    </p:anim>
                                    <p:anim calcmode="lin" valueType="num">
                                      <p:cBhvr additive="base">
                                        <p:cTn id="180" dur="500" fill="hold"/>
                                        <p:tgtEl>
                                          <p:spTgt spid="989"/>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35" presetClass="emph" presetSubtype="0" repeatCount="3000" fill="hold" nodeType="clickEffect">
                                  <p:stCondLst>
                                    <p:cond delay="0"/>
                                  </p:stCondLst>
                                  <p:childTnLst>
                                    <p:anim calcmode="discrete" valueType="str">
                                      <p:cBhvr>
                                        <p:cTn id="184" dur="1000" fill="hold"/>
                                        <p:tgtEl>
                                          <p:spTgt spid="92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924"/>
                                        </p:tgtEl>
                                        <p:attrNameLst>
                                          <p:attrName>ppt_c</p:attrName>
                                        </p:attrNameLst>
                                      </p:cBhvr>
                                      <p:to>
                                        <a:schemeClr val="hlink"/>
                                      </p:to>
                                    </p:animClr>
                                  </p:subTnLst>
                                </p:cTn>
                              </p:par>
                            </p:childTnLst>
                          </p:cTn>
                        </p:par>
                      </p:childTnLst>
                    </p:cTn>
                  </p:par>
                  <p:par>
                    <p:cTn id="185" fill="hold">
                      <p:stCondLst>
                        <p:cond delay="indefinite"/>
                      </p:stCondLst>
                      <p:childTnLst>
                        <p:par>
                          <p:cTn id="186" fill="hold">
                            <p:stCondLst>
                              <p:cond delay="0"/>
                            </p:stCondLst>
                            <p:childTnLst>
                              <p:par>
                                <p:cTn id="187" presetID="2" presetClass="entr" presetSubtype="2" repeatCount="2000" fill="hold" nodeType="clickEffect">
                                  <p:stCondLst>
                                    <p:cond delay="0"/>
                                  </p:stCondLst>
                                  <p:childTnLst>
                                    <p:set>
                                      <p:cBhvr>
                                        <p:cTn id="188" dur="1" fill="hold">
                                          <p:stCondLst>
                                            <p:cond delay="0"/>
                                          </p:stCondLst>
                                        </p:cTn>
                                        <p:tgtEl>
                                          <p:spTgt spid="945"/>
                                        </p:tgtEl>
                                        <p:attrNameLst>
                                          <p:attrName>style.visibility</p:attrName>
                                        </p:attrNameLst>
                                      </p:cBhvr>
                                      <p:to>
                                        <p:strVal val="visible"/>
                                      </p:to>
                                    </p:set>
                                    <p:anim calcmode="lin" valueType="num">
                                      <p:cBhvr additive="base">
                                        <p:cTn id="189" dur="500" fill="hold"/>
                                        <p:tgtEl>
                                          <p:spTgt spid="945"/>
                                        </p:tgtEl>
                                        <p:attrNameLst>
                                          <p:attrName>ppt_x</p:attrName>
                                        </p:attrNameLst>
                                      </p:cBhvr>
                                      <p:tavLst>
                                        <p:tav tm="0">
                                          <p:val>
                                            <p:strVal val="1+#ppt_w/2"/>
                                          </p:val>
                                        </p:tav>
                                        <p:tav tm="100000">
                                          <p:val>
                                            <p:strVal val="#ppt_x"/>
                                          </p:val>
                                        </p:tav>
                                      </p:tavLst>
                                    </p:anim>
                                    <p:anim calcmode="lin" valueType="num">
                                      <p:cBhvr additive="base">
                                        <p:cTn id="190" dur="500" fill="hold"/>
                                        <p:tgtEl>
                                          <p:spTgt spid="945"/>
                                        </p:tgtEl>
                                        <p:attrNameLst>
                                          <p:attrName>ppt_y</p:attrName>
                                        </p:attrNameLst>
                                      </p:cBhvr>
                                      <p:tavLst>
                                        <p:tav tm="0">
                                          <p:val>
                                            <p:strVal val="#ppt_y"/>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8" repeatCount="2000" fill="hold" nodeType="clickEffect">
                                  <p:stCondLst>
                                    <p:cond delay="0"/>
                                  </p:stCondLst>
                                  <p:childTnLst>
                                    <p:set>
                                      <p:cBhvr>
                                        <p:cTn id="194" dur="1" fill="hold">
                                          <p:stCondLst>
                                            <p:cond delay="0"/>
                                          </p:stCondLst>
                                        </p:cTn>
                                        <p:tgtEl>
                                          <p:spTgt spid="984"/>
                                        </p:tgtEl>
                                        <p:attrNameLst>
                                          <p:attrName>style.visibility</p:attrName>
                                        </p:attrNameLst>
                                      </p:cBhvr>
                                      <p:to>
                                        <p:strVal val="visible"/>
                                      </p:to>
                                    </p:set>
                                    <p:anim calcmode="lin" valueType="num">
                                      <p:cBhvr additive="base">
                                        <p:cTn id="195" dur="500" fill="hold"/>
                                        <p:tgtEl>
                                          <p:spTgt spid="984"/>
                                        </p:tgtEl>
                                        <p:attrNameLst>
                                          <p:attrName>ppt_x</p:attrName>
                                        </p:attrNameLst>
                                      </p:cBhvr>
                                      <p:tavLst>
                                        <p:tav tm="0">
                                          <p:val>
                                            <p:strVal val="0-#ppt_w/2"/>
                                          </p:val>
                                        </p:tav>
                                        <p:tav tm="100000">
                                          <p:val>
                                            <p:strVal val="#ppt_x"/>
                                          </p:val>
                                        </p:tav>
                                      </p:tavLst>
                                    </p:anim>
                                    <p:anim calcmode="lin" valueType="num">
                                      <p:cBhvr additive="base">
                                        <p:cTn id="196" dur="500" fill="hold"/>
                                        <p:tgtEl>
                                          <p:spTgt spid="9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 grpId="0" animBg="1"/>
      <p:bldP spid="898" grpId="0" animBg="1"/>
      <p:bldP spid="898" grpId="1" animBg="1"/>
      <p:bldP spid="908" grpId="0" animBg="1"/>
      <p:bldP spid="987" grpId="0" animBg="1"/>
      <p:bldP spid="98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A18F7-686F-4666-82A4-E3789C5D15CD}"/>
              </a:ext>
            </a:extLst>
          </p:cNvPr>
          <p:cNvSpPr>
            <a:spLocks noGrp="1"/>
          </p:cNvSpPr>
          <p:nvPr>
            <p:ph type="title"/>
          </p:nvPr>
        </p:nvSpPr>
        <p:spPr/>
        <p:txBody>
          <a:bodyPr/>
          <a:lstStyle/>
          <a:p>
            <a:r>
              <a:rPr lang="zh-CN" altLang="en-US" dirty="0"/>
              <a:t>组相联映射</a:t>
            </a:r>
          </a:p>
        </p:txBody>
      </p:sp>
      <p:sp>
        <p:nvSpPr>
          <p:cNvPr id="4" name="矩形 3">
            <a:extLst>
              <a:ext uri="{FF2B5EF4-FFF2-40B4-BE49-F238E27FC236}">
                <a16:creationId xmlns:a16="http://schemas.microsoft.com/office/drawing/2014/main" id="{527441F8-2DE6-48E1-8A00-E5701D0D2553}"/>
              </a:ext>
            </a:extLst>
          </p:cNvPr>
          <p:cNvSpPr/>
          <p:nvPr/>
        </p:nvSpPr>
        <p:spPr>
          <a:xfrm>
            <a:off x="3242746" y="4830034"/>
            <a:ext cx="3813171" cy="884377"/>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8CE244CE-8B2A-4E5A-9D49-672AC9510DC7}"/>
              </a:ext>
            </a:extLst>
          </p:cNvPr>
          <p:cNvSpPr/>
          <p:nvPr/>
        </p:nvSpPr>
        <p:spPr>
          <a:xfrm>
            <a:off x="3237900" y="3251797"/>
            <a:ext cx="3800046" cy="884377"/>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6" name="直接箭头连接符 5">
            <a:extLst>
              <a:ext uri="{FF2B5EF4-FFF2-40B4-BE49-F238E27FC236}">
                <a16:creationId xmlns:a16="http://schemas.microsoft.com/office/drawing/2014/main" id="{86251255-A15D-480B-985C-92DA827C5179}"/>
              </a:ext>
            </a:extLst>
          </p:cNvPr>
          <p:cNvCxnSpPr/>
          <p:nvPr/>
        </p:nvCxnSpPr>
        <p:spPr>
          <a:xfrm flipV="1">
            <a:off x="4395866" y="2862937"/>
            <a:ext cx="0" cy="1051989"/>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肘形连接符 13">
            <a:extLst>
              <a:ext uri="{FF2B5EF4-FFF2-40B4-BE49-F238E27FC236}">
                <a16:creationId xmlns:a16="http://schemas.microsoft.com/office/drawing/2014/main" id="{411260B0-5EED-4FBD-98B5-4EF64270E8D5}"/>
              </a:ext>
            </a:extLst>
          </p:cNvPr>
          <p:cNvCxnSpPr>
            <a:cxnSpLocks/>
            <a:endCxn id="30" idx="3"/>
          </p:cNvCxnSpPr>
          <p:nvPr/>
        </p:nvCxnSpPr>
        <p:spPr>
          <a:xfrm rot="16200000" flipV="1">
            <a:off x="4472072" y="2866356"/>
            <a:ext cx="648751" cy="310518"/>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 name="直接箭头连接符 7">
            <a:extLst>
              <a:ext uri="{FF2B5EF4-FFF2-40B4-BE49-F238E27FC236}">
                <a16:creationId xmlns:a16="http://schemas.microsoft.com/office/drawing/2014/main" id="{5BB73C45-74ED-482C-AF9B-9214DF5F07E8}"/>
              </a:ext>
            </a:extLst>
          </p:cNvPr>
          <p:cNvCxnSpPr/>
          <p:nvPr/>
        </p:nvCxnSpPr>
        <p:spPr>
          <a:xfrm flipV="1">
            <a:off x="3808721" y="2862938"/>
            <a:ext cx="0" cy="48351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 name="Line 16">
            <a:extLst>
              <a:ext uri="{FF2B5EF4-FFF2-40B4-BE49-F238E27FC236}">
                <a16:creationId xmlns:a16="http://schemas.microsoft.com/office/drawing/2014/main" id="{81238BCD-28B7-47AB-94BB-9C03B37322CD}"/>
              </a:ext>
            </a:extLst>
          </p:cNvPr>
          <p:cNvSpPr>
            <a:spLocks noChangeShapeType="1"/>
          </p:cNvSpPr>
          <p:nvPr/>
        </p:nvSpPr>
        <p:spPr bwMode="auto">
          <a:xfrm flipV="1">
            <a:off x="6929120" y="1978024"/>
            <a:ext cx="1684655" cy="1494155"/>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id="{EED53E68-6ED4-4878-A7C5-9E064A9F9A7B}"/>
              </a:ext>
            </a:extLst>
          </p:cNvPr>
          <p:cNvGrpSpPr>
            <a:grpSpLocks/>
          </p:cNvGrpSpPr>
          <p:nvPr/>
        </p:nvGrpSpPr>
        <p:grpSpPr bwMode="auto">
          <a:xfrm>
            <a:off x="2182840" y="1700839"/>
            <a:ext cx="4753058" cy="746748"/>
            <a:chOff x="19351" y="5280380"/>
            <a:chExt cx="4821266" cy="746725"/>
          </a:xfrm>
        </p:grpSpPr>
        <p:grpSp>
          <p:nvGrpSpPr>
            <p:cNvPr id="11" name="组合 183">
              <a:extLst>
                <a:ext uri="{FF2B5EF4-FFF2-40B4-BE49-F238E27FC236}">
                  <a16:creationId xmlns:a16="http://schemas.microsoft.com/office/drawing/2014/main" id="{DB0C5E84-3EA7-48F3-8171-5BF0788B6DEE}"/>
                </a:ext>
              </a:extLst>
            </p:cNvPr>
            <p:cNvGrpSpPr>
              <a:grpSpLocks/>
            </p:cNvGrpSpPr>
            <p:nvPr/>
          </p:nvGrpSpPr>
          <p:grpSpPr bwMode="auto">
            <a:xfrm>
              <a:off x="1105462" y="5280380"/>
              <a:ext cx="3735155" cy="746725"/>
              <a:chOff x="1447798" y="5551488"/>
              <a:chExt cx="6705605" cy="1114720"/>
            </a:xfrm>
          </p:grpSpPr>
          <p:sp>
            <p:nvSpPr>
              <p:cNvPr id="13" name="Text Box 3">
                <a:extLst>
                  <a:ext uri="{FF2B5EF4-FFF2-40B4-BE49-F238E27FC236}">
                    <a16:creationId xmlns:a16="http://schemas.microsoft.com/office/drawing/2014/main" id="{6C1350AB-6C11-4F48-A97F-A6ABCE3BDFFC}"/>
                  </a:ext>
                </a:extLst>
              </p:cNvPr>
              <p:cNvSpPr txBox="1">
                <a:spLocks noChangeArrowheads="1"/>
              </p:cNvSpPr>
              <p:nvPr/>
            </p:nvSpPr>
            <p:spPr bwMode="auto">
              <a:xfrm>
                <a:off x="6470656" y="6351028"/>
                <a:ext cx="951838" cy="315180"/>
              </a:xfrm>
              <a:prstGeom prst="rect">
                <a:avLst/>
              </a:prstGeom>
              <a:noFill/>
              <a:ln w="12700">
                <a:noFill/>
                <a:miter lim="800000"/>
                <a:headEnd/>
                <a:tailEnd/>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6">
                <a:extLst>
                  <a:ext uri="{FF2B5EF4-FFF2-40B4-BE49-F238E27FC236}">
                    <a16:creationId xmlns:a16="http://schemas.microsoft.com/office/drawing/2014/main" id="{67181C6B-B147-4A3A-90E9-8353E9AAF346}"/>
                  </a:ext>
                </a:extLst>
              </p:cNvPr>
              <p:cNvSpPr>
                <a:spLocks/>
              </p:cNvSpPr>
              <p:nvPr/>
            </p:nvSpPr>
            <p:spPr bwMode="auto">
              <a:xfrm rot="16200000">
                <a:off x="6788670" y="4963688"/>
                <a:ext cx="242764" cy="2486702"/>
              </a:xfrm>
              <a:prstGeom prst="leftBrace">
                <a:avLst>
                  <a:gd name="adj1" fmla="val 57712"/>
                  <a:gd name="adj2" fmla="val 50000"/>
                </a:avLst>
              </a:prstGeom>
              <a:noFill/>
              <a:ln w="12700">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9">
                <a:extLst>
                  <a:ext uri="{FF2B5EF4-FFF2-40B4-BE49-F238E27FC236}">
                    <a16:creationId xmlns:a16="http://schemas.microsoft.com/office/drawing/2014/main" id="{AC334811-55BB-454C-BD21-209953DE14F8}"/>
                  </a:ext>
                </a:extLst>
              </p:cNvPr>
              <p:cNvSpPr>
                <a:spLocks noChangeArrowheads="1"/>
              </p:cNvSpPr>
              <p:nvPr/>
            </p:nvSpPr>
            <p:spPr bwMode="auto">
              <a:xfrm>
                <a:off x="1447798" y="5551488"/>
                <a:ext cx="2083234" cy="533400"/>
              </a:xfrm>
              <a:prstGeom prst="rect">
                <a:avLst/>
              </a:prstGeom>
              <a:solidFill>
                <a:srgbClr val="00B0F0"/>
              </a:solidFill>
              <a:ln w="22225">
                <a:solidFill>
                  <a:srgbClr val="000000"/>
                </a:solidFill>
                <a:miter lim="800000"/>
                <a:headEnd/>
                <a:tailEnd/>
              </a:ln>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标记 </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ectangle 11">
                <a:extLst>
                  <a:ext uri="{FF2B5EF4-FFF2-40B4-BE49-F238E27FC236}">
                    <a16:creationId xmlns:a16="http://schemas.microsoft.com/office/drawing/2014/main" id="{0A2CAE85-9689-4CC8-BEA5-C78D22CF2C90}"/>
                  </a:ext>
                </a:extLst>
              </p:cNvPr>
              <p:cNvSpPr>
                <a:spLocks noChangeArrowheads="1"/>
              </p:cNvSpPr>
              <p:nvPr/>
            </p:nvSpPr>
            <p:spPr bwMode="auto">
              <a:xfrm>
                <a:off x="5533387" y="5551488"/>
                <a:ext cx="2620012" cy="533400"/>
              </a:xfrm>
              <a:prstGeom prst="rect">
                <a:avLst/>
              </a:prstGeom>
              <a:solidFill>
                <a:schemeClr val="accent4">
                  <a:lumMod val="20000"/>
                  <a:lumOff val="80000"/>
                </a:schemeClr>
              </a:solidFill>
              <a:ln w="22225">
                <a:solidFill>
                  <a:srgbClr val="000000"/>
                </a:solidFill>
                <a:miter lim="800000"/>
                <a:headEnd/>
                <a:tailEnd/>
              </a:ln>
            </p:spPr>
            <p:txBody>
              <a:bodyPr anchor="ctr" anchorCtr="1"/>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Text Box 13">
                <a:extLst>
                  <a:ext uri="{FF2B5EF4-FFF2-40B4-BE49-F238E27FC236}">
                    <a16:creationId xmlns:a16="http://schemas.microsoft.com/office/drawing/2014/main" id="{C9A823A0-B121-4197-8CB5-392E89DA595E}"/>
                  </a:ext>
                </a:extLst>
              </p:cNvPr>
              <p:cNvSpPr txBox="1">
                <a:spLocks noChangeArrowheads="1"/>
              </p:cNvSpPr>
              <p:nvPr/>
            </p:nvSpPr>
            <p:spPr bwMode="auto">
              <a:xfrm>
                <a:off x="2482930" y="6294884"/>
                <a:ext cx="914788" cy="315180"/>
              </a:xfrm>
              <a:prstGeom prst="rect">
                <a:avLst/>
              </a:prstGeom>
              <a:noFill/>
              <a:ln w="12700">
                <a:noFill/>
                <a:miter lim="800000"/>
                <a:headEnd/>
                <a:tailEnd/>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AutoShape 14">
                <a:extLst>
                  <a:ext uri="{FF2B5EF4-FFF2-40B4-BE49-F238E27FC236}">
                    <a16:creationId xmlns:a16="http://schemas.microsoft.com/office/drawing/2014/main" id="{92F2EE68-8E00-47F6-B45F-EA2B52DADE07}"/>
                  </a:ext>
                </a:extLst>
              </p:cNvPr>
              <p:cNvSpPr>
                <a:spLocks/>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Rectangle 11">
                <a:extLst>
                  <a:ext uri="{FF2B5EF4-FFF2-40B4-BE49-F238E27FC236}">
                    <a16:creationId xmlns:a16="http://schemas.microsoft.com/office/drawing/2014/main" id="{8065062E-38BF-4E6A-BC6A-9BB1205EF4EE}"/>
                  </a:ext>
                </a:extLst>
              </p:cNvPr>
              <p:cNvSpPr>
                <a:spLocks noChangeArrowheads="1"/>
              </p:cNvSpPr>
              <p:nvPr/>
            </p:nvSpPr>
            <p:spPr bwMode="auto">
              <a:xfrm>
                <a:off x="3536814" y="5551489"/>
                <a:ext cx="2129889" cy="535180"/>
              </a:xfrm>
              <a:prstGeom prst="rect">
                <a:avLst/>
              </a:prstGeom>
              <a:solidFill>
                <a:srgbClr val="C5E0B4"/>
              </a:solidFill>
              <a:ln w="22225">
                <a:solidFill>
                  <a:srgbClr val="000000"/>
                </a:solidFill>
                <a:miter lim="800000"/>
                <a:headEnd/>
                <a:tailEnd/>
              </a:ln>
            </p:spPr>
            <p:txBody>
              <a:bodyPr lIns="0" r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组索引</a:t>
                </a:r>
                <a:r>
                  <a:rPr kumimoji="0" lang="en-US" altLang="zh-CN" sz="1400" b="1" i="1"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(index)</a:t>
                </a:r>
                <a:endParaRPr kumimoji="0" lang="zh-CN" altLang="en-US" sz="1400" b="1"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14">
                <a:extLst>
                  <a:ext uri="{FF2B5EF4-FFF2-40B4-BE49-F238E27FC236}">
                    <a16:creationId xmlns:a16="http://schemas.microsoft.com/office/drawing/2014/main" id="{B33631B8-4D19-4B1A-8D6A-D3933EC3D822}"/>
                  </a:ext>
                </a:extLst>
              </p:cNvPr>
              <p:cNvSpPr>
                <a:spLocks/>
              </p:cNvSpPr>
              <p:nvPr/>
            </p:nvSpPr>
            <p:spPr bwMode="auto">
              <a:xfrm rot="16200000">
                <a:off x="4493646" y="5150071"/>
                <a:ext cx="187866" cy="2119303"/>
              </a:xfrm>
              <a:prstGeom prst="leftBrace">
                <a:avLst>
                  <a:gd name="adj1" fmla="val 47244"/>
                  <a:gd name="adj2" fmla="val 50000"/>
                </a:avLst>
              </a:prstGeom>
              <a:noFill/>
              <a:ln w="12700">
                <a:solidFill>
                  <a:srgbClr val="000000"/>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Text Box 3">
                <a:extLst>
                  <a:ext uri="{FF2B5EF4-FFF2-40B4-BE49-F238E27FC236}">
                    <a16:creationId xmlns:a16="http://schemas.microsoft.com/office/drawing/2014/main" id="{5F42CC22-D923-4E4A-A32D-2037D9D79C0F}"/>
                  </a:ext>
                </a:extLst>
              </p:cNvPr>
              <p:cNvSpPr txBox="1">
                <a:spLocks noChangeArrowheads="1"/>
              </p:cNvSpPr>
              <p:nvPr/>
            </p:nvSpPr>
            <p:spPr bwMode="auto">
              <a:xfrm>
                <a:off x="4172883" y="6307990"/>
                <a:ext cx="951838" cy="315180"/>
              </a:xfrm>
              <a:prstGeom prst="rect">
                <a:avLst/>
              </a:prstGeom>
              <a:noFill/>
              <a:ln w="12700">
                <a:noFill/>
                <a:miter lim="800000"/>
                <a:headEnd/>
                <a:tailEnd/>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 name="Text Box 52">
              <a:extLst>
                <a:ext uri="{FF2B5EF4-FFF2-40B4-BE49-F238E27FC236}">
                  <a16:creationId xmlns:a16="http://schemas.microsoft.com/office/drawing/2014/main" id="{10D72182-3EE0-44E8-A5FE-9B85B34F79BD}"/>
                </a:ext>
              </a:extLst>
            </p:cNvPr>
            <p:cNvSpPr txBox="1">
              <a:spLocks noChangeArrowheads="1"/>
            </p:cNvSpPr>
            <p:nvPr/>
          </p:nvSpPr>
          <p:spPr bwMode="auto">
            <a:xfrm>
              <a:off x="19351" y="5300558"/>
              <a:ext cx="1260140" cy="307768"/>
            </a:xfrm>
            <a:prstGeom prst="rect">
              <a:avLst/>
            </a:prstGeom>
            <a:noFill/>
            <a:ln w="12700">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p>
          </p:txBody>
        </p:sp>
      </p:grpSp>
      <p:sp>
        <p:nvSpPr>
          <p:cNvPr id="22" name="Line 16">
            <a:extLst>
              <a:ext uri="{FF2B5EF4-FFF2-40B4-BE49-F238E27FC236}">
                <a16:creationId xmlns:a16="http://schemas.microsoft.com/office/drawing/2014/main" id="{4249FF0A-696A-4809-A29B-D3A19626F127}"/>
              </a:ext>
            </a:extLst>
          </p:cNvPr>
          <p:cNvSpPr>
            <a:spLocks noChangeShapeType="1"/>
          </p:cNvSpPr>
          <p:nvPr/>
        </p:nvSpPr>
        <p:spPr bwMode="auto">
          <a:xfrm flipV="1">
            <a:off x="6936740" y="1984374"/>
            <a:ext cx="1677036" cy="1861185"/>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32" name="组合 31">
            <a:extLst>
              <a:ext uri="{FF2B5EF4-FFF2-40B4-BE49-F238E27FC236}">
                <a16:creationId xmlns:a16="http://schemas.microsoft.com/office/drawing/2014/main" id="{29C8E130-64B2-49E5-8640-328BB8D0B65D}"/>
              </a:ext>
            </a:extLst>
          </p:cNvPr>
          <p:cNvGrpSpPr/>
          <p:nvPr/>
        </p:nvGrpSpPr>
        <p:grpSpPr>
          <a:xfrm>
            <a:off x="6946900" y="2716819"/>
            <a:ext cx="1673225" cy="2737828"/>
            <a:chOff x="6946900" y="2716819"/>
            <a:chExt cx="1673225" cy="2737828"/>
          </a:xfrm>
        </p:grpSpPr>
        <p:sp>
          <p:nvSpPr>
            <p:cNvPr id="23" name="Line 16">
              <a:extLst>
                <a:ext uri="{FF2B5EF4-FFF2-40B4-BE49-F238E27FC236}">
                  <a16:creationId xmlns:a16="http://schemas.microsoft.com/office/drawing/2014/main" id="{4E58B7F7-4C29-4E63-BEB9-DEB2B4447ADD}"/>
                </a:ext>
              </a:extLst>
            </p:cNvPr>
            <p:cNvSpPr>
              <a:spLocks noChangeShapeType="1"/>
            </p:cNvSpPr>
            <p:nvPr/>
          </p:nvSpPr>
          <p:spPr bwMode="auto">
            <a:xfrm flipV="1">
              <a:off x="6953249" y="2723170"/>
              <a:ext cx="1660525" cy="2369529"/>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 name="Line 16">
              <a:extLst>
                <a:ext uri="{FF2B5EF4-FFF2-40B4-BE49-F238E27FC236}">
                  <a16:creationId xmlns:a16="http://schemas.microsoft.com/office/drawing/2014/main" id="{FFE12B6C-35AA-4B93-BEDE-B2E05E2EEE8E}"/>
                </a:ext>
              </a:extLst>
            </p:cNvPr>
            <p:cNvSpPr>
              <a:spLocks noChangeShapeType="1"/>
            </p:cNvSpPr>
            <p:nvPr/>
          </p:nvSpPr>
          <p:spPr bwMode="auto">
            <a:xfrm flipV="1">
              <a:off x="6946900" y="2716819"/>
              <a:ext cx="1673225" cy="2737828"/>
            </a:xfrm>
            <a:prstGeom prst="line">
              <a:avLst/>
            </a:prstGeom>
            <a:noFill/>
            <a:ln w="3175">
              <a:solidFill>
                <a:schemeClr val="tx1"/>
              </a:solidFill>
              <a:round/>
              <a:headEnd type="stealth" w="med" len="med"/>
              <a:tailEnd/>
            </a:ln>
          </p:spPr>
          <p:txBody>
            <a:bodyPr lIns="0" rIns="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cxnSp>
        <p:nvCxnSpPr>
          <p:cNvPr id="25" name="直接箭头连接符 24">
            <a:extLst>
              <a:ext uri="{FF2B5EF4-FFF2-40B4-BE49-F238E27FC236}">
                <a16:creationId xmlns:a16="http://schemas.microsoft.com/office/drawing/2014/main" id="{1BA32528-908D-4141-B376-036A301C2D86}"/>
              </a:ext>
            </a:extLst>
          </p:cNvPr>
          <p:cNvCxnSpPr/>
          <p:nvPr/>
        </p:nvCxnSpPr>
        <p:spPr>
          <a:xfrm>
            <a:off x="3822915" y="2245974"/>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2" name="组合 41">
            <a:extLst>
              <a:ext uri="{FF2B5EF4-FFF2-40B4-BE49-F238E27FC236}">
                <a16:creationId xmlns:a16="http://schemas.microsoft.com/office/drawing/2014/main" id="{996F433F-9EA9-45E4-BB54-B1B304C8E53B}"/>
              </a:ext>
            </a:extLst>
          </p:cNvPr>
          <p:cNvGrpSpPr/>
          <p:nvPr/>
        </p:nvGrpSpPr>
        <p:grpSpPr>
          <a:xfrm>
            <a:off x="2432690" y="2534076"/>
            <a:ext cx="805325" cy="307777"/>
            <a:chOff x="2432690" y="2534076"/>
            <a:chExt cx="805325" cy="307777"/>
          </a:xfrm>
        </p:grpSpPr>
        <p:cxnSp>
          <p:nvCxnSpPr>
            <p:cNvPr id="26" name="直接箭头连接符 25">
              <a:extLst>
                <a:ext uri="{FF2B5EF4-FFF2-40B4-BE49-F238E27FC236}">
                  <a16:creationId xmlns:a16="http://schemas.microsoft.com/office/drawing/2014/main" id="{AC7AAA45-4DAA-4FCA-829A-4FBA3E638959}"/>
                </a:ext>
              </a:extLst>
            </p:cNvPr>
            <p:cNvCxnSpPr/>
            <p:nvPr/>
          </p:nvCxnSpPr>
          <p:spPr>
            <a:xfrm flipH="1">
              <a:off x="2923690" y="2694413"/>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TextBox 132">
              <a:extLst>
                <a:ext uri="{FF2B5EF4-FFF2-40B4-BE49-F238E27FC236}">
                  <a16:creationId xmlns:a16="http://schemas.microsoft.com/office/drawing/2014/main" id="{2AC46EC6-5013-455F-9BEA-93111F65C449}"/>
                </a:ext>
              </a:extLst>
            </p:cNvPr>
            <p:cNvSpPr txBox="1">
              <a:spLocks noChangeArrowheads="1"/>
            </p:cNvSpPr>
            <p:nvPr/>
          </p:nvSpPr>
          <p:spPr bwMode="auto">
            <a:xfrm>
              <a:off x="2432690" y="2534076"/>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命中</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8" name="Text Box 52">
            <a:extLst>
              <a:ext uri="{FF2B5EF4-FFF2-40B4-BE49-F238E27FC236}">
                <a16:creationId xmlns:a16="http://schemas.microsoft.com/office/drawing/2014/main" id="{692B887B-13C0-4EA9-AE25-680B7B359FA0}"/>
              </a:ext>
            </a:extLst>
          </p:cNvPr>
          <p:cNvSpPr txBox="1">
            <a:spLocks noChangeArrowheads="1"/>
          </p:cNvSpPr>
          <p:nvPr/>
        </p:nvSpPr>
        <p:spPr bwMode="auto">
          <a:xfrm>
            <a:off x="5570351" y="2928876"/>
            <a:ext cx="1467594" cy="307777"/>
          </a:xfrm>
          <a:prstGeom prst="rect">
            <a:avLst/>
          </a:prstGeom>
          <a:noFill/>
          <a:ln w="12700">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9" name="肘形连接符 6">
            <a:extLst>
              <a:ext uri="{FF2B5EF4-FFF2-40B4-BE49-F238E27FC236}">
                <a16:creationId xmlns:a16="http://schemas.microsoft.com/office/drawing/2014/main" id="{2CE0F4D9-F316-40C9-A94E-2DB0B544EC02}"/>
              </a:ext>
            </a:extLst>
          </p:cNvPr>
          <p:cNvCxnSpPr>
            <a:cxnSpLocks/>
            <a:stCxn id="19" idx="0"/>
            <a:endCxn id="5" idx="1"/>
          </p:cNvCxnSpPr>
          <p:nvPr/>
        </p:nvCxnSpPr>
        <p:spPr>
          <a:xfrm rot="16200000" flipH="1" flipV="1">
            <a:off x="3115152" y="1823588"/>
            <a:ext cx="1993146" cy="1747650"/>
          </a:xfrm>
          <a:prstGeom prst="bentConnector4">
            <a:avLst>
              <a:gd name="adj1" fmla="val -11469"/>
              <a:gd name="adj2" fmla="val 171397"/>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0" name="矩形 29">
            <a:extLst>
              <a:ext uri="{FF2B5EF4-FFF2-40B4-BE49-F238E27FC236}">
                <a16:creationId xmlns:a16="http://schemas.microsoft.com/office/drawing/2014/main" id="{46FF0571-5D54-4B93-B318-244C6419D3E1}"/>
              </a:ext>
            </a:extLst>
          </p:cNvPr>
          <p:cNvSpPr/>
          <p:nvPr/>
        </p:nvSpPr>
        <p:spPr>
          <a:xfrm>
            <a:off x="3240125" y="2531541"/>
            <a:ext cx="1401063"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路比较</a:t>
            </a:r>
          </a:p>
        </p:txBody>
      </p:sp>
      <p:grpSp>
        <p:nvGrpSpPr>
          <p:cNvPr id="31" name="组合 30">
            <a:extLst>
              <a:ext uri="{FF2B5EF4-FFF2-40B4-BE49-F238E27FC236}">
                <a16:creationId xmlns:a16="http://schemas.microsoft.com/office/drawing/2014/main" id="{20A39C8E-F985-439F-B455-6339624C1726}"/>
              </a:ext>
            </a:extLst>
          </p:cNvPr>
          <p:cNvGrpSpPr/>
          <p:nvPr/>
        </p:nvGrpSpPr>
        <p:grpSpPr>
          <a:xfrm>
            <a:off x="5288582" y="3347690"/>
            <a:ext cx="1629617" cy="698809"/>
            <a:chOff x="5583744" y="2950133"/>
            <a:chExt cx="1629617" cy="698809"/>
          </a:xfrm>
        </p:grpSpPr>
        <p:sp>
          <p:nvSpPr>
            <p:cNvPr id="39" name="矩形 38">
              <a:extLst>
                <a:ext uri="{FF2B5EF4-FFF2-40B4-BE49-F238E27FC236}">
                  <a16:creationId xmlns:a16="http://schemas.microsoft.com/office/drawing/2014/main" id="{A6C4F12D-5711-4F3F-9667-3415807ECF83}"/>
                </a:ext>
              </a:extLst>
            </p:cNvPr>
            <p:cNvSpPr/>
            <p:nvPr/>
          </p:nvSpPr>
          <p:spPr bwMode="auto">
            <a:xfrm>
              <a:off x="5583744" y="333729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矩形 35">
              <a:extLst>
                <a:ext uri="{FF2B5EF4-FFF2-40B4-BE49-F238E27FC236}">
                  <a16:creationId xmlns:a16="http://schemas.microsoft.com/office/drawing/2014/main" id="{344CF81C-54D0-4665-B0A6-D6293551AF87}"/>
                </a:ext>
              </a:extLst>
            </p:cNvPr>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0" name="组合 39">
            <a:extLst>
              <a:ext uri="{FF2B5EF4-FFF2-40B4-BE49-F238E27FC236}">
                <a16:creationId xmlns:a16="http://schemas.microsoft.com/office/drawing/2014/main" id="{9116DCAF-EC60-4D23-94C3-26BA2AC043AD}"/>
              </a:ext>
            </a:extLst>
          </p:cNvPr>
          <p:cNvGrpSpPr/>
          <p:nvPr/>
        </p:nvGrpSpPr>
        <p:grpSpPr>
          <a:xfrm>
            <a:off x="2667468" y="4925927"/>
            <a:ext cx="4294093" cy="698809"/>
            <a:chOff x="2963741" y="2950133"/>
            <a:chExt cx="4249620" cy="698809"/>
          </a:xfrm>
        </p:grpSpPr>
        <p:grpSp>
          <p:nvGrpSpPr>
            <p:cNvPr id="41" name="组合 40">
              <a:extLst>
                <a:ext uri="{FF2B5EF4-FFF2-40B4-BE49-F238E27FC236}">
                  <a16:creationId xmlns:a16="http://schemas.microsoft.com/office/drawing/2014/main" id="{C02495D3-D209-4B0C-A1CB-3BFA4BC1785A}"/>
                </a:ext>
              </a:extLst>
            </p:cNvPr>
            <p:cNvGrpSpPr/>
            <p:nvPr/>
          </p:nvGrpSpPr>
          <p:grpSpPr>
            <a:xfrm>
              <a:off x="2963741" y="3149752"/>
              <a:ext cx="4247911" cy="499190"/>
              <a:chOff x="2919007" y="2861136"/>
              <a:chExt cx="4247911" cy="499190"/>
            </a:xfrm>
          </p:grpSpPr>
          <p:sp>
            <p:nvSpPr>
              <p:cNvPr id="46" name="TextBox 132">
                <a:extLst>
                  <a:ext uri="{FF2B5EF4-FFF2-40B4-BE49-F238E27FC236}">
                    <a16:creationId xmlns:a16="http://schemas.microsoft.com/office/drawing/2014/main" id="{1D37AC1E-8A23-4163-8F71-3DFFEBE8E90E}"/>
                  </a:ext>
                </a:extLst>
              </p:cNvPr>
              <p:cNvSpPr txBox="1">
                <a:spLocks noChangeArrowheads="1"/>
              </p:cNvSpPr>
              <p:nvPr/>
            </p:nvSpPr>
            <p:spPr bwMode="auto">
              <a:xfrm>
                <a:off x="2919007" y="2861136"/>
                <a:ext cx="670228" cy="307777"/>
              </a:xfrm>
              <a:prstGeom prst="rect">
                <a:avLst/>
              </a:prstGeom>
              <a:noFill/>
              <a:ln w="12700">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组</a:t>
                </a:r>
                <a:r>
                  <a:rPr kumimoji="0" lang="en-US" altLang="zh-CN" sz="1400" b="1" i="1"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矩形 49">
                <a:extLst>
                  <a:ext uri="{FF2B5EF4-FFF2-40B4-BE49-F238E27FC236}">
                    <a16:creationId xmlns:a16="http://schemas.microsoft.com/office/drawing/2014/main" id="{79D11D65-3EAC-43B0-849A-479ECDE30D39}"/>
                  </a:ext>
                </a:extLst>
              </p:cNvPr>
              <p:cNvSpPr/>
              <p:nvPr/>
            </p:nvSpPr>
            <p:spPr bwMode="auto">
              <a:xfrm>
                <a:off x="5539010" y="304867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45" name="矩形 44">
              <a:extLst>
                <a:ext uri="{FF2B5EF4-FFF2-40B4-BE49-F238E27FC236}">
                  <a16:creationId xmlns:a16="http://schemas.microsoft.com/office/drawing/2014/main" id="{CA73B9F4-2A61-479A-8B06-3251A1544428}"/>
                </a:ext>
              </a:extLst>
            </p:cNvPr>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数据块副本</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51" name="矩形 50">
            <a:extLst>
              <a:ext uri="{FF2B5EF4-FFF2-40B4-BE49-F238E27FC236}">
                <a16:creationId xmlns:a16="http://schemas.microsoft.com/office/drawing/2014/main" id="{72C9B064-034B-4F34-99C1-1958F220C224}"/>
              </a:ext>
            </a:extLst>
          </p:cNvPr>
          <p:cNvSpPr/>
          <p:nvPr/>
        </p:nvSpPr>
        <p:spPr>
          <a:xfrm>
            <a:off x="3232427" y="4241411"/>
            <a:ext cx="3823490" cy="495446"/>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TextBox 132">
            <a:extLst>
              <a:ext uri="{FF2B5EF4-FFF2-40B4-BE49-F238E27FC236}">
                <a16:creationId xmlns:a16="http://schemas.microsoft.com/office/drawing/2014/main" id="{EBF74C31-FDD1-4238-AF80-38D394568BE6}"/>
              </a:ext>
            </a:extLst>
          </p:cNvPr>
          <p:cNvSpPr txBox="1">
            <a:spLocks noChangeArrowheads="1"/>
          </p:cNvSpPr>
          <p:nvPr/>
        </p:nvSpPr>
        <p:spPr bwMode="auto">
          <a:xfrm>
            <a:off x="2804627" y="4337062"/>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3" name="TextBox 132">
            <a:extLst>
              <a:ext uri="{FF2B5EF4-FFF2-40B4-BE49-F238E27FC236}">
                <a16:creationId xmlns:a16="http://schemas.microsoft.com/office/drawing/2014/main" id="{BE522044-4A05-4B1F-8AA1-574454BF515F}"/>
              </a:ext>
            </a:extLst>
          </p:cNvPr>
          <p:cNvSpPr txBox="1">
            <a:spLocks noChangeArrowheads="1"/>
          </p:cNvSpPr>
          <p:nvPr/>
        </p:nvSpPr>
        <p:spPr bwMode="auto">
          <a:xfrm>
            <a:off x="5020771" y="4329216"/>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34" name="组合 33">
            <a:extLst>
              <a:ext uri="{FF2B5EF4-FFF2-40B4-BE49-F238E27FC236}">
                <a16:creationId xmlns:a16="http://schemas.microsoft.com/office/drawing/2014/main" id="{A7912DED-F3D4-430A-ABB8-59B1AB6C8599}"/>
              </a:ext>
            </a:extLst>
          </p:cNvPr>
          <p:cNvGrpSpPr/>
          <p:nvPr/>
        </p:nvGrpSpPr>
        <p:grpSpPr>
          <a:xfrm>
            <a:off x="6953248" y="5137150"/>
            <a:ext cx="1682751" cy="431800"/>
            <a:chOff x="6953248" y="5137150"/>
            <a:chExt cx="1682751" cy="431800"/>
          </a:xfrm>
        </p:grpSpPr>
        <p:sp>
          <p:nvSpPr>
            <p:cNvPr id="55" name="Line 16">
              <a:extLst>
                <a:ext uri="{FF2B5EF4-FFF2-40B4-BE49-F238E27FC236}">
                  <a16:creationId xmlns:a16="http://schemas.microsoft.com/office/drawing/2014/main" id="{474E31D0-7894-4A9E-B400-A88F93CAAB3C}"/>
                </a:ext>
              </a:extLst>
            </p:cNvPr>
            <p:cNvSpPr>
              <a:spLocks noChangeShapeType="1"/>
            </p:cNvSpPr>
            <p:nvPr/>
          </p:nvSpPr>
          <p:spPr bwMode="auto">
            <a:xfrm>
              <a:off x="6953250" y="5137150"/>
              <a:ext cx="1682749" cy="425450"/>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6" name="Line 16">
              <a:extLst>
                <a:ext uri="{FF2B5EF4-FFF2-40B4-BE49-F238E27FC236}">
                  <a16:creationId xmlns:a16="http://schemas.microsoft.com/office/drawing/2014/main" id="{B429A0C4-D5C1-45F2-B537-D7E8BD6441A3}"/>
                </a:ext>
              </a:extLst>
            </p:cNvPr>
            <p:cNvSpPr>
              <a:spLocks noChangeShapeType="1"/>
            </p:cNvSpPr>
            <p:nvPr/>
          </p:nvSpPr>
          <p:spPr bwMode="auto">
            <a:xfrm>
              <a:off x="6953248" y="5485446"/>
              <a:ext cx="1670051" cy="83504"/>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02961B51-C336-4A35-9C6B-222606EECE21}"/>
              </a:ext>
            </a:extLst>
          </p:cNvPr>
          <p:cNvGrpSpPr/>
          <p:nvPr/>
        </p:nvGrpSpPr>
        <p:grpSpPr>
          <a:xfrm>
            <a:off x="6936740" y="3578861"/>
            <a:ext cx="1686560" cy="1304290"/>
            <a:chOff x="6936740" y="3578861"/>
            <a:chExt cx="1686560" cy="1304290"/>
          </a:xfrm>
        </p:grpSpPr>
        <p:sp>
          <p:nvSpPr>
            <p:cNvPr id="57" name="Line 16">
              <a:extLst>
                <a:ext uri="{FF2B5EF4-FFF2-40B4-BE49-F238E27FC236}">
                  <a16:creationId xmlns:a16="http://schemas.microsoft.com/office/drawing/2014/main" id="{5A4BEDB7-2040-4E30-A69F-7FC8F050A57F}"/>
                </a:ext>
              </a:extLst>
            </p:cNvPr>
            <p:cNvSpPr>
              <a:spLocks noChangeShapeType="1"/>
            </p:cNvSpPr>
            <p:nvPr/>
          </p:nvSpPr>
          <p:spPr bwMode="auto">
            <a:xfrm>
              <a:off x="6936740" y="3578861"/>
              <a:ext cx="1686560" cy="1297940"/>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6">
              <a:extLst>
                <a:ext uri="{FF2B5EF4-FFF2-40B4-BE49-F238E27FC236}">
                  <a16:creationId xmlns:a16="http://schemas.microsoft.com/office/drawing/2014/main" id="{4D39104E-DE45-4E12-82CF-AEA140E06DB6}"/>
                </a:ext>
              </a:extLst>
            </p:cNvPr>
            <p:cNvSpPr>
              <a:spLocks noChangeShapeType="1"/>
            </p:cNvSpPr>
            <p:nvPr/>
          </p:nvSpPr>
          <p:spPr bwMode="auto">
            <a:xfrm>
              <a:off x="6944360" y="3921760"/>
              <a:ext cx="1672590" cy="961391"/>
            </a:xfrm>
            <a:prstGeom prst="line">
              <a:avLst/>
            </a:prstGeom>
            <a:noFill/>
            <a:ln w="3175">
              <a:solidFill>
                <a:schemeClr val="tx1"/>
              </a:solidFill>
              <a:round/>
              <a:headEnd type="stealth" w="med" len="me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1"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59" name="组合 58">
            <a:extLst>
              <a:ext uri="{FF2B5EF4-FFF2-40B4-BE49-F238E27FC236}">
                <a16:creationId xmlns:a16="http://schemas.microsoft.com/office/drawing/2014/main" id="{14C033F9-30CF-4AEE-B6F5-CA71C8AC91AA}"/>
              </a:ext>
            </a:extLst>
          </p:cNvPr>
          <p:cNvGrpSpPr/>
          <p:nvPr/>
        </p:nvGrpSpPr>
        <p:grpSpPr>
          <a:xfrm>
            <a:off x="8624459" y="1568174"/>
            <a:ext cx="1627913" cy="4127879"/>
            <a:chOff x="8903859" y="1174474"/>
            <a:chExt cx="1627913" cy="4127879"/>
          </a:xfrm>
        </p:grpSpPr>
        <p:sp>
          <p:nvSpPr>
            <p:cNvPr id="60" name="Text Box 52">
              <a:extLst>
                <a:ext uri="{FF2B5EF4-FFF2-40B4-BE49-F238E27FC236}">
                  <a16:creationId xmlns:a16="http://schemas.microsoft.com/office/drawing/2014/main" id="{A8ED5B7A-1E37-4C16-9634-709DEC3D1348}"/>
                </a:ext>
              </a:extLst>
            </p:cNvPr>
            <p:cNvSpPr txBox="1">
              <a:spLocks noChangeArrowheads="1"/>
            </p:cNvSpPr>
            <p:nvPr/>
          </p:nvSpPr>
          <p:spPr bwMode="auto">
            <a:xfrm>
              <a:off x="9092846" y="1174474"/>
              <a:ext cx="1242312" cy="307777"/>
            </a:xfrm>
            <a:prstGeom prst="rect">
              <a:avLst/>
            </a:prstGeom>
            <a:noFill/>
            <a:ln w="12700">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主存</a:t>
              </a:r>
            </a:p>
          </p:txBody>
        </p:sp>
        <p:grpSp>
          <p:nvGrpSpPr>
            <p:cNvPr id="61" name="组合 60">
              <a:extLst>
                <a:ext uri="{FF2B5EF4-FFF2-40B4-BE49-F238E27FC236}">
                  <a16:creationId xmlns:a16="http://schemas.microsoft.com/office/drawing/2014/main" id="{E89C4D34-2F2A-423A-93A7-696A1639832D}"/>
                </a:ext>
              </a:extLst>
            </p:cNvPr>
            <p:cNvGrpSpPr/>
            <p:nvPr/>
          </p:nvGrpSpPr>
          <p:grpSpPr>
            <a:xfrm>
              <a:off x="8903859" y="1486390"/>
              <a:ext cx="1627913" cy="3815963"/>
              <a:chOff x="8903859" y="1486390"/>
              <a:chExt cx="1627913" cy="4057929"/>
            </a:xfrm>
          </p:grpSpPr>
          <p:sp>
            <p:nvSpPr>
              <p:cNvPr id="62" name="矩形 61">
                <a:extLst>
                  <a:ext uri="{FF2B5EF4-FFF2-40B4-BE49-F238E27FC236}">
                    <a16:creationId xmlns:a16="http://schemas.microsoft.com/office/drawing/2014/main" id="{0183A42F-1B16-4A9C-85B7-46A86F0912B0}"/>
                  </a:ext>
                </a:extLst>
              </p:cNvPr>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a:extLst>
                  <a:ext uri="{FF2B5EF4-FFF2-40B4-BE49-F238E27FC236}">
                    <a16:creationId xmlns:a16="http://schemas.microsoft.com/office/drawing/2014/main" id="{1E523FFA-A9AD-469F-8C08-0F34609C2DDA}"/>
                  </a:ext>
                </a:extLst>
              </p:cNvPr>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a:extLst>
                  <a:ext uri="{FF2B5EF4-FFF2-40B4-BE49-F238E27FC236}">
                    <a16:creationId xmlns:a16="http://schemas.microsoft.com/office/drawing/2014/main" id="{06E942E8-A808-42F8-9AC9-C069B06B4E2F}"/>
                  </a:ext>
                </a:extLst>
              </p:cNvPr>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a:extLst>
                  <a:ext uri="{FF2B5EF4-FFF2-40B4-BE49-F238E27FC236}">
                    <a16:creationId xmlns:a16="http://schemas.microsoft.com/office/drawing/2014/main" id="{DABA4646-1357-4196-BCAD-491541810AAB}"/>
                  </a:ext>
                </a:extLst>
              </p:cNvPr>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93363E6B-A4F5-4603-8BE0-8B0AC3D1C665}"/>
                  </a:ext>
                </a:extLst>
              </p:cNvPr>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a:extLst>
                  <a:ext uri="{FF2B5EF4-FFF2-40B4-BE49-F238E27FC236}">
                    <a16:creationId xmlns:a16="http://schemas.microsoft.com/office/drawing/2014/main" id="{C6DC5E68-5FD2-425A-9661-13D0101FD286}"/>
                  </a:ext>
                </a:extLst>
              </p:cNvPr>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a:extLst>
                  <a:ext uri="{FF2B5EF4-FFF2-40B4-BE49-F238E27FC236}">
                    <a16:creationId xmlns:a16="http://schemas.microsoft.com/office/drawing/2014/main" id="{4DA7E1BF-B39C-45B1-A37C-3964A5A0B7A2}"/>
                  </a:ext>
                </a:extLst>
              </p:cNvPr>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a:extLst>
                  <a:ext uri="{FF2B5EF4-FFF2-40B4-BE49-F238E27FC236}">
                    <a16:creationId xmlns:a16="http://schemas.microsoft.com/office/drawing/2014/main" id="{EA0FD2C3-316D-4B8F-8B10-2551C5FF8E8A}"/>
                  </a:ext>
                </a:extLst>
              </p:cNvPr>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a:extLst>
                  <a:ext uri="{FF2B5EF4-FFF2-40B4-BE49-F238E27FC236}">
                    <a16:creationId xmlns:a16="http://schemas.microsoft.com/office/drawing/2014/main" id="{938273B9-6B47-4BE6-84CA-B0CF7E04FD2A}"/>
                  </a:ext>
                </a:extLst>
              </p:cNvPr>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a:extLst>
                  <a:ext uri="{FF2B5EF4-FFF2-40B4-BE49-F238E27FC236}">
                    <a16:creationId xmlns:a16="http://schemas.microsoft.com/office/drawing/2014/main" id="{0FD0F216-28E9-4E5C-B76F-5550810A8635}"/>
                  </a:ext>
                </a:extLst>
              </p:cNvPr>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2E60D1ED-3D3D-4752-9971-FEE69FAFC4C6}"/>
                  </a:ext>
                </a:extLst>
              </p:cNvPr>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a:extLst>
                  <a:ext uri="{FF2B5EF4-FFF2-40B4-BE49-F238E27FC236}">
                    <a16:creationId xmlns:a16="http://schemas.microsoft.com/office/drawing/2014/main" id="{15EA590A-5382-40BA-9F28-C6A506C92275}"/>
                  </a:ext>
                </a:extLst>
              </p:cNvPr>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a:extLst>
                  <a:ext uri="{FF2B5EF4-FFF2-40B4-BE49-F238E27FC236}">
                    <a16:creationId xmlns:a16="http://schemas.microsoft.com/office/drawing/2014/main" id="{74929CB0-0455-49D6-B7A0-F428664E550A}"/>
                  </a:ext>
                </a:extLst>
              </p:cNvPr>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a:extLst>
                  <a:ext uri="{FF2B5EF4-FFF2-40B4-BE49-F238E27FC236}">
                    <a16:creationId xmlns:a16="http://schemas.microsoft.com/office/drawing/2014/main" id="{D7C9B152-F871-4D5F-85DF-484CB161F626}"/>
                  </a:ext>
                </a:extLst>
              </p:cNvPr>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a:extLst>
                  <a:ext uri="{FF2B5EF4-FFF2-40B4-BE49-F238E27FC236}">
                    <a16:creationId xmlns:a16="http://schemas.microsoft.com/office/drawing/2014/main" id="{7FB7FF54-2AE9-4E24-9658-B016A7743777}"/>
                  </a:ext>
                </a:extLst>
              </p:cNvPr>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a:extLst>
                  <a:ext uri="{FF2B5EF4-FFF2-40B4-BE49-F238E27FC236}">
                    <a16:creationId xmlns:a16="http://schemas.microsoft.com/office/drawing/2014/main" id="{1EAF0712-E5D2-4CA7-A176-71F3B13B8264}"/>
                  </a:ext>
                </a:extLst>
              </p:cNvPr>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a:extLst>
                  <a:ext uri="{FF2B5EF4-FFF2-40B4-BE49-F238E27FC236}">
                    <a16:creationId xmlns:a16="http://schemas.microsoft.com/office/drawing/2014/main" id="{C1B20555-A47F-4D4E-825A-79FB5C5EB518}"/>
                  </a:ext>
                </a:extLst>
              </p:cNvPr>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a:extLst>
                  <a:ext uri="{FF2B5EF4-FFF2-40B4-BE49-F238E27FC236}">
                    <a16:creationId xmlns:a16="http://schemas.microsoft.com/office/drawing/2014/main" id="{4B5DAED6-FC4B-4177-93FA-EA755920AA87}"/>
                  </a:ext>
                </a:extLst>
              </p:cNvPr>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a:extLst>
                  <a:ext uri="{FF2B5EF4-FFF2-40B4-BE49-F238E27FC236}">
                    <a16:creationId xmlns:a16="http://schemas.microsoft.com/office/drawing/2014/main" id="{6FA081FB-ADEA-4479-A26C-C99589FE145A}"/>
                  </a:ext>
                </a:extLst>
              </p:cNvPr>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矩形 80">
                <a:extLst>
                  <a:ext uri="{FF2B5EF4-FFF2-40B4-BE49-F238E27FC236}">
                    <a16:creationId xmlns:a16="http://schemas.microsoft.com/office/drawing/2014/main" id="{8A09AB0B-2CC2-4FD1-92B7-5071786CEFE5}"/>
                  </a:ext>
                </a:extLst>
              </p:cNvPr>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8" name="组合 37">
            <a:extLst>
              <a:ext uri="{FF2B5EF4-FFF2-40B4-BE49-F238E27FC236}">
                <a16:creationId xmlns:a16="http://schemas.microsoft.com/office/drawing/2014/main" id="{5B724886-4C64-4B26-B69B-9F8233E87697}"/>
              </a:ext>
            </a:extLst>
          </p:cNvPr>
          <p:cNvGrpSpPr/>
          <p:nvPr/>
        </p:nvGrpSpPr>
        <p:grpSpPr>
          <a:xfrm>
            <a:off x="3066977" y="2153792"/>
            <a:ext cx="494471" cy="361234"/>
            <a:chOff x="3066977" y="2153792"/>
            <a:chExt cx="494471" cy="361234"/>
          </a:xfrm>
        </p:grpSpPr>
        <p:cxnSp>
          <p:nvCxnSpPr>
            <p:cNvPr id="82" name="直接箭头连接符 81">
              <a:extLst>
                <a:ext uri="{FF2B5EF4-FFF2-40B4-BE49-F238E27FC236}">
                  <a16:creationId xmlns:a16="http://schemas.microsoft.com/office/drawing/2014/main" id="{EE7F9C98-4D24-4633-B25B-2BA5514DDB6A}"/>
                </a:ext>
              </a:extLst>
            </p:cNvPr>
            <p:cNvCxnSpPr/>
            <p:nvPr/>
          </p:nvCxnSpPr>
          <p:spPr>
            <a:xfrm>
              <a:off x="3559543" y="2297288"/>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3" name="TextBox 132">
              <a:extLst>
                <a:ext uri="{FF2B5EF4-FFF2-40B4-BE49-F238E27FC236}">
                  <a16:creationId xmlns:a16="http://schemas.microsoft.com/office/drawing/2014/main" id="{6253A993-5286-49E3-A971-E0BAB64CD160}"/>
                </a:ext>
              </a:extLst>
            </p:cNvPr>
            <p:cNvSpPr txBox="1">
              <a:spLocks noChangeArrowheads="1"/>
            </p:cNvSpPr>
            <p:nvPr/>
          </p:nvSpPr>
          <p:spPr bwMode="auto">
            <a:xfrm>
              <a:off x="3066977" y="2153792"/>
              <a:ext cx="438020" cy="307777"/>
            </a:xfrm>
            <a:prstGeom prst="rect">
              <a:avLst/>
            </a:prstGeom>
            <a:noFill/>
            <a:ln w="12700">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84" name="直接连接符 83">
              <a:extLst>
                <a:ext uri="{FF2B5EF4-FFF2-40B4-BE49-F238E27FC236}">
                  <a16:creationId xmlns:a16="http://schemas.microsoft.com/office/drawing/2014/main" id="{159045DE-77E9-43DB-8F89-0CC7F124AB71}"/>
                </a:ext>
              </a:extLst>
            </p:cNvPr>
            <p:cNvCxnSpPr/>
            <p:nvPr/>
          </p:nvCxnSpPr>
          <p:spPr>
            <a:xfrm flipH="1">
              <a:off x="3277647" y="2297288"/>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a:extLst>
              <a:ext uri="{FF2B5EF4-FFF2-40B4-BE49-F238E27FC236}">
                <a16:creationId xmlns:a16="http://schemas.microsoft.com/office/drawing/2014/main" id="{7E3BA898-C954-4CCF-9939-9AA64B286300}"/>
              </a:ext>
            </a:extLst>
          </p:cNvPr>
          <p:cNvGrpSpPr/>
          <p:nvPr/>
        </p:nvGrpSpPr>
        <p:grpSpPr>
          <a:xfrm>
            <a:off x="4096643" y="3347690"/>
            <a:ext cx="1106375" cy="2277046"/>
            <a:chOff x="4096643" y="3347690"/>
            <a:chExt cx="1106375" cy="2277046"/>
          </a:xfrm>
        </p:grpSpPr>
        <p:sp>
          <p:nvSpPr>
            <p:cNvPr id="85" name="矩形 84">
              <a:extLst>
                <a:ext uri="{FF2B5EF4-FFF2-40B4-BE49-F238E27FC236}">
                  <a16:creationId xmlns:a16="http://schemas.microsoft.com/office/drawing/2014/main" id="{33855D47-11C6-4F3B-83C2-1227DD5FF09E}"/>
                </a:ext>
              </a:extLst>
            </p:cNvPr>
            <p:cNvSpPr/>
            <p:nvPr/>
          </p:nvSpPr>
          <p:spPr bwMode="auto">
            <a:xfrm>
              <a:off x="4098352" y="334769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标记 </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A78AAA6F-15FD-4525-B7D6-9791683437BE}"/>
                </a:ext>
              </a:extLst>
            </p:cNvPr>
            <p:cNvSpPr/>
            <p:nvPr/>
          </p:nvSpPr>
          <p:spPr bwMode="auto">
            <a:xfrm>
              <a:off x="4096643" y="373485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标记 </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a:extLst>
                <a:ext uri="{FF2B5EF4-FFF2-40B4-BE49-F238E27FC236}">
                  <a16:creationId xmlns:a16="http://schemas.microsoft.com/office/drawing/2014/main" id="{A8D37B82-7D0A-41F1-80F1-D36EB860C845}"/>
                </a:ext>
              </a:extLst>
            </p:cNvPr>
            <p:cNvSpPr/>
            <p:nvPr/>
          </p:nvSpPr>
          <p:spPr bwMode="auto">
            <a:xfrm>
              <a:off x="4112204" y="492592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标记 </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矩形 87">
              <a:extLst>
                <a:ext uri="{FF2B5EF4-FFF2-40B4-BE49-F238E27FC236}">
                  <a16:creationId xmlns:a16="http://schemas.microsoft.com/office/drawing/2014/main" id="{0C80B2C1-5C30-471F-AE79-FEA863B9C4C3}"/>
                </a:ext>
              </a:extLst>
            </p:cNvPr>
            <p:cNvSpPr/>
            <p:nvPr/>
          </p:nvSpPr>
          <p:spPr bwMode="auto">
            <a:xfrm>
              <a:off x="4110477" y="531308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标记 </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9" name="TextBox 132">
            <a:extLst>
              <a:ext uri="{FF2B5EF4-FFF2-40B4-BE49-F238E27FC236}">
                <a16:creationId xmlns:a16="http://schemas.microsoft.com/office/drawing/2014/main" id="{98A83BA2-F655-4456-B011-67BA8E96463D}"/>
              </a:ext>
            </a:extLst>
          </p:cNvPr>
          <p:cNvSpPr txBox="1">
            <a:spLocks noChangeArrowheads="1"/>
          </p:cNvSpPr>
          <p:nvPr/>
        </p:nvSpPr>
        <p:spPr bwMode="auto">
          <a:xfrm>
            <a:off x="2753437" y="3730780"/>
            <a:ext cx="552450" cy="307777"/>
          </a:xfrm>
          <a:prstGeom prst="rect">
            <a:avLst/>
          </a:prstGeom>
          <a:noFill/>
          <a:ln w="12700">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组</a:t>
            </a: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0</a:t>
            </a:r>
            <a:endParaRPr kumimoji="0" lang="zh-CN" altLang="en-US" sz="1400" b="1" i="0" u="none" strike="noStrike" kern="120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92" name="直接箭头连接符 91">
            <a:extLst>
              <a:ext uri="{FF2B5EF4-FFF2-40B4-BE49-F238E27FC236}">
                <a16:creationId xmlns:a16="http://schemas.microsoft.com/office/drawing/2014/main" id="{5BB73C45-74ED-482C-AF9B-9214DF5F07E8}"/>
              </a:ext>
            </a:extLst>
          </p:cNvPr>
          <p:cNvCxnSpPr/>
          <p:nvPr/>
        </p:nvCxnSpPr>
        <p:spPr>
          <a:xfrm flipV="1">
            <a:off x="3487853" y="2862939"/>
            <a:ext cx="0" cy="86784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a:extLst>
              <a:ext uri="{FF2B5EF4-FFF2-40B4-BE49-F238E27FC236}">
                <a16:creationId xmlns:a16="http://schemas.microsoft.com/office/drawing/2014/main" id="{F5871E77-F865-46D0-AEF2-5081D5E088BC}"/>
              </a:ext>
            </a:extLst>
          </p:cNvPr>
          <p:cNvGrpSpPr/>
          <p:nvPr/>
        </p:nvGrpSpPr>
        <p:grpSpPr>
          <a:xfrm>
            <a:off x="3327559" y="3347690"/>
            <a:ext cx="684754" cy="2277046"/>
            <a:chOff x="3327559" y="3347690"/>
            <a:chExt cx="684754" cy="2277046"/>
          </a:xfrm>
        </p:grpSpPr>
        <p:sp>
          <p:nvSpPr>
            <p:cNvPr id="101" name="矩形 100">
              <a:extLst>
                <a:ext uri="{FF2B5EF4-FFF2-40B4-BE49-F238E27FC236}">
                  <a16:creationId xmlns:a16="http://schemas.microsoft.com/office/drawing/2014/main" id="{8A2655D2-0D2B-4AC4-B7E8-7A4AF9E38AC3}"/>
                </a:ext>
              </a:extLst>
            </p:cNvPr>
            <p:cNvSpPr/>
            <p:nvPr/>
          </p:nvSpPr>
          <p:spPr bwMode="auto">
            <a:xfrm>
              <a:off x="3329268" y="334769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2" name="矩形 101">
              <a:extLst>
                <a:ext uri="{FF2B5EF4-FFF2-40B4-BE49-F238E27FC236}">
                  <a16:creationId xmlns:a16="http://schemas.microsoft.com/office/drawing/2014/main" id="{41687D8F-962E-438D-874C-49B7FD814A11}"/>
                </a:ext>
              </a:extLst>
            </p:cNvPr>
            <p:cNvSpPr/>
            <p:nvPr/>
          </p:nvSpPr>
          <p:spPr bwMode="auto">
            <a:xfrm>
              <a:off x="3327559" y="373485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3" name="矩形 102">
              <a:extLst>
                <a:ext uri="{FF2B5EF4-FFF2-40B4-BE49-F238E27FC236}">
                  <a16:creationId xmlns:a16="http://schemas.microsoft.com/office/drawing/2014/main" id="{44D47C91-287B-4163-80CD-943C198834C3}"/>
                </a:ext>
              </a:extLst>
            </p:cNvPr>
            <p:cNvSpPr/>
            <p:nvPr/>
          </p:nvSpPr>
          <p:spPr bwMode="auto">
            <a:xfrm>
              <a:off x="3335071" y="492592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sp>
          <p:nvSpPr>
            <p:cNvPr id="104" name="矩形 103">
              <a:extLst>
                <a:ext uri="{FF2B5EF4-FFF2-40B4-BE49-F238E27FC236}">
                  <a16:creationId xmlns:a16="http://schemas.microsoft.com/office/drawing/2014/main" id="{AA307F5A-156C-40A7-9474-DD0974B8058E}"/>
                </a:ext>
              </a:extLst>
            </p:cNvPr>
            <p:cNvSpPr/>
            <p:nvPr/>
          </p:nvSpPr>
          <p:spPr bwMode="auto">
            <a:xfrm>
              <a:off x="3333344" y="531308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p>
          </p:txBody>
        </p:sp>
      </p:grpSp>
    </p:spTree>
    <p:custDataLst>
      <p:tags r:id="rId1"/>
    </p:custDataLst>
    <p:extLst>
      <p:ext uri="{BB962C8B-B14F-4D97-AF65-F5344CB8AC3E}">
        <p14:creationId xmlns:p14="http://schemas.microsoft.com/office/powerpoint/2010/main" val="170077747"/>
      </p:ext>
    </p:extLst>
  </p:cSld>
  <p:clrMapOvr>
    <a:masterClrMapping/>
  </p:clrMapOvr>
  <mc:AlternateContent xmlns:mc="http://schemas.openxmlformats.org/markup-compatibility/2006" xmlns:p14="http://schemas.microsoft.com/office/powerpoint/2010/main">
    <mc:Choice Requires="p14">
      <p:transition spd="slow" p14:dur="2000" advTm="126200"/>
    </mc:Choice>
    <mc:Fallback xmlns="">
      <p:transition spd="slow" advTm="126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3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repeatCount="300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right)">
                                      <p:cBhvr>
                                        <p:cTn id="15" dur="500"/>
                                        <p:tgtEl>
                                          <p:spTgt spid="32"/>
                                        </p:tgtEl>
                                      </p:cBhvr>
                                    </p:animEffect>
                                  </p:childTnLst>
                                </p:cTn>
                              </p:par>
                              <p:par>
                                <p:cTn id="16" presetID="22" presetClass="entr" presetSubtype="2"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right)">
                                      <p:cBhvr>
                                        <p:cTn id="18" dur="500"/>
                                        <p:tgtEl>
                                          <p:spTgt spid="33"/>
                                        </p:tgtEl>
                                      </p:cBhvr>
                                    </p:animEffect>
                                  </p:childTnLst>
                                </p:cTn>
                              </p:par>
                              <p:par>
                                <p:cTn id="19" presetID="22" presetClass="entr" presetSubtype="2"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up)">
                                      <p:cBhvr>
                                        <p:cTn id="26" dur="500"/>
                                        <p:tgtEl>
                                          <p:spTgt spid="10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up)">
                                      <p:cBhvr>
                                        <p:cTn id="31" dur="500"/>
                                        <p:tgtEl>
                                          <p:spTgt spid="10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up)">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par>
                                <p:cTn id="52" presetID="22" presetClass="entr" presetSubtype="4"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down)">
                                      <p:cBhvr>
                                        <p:cTn id="64" dur="500"/>
                                        <p:tgtEl>
                                          <p:spTgt spid="8"/>
                                        </p:tgtEl>
                                      </p:cBhvr>
                                    </p:animEffect>
                                  </p:childTnLst>
                                </p:cTn>
                              </p:par>
                              <p:par>
                                <p:cTn id="65" presetID="22" presetClass="entr" presetSubtype="4"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down)">
                                      <p:cBhvr>
                                        <p:cTn id="67" dur="500"/>
                                        <p:tgtEl>
                                          <p:spTgt spid="9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right)">
                                      <p:cBhvr>
                                        <p:cTn id="7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30" grpId="0" animBg="1"/>
    </p:bldLst>
  </p:timing>
  <p:extLst>
    <p:ext uri="{3A86A75C-4F4B-4683-9AE1-C65F6400EC91}">
      <p14:laserTraceLst xmlns:p14="http://schemas.microsoft.com/office/powerpoint/2010/main">
        <p14:tracePtLst>
          <p14:tracePt t="7663" x="2762250" y="3384550"/>
          <p14:tracePt t="7776" x="2768600" y="3384550"/>
          <p14:tracePt t="7791" x="2768600" y="3397250"/>
          <p14:tracePt t="7807" x="2768600" y="3416300"/>
          <p14:tracePt t="7824" x="2768600" y="3429000"/>
          <p14:tracePt t="7841" x="2774950" y="3448050"/>
          <p14:tracePt t="7857" x="2781300" y="3454400"/>
          <p14:tracePt t="7874" x="2781300" y="3460750"/>
          <p14:tracePt t="7891" x="2781300" y="3473450"/>
          <p14:tracePt t="7907" x="2781300" y="3486150"/>
          <p14:tracePt t="7924" x="2787650" y="3505200"/>
          <p14:tracePt t="7927" x="2787650" y="3511550"/>
          <p14:tracePt t="7958" x="2800350" y="3536950"/>
          <p14:tracePt t="7974" x="2800350" y="3549650"/>
          <p14:tracePt t="7992" x="2800350" y="3568700"/>
          <p14:tracePt t="8009" x="2800350" y="3575050"/>
          <p14:tracePt t="8026" x="2800350" y="3587750"/>
          <p14:tracePt t="8042" x="2800350" y="3613150"/>
          <p14:tracePt t="8058" x="2800350" y="3644900"/>
          <p14:tracePt t="8075" x="2800350" y="3676650"/>
          <p14:tracePt t="8091" x="2800350" y="3721100"/>
          <p14:tracePt t="8094" x="2800350" y="3727450"/>
          <p14:tracePt t="8108" x="2800350" y="3740150"/>
          <p14:tracePt t="8125" x="2800350" y="3765550"/>
          <p14:tracePt t="8141" x="2800350" y="3797300"/>
          <p14:tracePt t="8158" x="2800350" y="3810000"/>
          <p14:tracePt t="8175" x="2800350" y="3822700"/>
          <p14:tracePt t="8191" x="2800350" y="3841750"/>
          <p14:tracePt t="8208" x="2800350" y="3860800"/>
          <p14:tracePt t="8225" x="2800350" y="3879850"/>
          <p14:tracePt t="8242" x="2800350" y="3911600"/>
          <p14:tracePt t="8245" x="2800350" y="3917950"/>
          <p14:tracePt t="8259" x="2800350" y="3924300"/>
          <p14:tracePt t="8276" x="2800350" y="3949700"/>
          <p14:tracePt t="8278" x="2800350" y="3956050"/>
          <p14:tracePt t="8292" x="2800350" y="3968750"/>
          <p14:tracePt t="8308" x="2800350" y="3987800"/>
          <p14:tracePt t="8325" x="2800350" y="4019550"/>
          <p14:tracePt t="8341" x="2800350" y="4051300"/>
          <p14:tracePt t="8358" x="2800350" y="4083050"/>
          <p14:tracePt t="8375" x="2800350" y="4108450"/>
          <p14:tracePt t="8391" x="2800350" y="4133850"/>
          <p14:tracePt t="8408" x="2800350" y="4146550"/>
          <p14:tracePt t="8425" x="2800350" y="4159250"/>
          <p14:tracePt t="8441" x="2800350" y="4191000"/>
          <p14:tracePt t="8458" x="2800350" y="4229100"/>
          <p14:tracePt t="8475" x="2800350" y="4260850"/>
          <p14:tracePt t="8477" x="2800350" y="4286250"/>
          <p14:tracePt t="8492" x="2800350" y="4305300"/>
          <p14:tracePt t="8509" x="2800350" y="4343400"/>
          <p14:tracePt t="8510" x="2800350" y="4356100"/>
          <p14:tracePt t="8526" x="2800350" y="4381500"/>
          <p14:tracePt t="8542" x="2800350" y="4413250"/>
          <p14:tracePt t="8558" x="2794000" y="4438650"/>
          <p14:tracePt t="8575" x="2787650" y="4476750"/>
          <p14:tracePt t="8592" x="2787650" y="4495800"/>
          <p14:tracePt t="8608" x="2774950" y="4546600"/>
          <p14:tracePt t="8625" x="2768600" y="4597400"/>
          <p14:tracePt t="8642" x="2768600" y="4667250"/>
          <p14:tracePt t="8658" x="2755900" y="4749800"/>
          <p14:tracePt t="8675" x="2730500" y="4838700"/>
          <p14:tracePt t="8678" x="2724150" y="4870450"/>
          <p14:tracePt t="8692" x="2711450" y="4908550"/>
          <p14:tracePt t="8709" x="2698750" y="4978400"/>
          <p14:tracePt t="8726" x="2698750" y="4997450"/>
          <p14:tracePt t="8743" x="2692400" y="5022850"/>
          <p14:tracePt t="8759" x="2692400" y="5060950"/>
          <p14:tracePt t="8776" x="2692400" y="5086350"/>
          <p14:tracePt t="8793" x="2686050" y="5111750"/>
          <p14:tracePt t="8808" x="2679700" y="5143500"/>
          <p14:tracePt t="8825" x="2679700" y="5156200"/>
          <p14:tracePt t="8842" x="2679700" y="5168900"/>
          <p14:tracePt t="8859" x="2679700" y="5181600"/>
          <p14:tracePt t="8875" x="2679700" y="5207000"/>
          <p14:tracePt t="8892" x="2679700" y="5219700"/>
          <p14:tracePt t="8910" x="2673350" y="5251450"/>
          <p14:tracePt t="8925" x="2673350" y="5283200"/>
          <p14:tracePt t="8942" x="2667000" y="5308600"/>
          <p14:tracePt t="8959" x="2667000" y="5346700"/>
          <p14:tracePt t="8976" x="2660650" y="5378450"/>
          <p14:tracePt t="8992" x="2654300" y="5422900"/>
          <p14:tracePt t="9009" x="2647950" y="5441950"/>
          <p14:tracePt t="9026" x="2647950" y="5473700"/>
          <p14:tracePt t="9043" x="2647950" y="5492750"/>
          <p14:tracePt t="9045" x="2647950" y="5499100"/>
          <p14:tracePt t="9059" x="2647950" y="5511800"/>
          <p14:tracePt t="9076" x="2647950" y="5524500"/>
          <p14:tracePt t="9078" x="2647950" y="5530850"/>
          <p14:tracePt t="9092" x="2647950" y="5537200"/>
          <p14:tracePt t="9109" x="2647950" y="5556250"/>
          <p14:tracePt t="9126" x="2647950" y="5575300"/>
          <p14:tracePt t="9142" x="2647950" y="5626100"/>
          <p14:tracePt t="9159" x="2647950" y="5670550"/>
          <p14:tracePt t="9176" x="2647950" y="5708650"/>
          <p14:tracePt t="9192" x="2647950" y="5715000"/>
          <p14:tracePt t="9567" x="2654300" y="5721350"/>
          <p14:tracePt t="9576" x="2667000" y="5721350"/>
          <p14:tracePt t="9593" x="2698750" y="5721350"/>
          <p14:tracePt t="9609" x="2705100" y="5721350"/>
          <p14:tracePt t="9736" x="2717800" y="5721350"/>
          <p14:tracePt t="9753" x="2736850" y="5721350"/>
          <p14:tracePt t="9760" x="2762250" y="5721350"/>
          <p14:tracePt t="9776" x="2806700" y="5715000"/>
          <p14:tracePt t="9793" x="2863850" y="5708650"/>
          <p14:tracePt t="9810" x="2895600" y="5702300"/>
          <p14:tracePt t="9890" x="2901950" y="5695950"/>
          <p14:tracePt t="9910" x="2959100" y="5670550"/>
          <p14:tracePt t="9927" x="2997200" y="5664200"/>
          <p14:tracePt t="9945" x="3060700" y="5645150"/>
          <p14:tracePt t="9962" x="3105150" y="5632450"/>
          <p14:tracePt t="9978" x="3124200" y="5626100"/>
          <p14:tracePt t="9994" x="3130550" y="5619750"/>
          <p14:tracePt t="10011" x="3136900" y="5588000"/>
          <p14:tracePt t="10027" x="3155950" y="5549900"/>
          <p14:tracePt t="10044" x="3175000" y="5480050"/>
          <p14:tracePt t="10060" x="3194050" y="5422900"/>
          <p14:tracePt t="10062" x="3213100" y="5384800"/>
          <p14:tracePt t="10078" x="3225800" y="5353050"/>
          <p14:tracePt t="10094" x="3238500" y="5308600"/>
          <p14:tracePt t="10110" x="3251200" y="5245100"/>
          <p14:tracePt t="10127" x="3263900" y="5168900"/>
          <p14:tracePt t="10144" x="3263900" y="5118100"/>
          <p14:tracePt t="10160" x="3270250" y="5067300"/>
          <p14:tracePt t="10177" x="3282950" y="5003800"/>
          <p14:tracePt t="10194" x="3289300" y="4946650"/>
          <p14:tracePt t="10198" x="3289300" y="4902200"/>
          <p14:tracePt t="10211" x="3289300" y="4864100"/>
          <p14:tracePt t="10227" x="3289300" y="4768850"/>
          <p14:tracePt t="10244" x="3289300" y="4673600"/>
          <p14:tracePt t="10261" x="3289300" y="4578350"/>
          <p14:tracePt t="10263" x="3289300" y="4527550"/>
          <p14:tracePt t="10277" x="3295650" y="4425950"/>
          <p14:tracePt t="10294" x="3295650" y="4343400"/>
          <p14:tracePt t="10310" x="3295650" y="4267200"/>
          <p14:tracePt t="10327" x="3295650" y="4197350"/>
          <p14:tracePt t="10344" x="3295650" y="4121150"/>
          <p14:tracePt t="10361" x="3295650" y="4038600"/>
          <p14:tracePt t="10377" x="3295650" y="3981450"/>
          <p14:tracePt t="10394" x="3295650" y="3937000"/>
          <p14:tracePt t="10411" x="3295650" y="3886200"/>
          <p14:tracePt t="10427" x="3295650" y="3854450"/>
          <p14:tracePt t="10432" x="3295650" y="3835400"/>
          <p14:tracePt t="10445" x="3295650" y="3822700"/>
          <p14:tracePt t="10462" x="3282950" y="3784600"/>
          <p14:tracePt t="10479" x="3276600" y="3746500"/>
          <p14:tracePt t="10495" x="3257550" y="3721100"/>
          <p14:tracePt t="10512" x="3257550" y="3714750"/>
          <p14:tracePt t="10527" x="3257550" y="3689350"/>
          <p14:tracePt t="10655" x="0" y="0"/>
        </p14:tracePtLst>
        <p14:tracePtLst>
          <p14:tracePt t="11305" x="7080250" y="3321050"/>
          <p14:tracePt t="11311" x="7080250" y="3314700"/>
          <p14:tracePt t="11328" x="7080250" y="3302000"/>
          <p14:tracePt t="11345" x="7061200" y="3289300"/>
          <p14:tracePt t="11362" x="7042150" y="3282950"/>
          <p14:tracePt t="11378" x="6997700" y="3263900"/>
          <p14:tracePt t="11395" x="6953250" y="3238500"/>
          <p14:tracePt t="11412" x="6902450" y="3238500"/>
          <p14:tracePt t="11429" x="6731000" y="3219450"/>
          <p14:tracePt t="11446" x="6419850" y="3194050"/>
          <p14:tracePt t="11462" x="6242050" y="3181350"/>
          <p14:tracePt t="11479" x="6083300" y="3175000"/>
          <p14:tracePt t="11495" x="5924550" y="3175000"/>
          <p14:tracePt t="11512" x="5784850" y="3175000"/>
          <p14:tracePt t="11528" x="5645150" y="3175000"/>
          <p14:tracePt t="11545" x="5530850" y="3175000"/>
          <p14:tracePt t="11562" x="5416550" y="3175000"/>
          <p14:tracePt t="11578" x="5365750" y="3181350"/>
          <p14:tracePt t="11595" x="5321300" y="3194050"/>
          <p14:tracePt t="11612" x="5295900" y="3206750"/>
          <p14:tracePt t="11614" x="5283200" y="3213100"/>
          <p14:tracePt t="11629" x="5270500" y="3219450"/>
          <p14:tracePt t="11645" x="5219700" y="3238500"/>
          <p14:tracePt t="11662" x="5181600" y="3270250"/>
          <p14:tracePt t="11679" x="5124450" y="3302000"/>
          <p14:tracePt t="11696" x="5073650" y="3352800"/>
          <p14:tracePt t="11713" x="5041900" y="3378200"/>
          <p14:tracePt t="11729" x="5029200" y="3409950"/>
          <p14:tracePt t="11745" x="5022850" y="3435350"/>
          <p14:tracePt t="11762" x="5010150" y="3473450"/>
          <p14:tracePt t="11779" x="5003800" y="3498850"/>
          <p14:tracePt t="11795" x="5003800" y="3543300"/>
          <p14:tracePt t="11812" x="5003800" y="3613150"/>
          <p14:tracePt t="11813" x="5003800" y="3644900"/>
          <p14:tracePt t="11830" x="5016500" y="3689350"/>
          <p14:tracePt t="11846" x="5029200" y="3727450"/>
          <p14:tracePt t="11862" x="5048250" y="3778250"/>
          <p14:tracePt t="11879" x="5086350" y="3822700"/>
          <p14:tracePt t="11896" x="5137150" y="3873500"/>
          <p14:tracePt t="11912" x="5181600" y="3898900"/>
          <p14:tracePt t="11930" x="5232400" y="3917950"/>
          <p14:tracePt t="11946" x="5264150" y="3943350"/>
          <p14:tracePt t="11962" x="5308600" y="3962400"/>
          <p14:tracePt t="11981" x="5321300" y="3962400"/>
          <p14:tracePt t="11982" x="5346700" y="3968750"/>
          <p14:tracePt t="11996" x="5359400" y="3968750"/>
          <p14:tracePt t="12013" x="5403850" y="3987800"/>
          <p14:tracePt t="12029" x="5448300" y="4006850"/>
          <p14:tracePt t="12046" x="5486400" y="4006850"/>
          <p14:tracePt t="12062" x="5530850" y="4019550"/>
          <p14:tracePt t="12079" x="5568950" y="4019550"/>
          <p14:tracePt t="12096" x="5645150" y="4019550"/>
          <p14:tracePt t="12112" x="5746750" y="4019550"/>
          <p14:tracePt t="12129" x="5854700" y="4019550"/>
          <p14:tracePt t="12146" x="5969000" y="4019550"/>
          <p14:tracePt t="12149" x="6019800" y="4019550"/>
          <p14:tracePt t="12164" x="6070600" y="4019550"/>
          <p14:tracePt t="12179" x="6165850" y="4019550"/>
          <p14:tracePt t="12182" x="6203950" y="4019550"/>
          <p14:tracePt t="12197" x="6248400" y="4019550"/>
          <p14:tracePt t="12213" x="6362700" y="4019550"/>
          <p14:tracePt t="12229" x="6432550" y="4013200"/>
          <p14:tracePt t="12246" x="6496050" y="4000500"/>
          <p14:tracePt t="12263" x="6553200" y="3987800"/>
          <p14:tracePt t="12279" x="6591300" y="3968750"/>
          <p14:tracePt t="12296" x="6635750" y="3949700"/>
          <p14:tracePt t="12313" x="6686550" y="3924300"/>
          <p14:tracePt t="12329" x="6724650" y="3898900"/>
          <p14:tracePt t="12346" x="6762750" y="3879850"/>
          <p14:tracePt t="12363" x="6794500" y="3854450"/>
          <p14:tracePt t="12380" x="6826250" y="3835400"/>
          <p14:tracePt t="12382" x="6832600" y="3829050"/>
          <p14:tracePt t="12396" x="6845300" y="3810000"/>
          <p14:tracePt t="12414" x="6883400" y="3778250"/>
          <p14:tracePt t="12430" x="6896100" y="3765550"/>
          <p14:tracePt t="12447" x="6902450" y="3752850"/>
          <p14:tracePt t="12464" x="6908800" y="3740150"/>
          <p14:tracePt t="12480" x="6908800" y="3702050"/>
          <p14:tracePt t="12496" x="6908800" y="3676650"/>
          <p14:tracePt t="12513" x="6908800" y="3644900"/>
          <p14:tracePt t="12530" x="6908800" y="3625850"/>
          <p14:tracePt t="12546" x="6908800" y="3600450"/>
          <p14:tracePt t="12563" x="6908800" y="3581400"/>
          <p14:tracePt t="12580" x="6908800" y="3568700"/>
          <p14:tracePt t="12596" x="6908800" y="3556000"/>
          <p14:tracePt t="12597" x="6902450" y="3543300"/>
          <p14:tracePt t="12613" x="6889750" y="3524250"/>
          <p14:tracePt t="12630" x="6870700" y="3498850"/>
          <p14:tracePt t="12646" x="6813550" y="3467100"/>
          <p14:tracePt t="12664" x="6769100" y="3448050"/>
          <p14:tracePt t="12680" x="6711950" y="3429000"/>
          <p14:tracePt t="12697" x="6648450" y="3403600"/>
          <p14:tracePt t="12713" x="6591300" y="3384550"/>
          <p14:tracePt t="12731" x="6546850" y="3378200"/>
          <p14:tracePt t="12747" x="6502400" y="3371850"/>
          <p14:tracePt t="12764" x="6464300" y="3365500"/>
          <p14:tracePt t="12765" x="6445250" y="3365500"/>
          <p14:tracePt t="12780" x="6432550" y="3365500"/>
          <p14:tracePt t="12797" x="6381750" y="3352800"/>
          <p14:tracePt t="12814" x="6343650" y="3352800"/>
          <p14:tracePt t="12830" x="6311900" y="3352800"/>
          <p14:tracePt t="12847" x="6267450" y="3352800"/>
          <p14:tracePt t="12864" x="6210300" y="3352800"/>
          <p14:tracePt t="12880" x="6153150" y="3352800"/>
          <p14:tracePt t="12897" x="6089650" y="3352800"/>
          <p14:tracePt t="12915" x="6070600" y="3352800"/>
          <p14:tracePt t="12932" x="6045200" y="3352800"/>
          <p14:tracePt t="12935" x="6038850" y="3352800"/>
          <p14:tracePt t="12948" x="6032500" y="3352800"/>
          <p14:tracePt t="12964" x="6013450" y="3352800"/>
          <p14:tracePt t="12967" x="5994400" y="3365500"/>
          <p14:tracePt t="12997" x="5937250" y="3384550"/>
          <p14:tracePt t="13014" x="5899150" y="3403600"/>
          <p14:tracePt t="13031" x="5854700" y="3409950"/>
          <p14:tracePt t="13047" x="5822950" y="3416300"/>
          <p14:tracePt t="13064" x="5784850" y="3416300"/>
          <p14:tracePt t="13081" x="5772150" y="3422650"/>
          <p14:tracePt t="13175" x="5759450" y="3429000"/>
          <p14:tracePt t="13183" x="5746750" y="3435350"/>
          <p14:tracePt t="13198" x="5721350" y="3448050"/>
          <p14:tracePt t="13214" x="5670550" y="3479800"/>
          <p14:tracePt t="13230" x="5607050" y="3498850"/>
          <p14:tracePt t="13247" x="5549900" y="3517900"/>
          <p14:tracePt t="13264" x="5499100" y="3536950"/>
          <p14:tracePt t="13281" x="5467350" y="3549650"/>
          <p14:tracePt t="13297" x="5454650" y="3562350"/>
          <p14:tracePt t="13314" x="5448300" y="3568700"/>
          <p14:tracePt t="13348" x="5441950" y="3575050"/>
          <p14:tracePt t="13364" x="5441950" y="3581400"/>
          <p14:tracePt t="13367" x="5435600" y="3594100"/>
          <p14:tracePt t="13382" x="5422900" y="3613150"/>
          <p14:tracePt t="13399" x="5416550" y="3625850"/>
          <p14:tracePt t="13415" x="5403850" y="3644900"/>
          <p14:tracePt t="13431" x="5397500" y="3657600"/>
          <p14:tracePt t="13499" x="5397500" y="3663950"/>
          <p14:tracePt t="13514" x="5391150" y="3670300"/>
          <p14:tracePt t="13531" x="5391150" y="3683000"/>
          <p14:tracePt t="13548" x="5384800" y="3689350"/>
          <p14:tracePt t="13633" x="5384800" y="3702050"/>
          <p14:tracePt t="13649" x="5384800" y="3714750"/>
          <p14:tracePt t="13681" x="5384800" y="3721100"/>
          <p14:tracePt t="13698" x="5384800" y="3727450"/>
          <p14:tracePt t="13715" x="5372100" y="3740150"/>
          <p14:tracePt t="13748" x="5372100" y="3746500"/>
          <p14:tracePt t="13805" x="5372100" y="3752850"/>
          <p14:tracePt t="13812" x="5372100" y="3759200"/>
          <p14:tracePt t="13815" x="5372100" y="3771900"/>
          <p14:tracePt t="13831" x="5372100" y="3784600"/>
          <p14:tracePt t="13848" x="5372100" y="3803650"/>
          <p14:tracePt t="13865" x="5372100" y="3816350"/>
          <p14:tracePt t="13882" x="5372100" y="3822700"/>
          <p14:tracePt t="13899" x="5372100" y="3829050"/>
          <p14:tracePt t="13915" x="5372100" y="3848100"/>
          <p14:tracePt t="13932" x="5372100" y="3867150"/>
          <p14:tracePt t="13950" x="5378450" y="3886200"/>
          <p14:tracePt t="13965" x="5384800" y="3905250"/>
          <p14:tracePt t="13982" x="5391150" y="3917950"/>
          <p14:tracePt t="14015" x="5403850" y="3924300"/>
          <p14:tracePt t="14032" x="5422900" y="3943350"/>
          <p14:tracePt t="14048" x="5454650" y="3968750"/>
          <p14:tracePt t="14065" x="5486400" y="3994150"/>
          <p14:tracePt t="14082" x="5511800" y="4013200"/>
          <p14:tracePt t="14099" x="5549900" y="4019550"/>
          <p14:tracePt t="14115" x="5588000" y="4032250"/>
          <p14:tracePt t="14120" x="5607050" y="4038600"/>
          <p14:tracePt t="14133" x="5626100" y="4044950"/>
          <p14:tracePt t="14149" x="5664200" y="4051300"/>
          <p14:tracePt t="14153" x="5676900" y="4057650"/>
          <p14:tracePt t="14167" x="5708650" y="4064000"/>
          <p14:tracePt t="14183" x="5759450" y="4070350"/>
          <p14:tracePt t="14200" x="5797550" y="4076700"/>
          <p14:tracePt t="14215" x="5848350" y="4083050"/>
          <p14:tracePt t="14232" x="5924550" y="4095750"/>
          <p14:tracePt t="14249" x="6007100" y="4108450"/>
          <p14:tracePt t="14265" x="6096000" y="4108450"/>
          <p14:tracePt t="14282" x="6172200" y="4114800"/>
          <p14:tracePt t="14299" x="6235700" y="4114800"/>
          <p14:tracePt t="14315" x="6280150" y="4114800"/>
          <p14:tracePt t="14319" x="6286500" y="4114800"/>
          <p14:tracePt t="14332" x="6292850" y="4114800"/>
          <p14:tracePt t="14349" x="6324600" y="4114800"/>
          <p14:tracePt t="14366" x="6350000" y="4114800"/>
          <p14:tracePt t="14383" x="6375400" y="4114800"/>
          <p14:tracePt t="14400" x="6394450" y="4114800"/>
          <p14:tracePt t="14417" x="6419850" y="4114800"/>
          <p14:tracePt t="14433" x="6477000" y="4102100"/>
          <p14:tracePt t="14449" x="6521450" y="4095750"/>
          <p14:tracePt t="14466" x="6572250" y="4076700"/>
          <p14:tracePt t="14482" x="6629400" y="4051300"/>
          <p14:tracePt t="14499" x="6654800" y="4044950"/>
          <p14:tracePt t="14516" x="6699250" y="4032250"/>
          <p14:tracePt t="14519" x="6718300" y="4025900"/>
          <p14:tracePt t="14532" x="6731000" y="4025900"/>
          <p14:tracePt t="14549" x="6794500" y="4006850"/>
          <p14:tracePt t="14566" x="6826250" y="3975100"/>
          <p14:tracePt t="14582" x="6870700" y="3956050"/>
          <p14:tracePt t="14599" x="6908800" y="3937000"/>
          <p14:tracePt t="14617" x="6953250" y="3917950"/>
          <p14:tracePt t="14633" x="6972300" y="3898900"/>
          <p14:tracePt t="14650" x="6978650" y="3898900"/>
          <p14:tracePt t="14839" x="0" y="0"/>
        </p14:tracePtLst>
        <p14:tracePtLst>
          <p14:tracePt t="17528" x="5289550" y="3898900"/>
          <p14:tracePt t="17536" x="5289550" y="3911600"/>
          <p14:tracePt t="17552" x="5302250" y="3930650"/>
          <p14:tracePt t="17570" x="5321300" y="3962400"/>
          <p14:tracePt t="17586" x="5359400" y="4006850"/>
          <p14:tracePt t="17603" x="5397500" y="4019550"/>
          <p14:tracePt t="17619" x="5505450" y="4044950"/>
          <p14:tracePt t="17636" x="5638800" y="4064000"/>
          <p14:tracePt t="17653" x="5778500" y="4083050"/>
          <p14:tracePt t="17654" x="5835650" y="4083050"/>
          <p14:tracePt t="17670" x="5924550" y="4083050"/>
          <p14:tracePt t="17686" x="5988050" y="4083050"/>
          <p14:tracePt t="17703" x="6045200" y="4083050"/>
          <p14:tracePt t="17720" x="6089650" y="4083050"/>
          <p14:tracePt t="17736" x="6140450" y="4083050"/>
          <p14:tracePt t="17753" x="6216650" y="4083050"/>
          <p14:tracePt t="17770" x="6318250" y="4083050"/>
          <p14:tracePt t="17786" x="6438900" y="4070350"/>
          <p14:tracePt t="17803" x="6559550" y="4057650"/>
          <p14:tracePt t="17821" x="6680200" y="4044950"/>
          <p14:tracePt t="17838" x="6788150" y="4025900"/>
          <p14:tracePt t="17854" x="6864350" y="4013200"/>
          <p14:tracePt t="17856" x="6889750" y="4000500"/>
          <p14:tracePt t="17870" x="6921500" y="3981450"/>
          <p14:tracePt t="17887" x="6946900" y="3968750"/>
          <p14:tracePt t="17903" x="6972300" y="3924300"/>
          <p14:tracePt t="17920" x="6991350" y="3886200"/>
          <p14:tracePt t="17936" x="7016750" y="3829050"/>
          <p14:tracePt t="17953" x="7048500" y="3778250"/>
          <p14:tracePt t="17970" x="7054850" y="3746500"/>
          <p14:tracePt t="17987" x="7073900" y="3702050"/>
          <p14:tracePt t="18003" x="7080250" y="3670300"/>
          <p14:tracePt t="18007" x="7086600" y="3657600"/>
          <p14:tracePt t="18020" x="7092950" y="3638550"/>
          <p14:tracePt t="18037" x="7099300" y="3600450"/>
          <p14:tracePt t="18040" x="7099300" y="3587750"/>
          <p14:tracePt t="18055" x="7099300" y="3549650"/>
          <p14:tracePt t="18071" x="7099300" y="3498850"/>
          <p14:tracePt t="18088" x="7099300" y="3460750"/>
          <p14:tracePt t="18104" x="7086600" y="3429000"/>
          <p14:tracePt t="18120" x="7061200" y="3397250"/>
          <p14:tracePt t="18137" x="7023100" y="3371850"/>
          <p14:tracePt t="18154" x="6985000" y="3352800"/>
          <p14:tracePt t="18170" x="6965950" y="3333750"/>
          <p14:tracePt t="18187" x="6934200" y="3327400"/>
          <p14:tracePt t="18203" x="6896100" y="3321050"/>
          <p14:tracePt t="18206" x="6870700" y="3321050"/>
          <p14:tracePt t="18220" x="6832600" y="3314700"/>
          <p14:tracePt t="18237" x="6737350" y="3302000"/>
          <p14:tracePt t="18240" x="6686550" y="3302000"/>
          <p14:tracePt t="18254" x="6584950" y="3302000"/>
          <p14:tracePt t="18270" x="6464300" y="3289300"/>
          <p14:tracePt t="18287" x="6369050" y="3276600"/>
          <p14:tracePt t="18304" x="6286500" y="3276600"/>
          <p14:tracePt t="18321" x="6223000" y="3276600"/>
          <p14:tracePt t="18337" x="6178550" y="3276600"/>
          <p14:tracePt t="18342" x="6153150" y="3276600"/>
          <p14:tracePt t="18354" x="6134100" y="3276600"/>
          <p14:tracePt t="18370" x="6089650" y="3276600"/>
          <p14:tracePt t="18387" x="6013450" y="3282950"/>
          <p14:tracePt t="18404" x="5918200" y="3302000"/>
          <p14:tracePt t="18407" x="5861050" y="3308350"/>
          <p14:tracePt t="18420" x="5810250" y="3321050"/>
          <p14:tracePt t="18438" x="5619750" y="3359150"/>
          <p14:tracePt t="18454" x="5499100" y="3384550"/>
          <p14:tracePt t="18471" x="5403850" y="3397250"/>
          <p14:tracePt t="18487" x="5346700" y="3403600"/>
          <p14:tracePt t="18504" x="5327650" y="3416300"/>
          <p14:tracePt t="18521" x="5321300" y="3429000"/>
          <p14:tracePt t="18537" x="5308600" y="3435350"/>
          <p14:tracePt t="18555" x="5295900" y="3448050"/>
          <p14:tracePt t="18572" x="5270500" y="3479800"/>
          <p14:tracePt t="18574" x="5264150" y="3492500"/>
          <p14:tracePt t="18589" x="5257800" y="3511550"/>
          <p14:tracePt t="18605" x="5238750" y="3549650"/>
          <p14:tracePt t="18621" x="5219700" y="3568700"/>
          <p14:tracePt t="18639" x="5213350" y="3613150"/>
          <p14:tracePt t="18654" x="5200650" y="3638550"/>
          <p14:tracePt t="18672" x="5200650" y="3670300"/>
          <p14:tracePt t="18688" x="5200650" y="3714750"/>
          <p14:tracePt t="18704" x="5200650" y="3759200"/>
          <p14:tracePt t="18721" x="5200650" y="3797300"/>
          <p14:tracePt t="18738" x="5213350" y="3829050"/>
          <p14:tracePt t="18754" x="5232400" y="3860800"/>
          <p14:tracePt t="18771" x="5251450" y="3879850"/>
          <p14:tracePt t="18775" x="5276850" y="3898900"/>
          <p14:tracePt t="18787" x="5295900" y="3911600"/>
          <p14:tracePt t="18805" x="5372100" y="3937000"/>
          <p14:tracePt t="18822" x="5467350" y="3956050"/>
          <p14:tracePt t="18839" x="5562600" y="3962400"/>
          <p14:tracePt t="18855" x="5613400" y="3962400"/>
          <p14:tracePt t="18871" x="5651500" y="3962400"/>
          <p14:tracePt t="18887" x="5670550" y="3962400"/>
          <p14:tracePt t="18904" x="5689600" y="3962400"/>
          <p14:tracePt t="18921" x="5702300" y="3962400"/>
          <p14:tracePt t="19049" x="0" y="0"/>
        </p14:tracePtLst>
        <p14:tracePtLst>
          <p14:tracePt t="26385" x="7061200" y="3384550"/>
          <p14:tracePt t="26401" x="7061200" y="3378200"/>
          <p14:tracePt t="26430" x="7054850" y="3371850"/>
          <p14:tracePt t="26447" x="7048500" y="3359150"/>
          <p14:tracePt t="26463" x="7029450" y="3346450"/>
          <p14:tracePt t="26481" x="7016750" y="3333750"/>
          <p14:tracePt t="26497" x="6978650" y="3327400"/>
          <p14:tracePt t="26514" x="6940550" y="3321050"/>
          <p14:tracePt t="26530" x="6889750" y="3314700"/>
          <p14:tracePt t="26548" x="6794500" y="3314700"/>
          <p14:tracePt t="26564" x="6699250" y="3308350"/>
          <p14:tracePt t="26580" x="6578600" y="3302000"/>
          <p14:tracePt t="26597" x="6477000" y="3295650"/>
          <p14:tracePt t="26599" x="6426200" y="3295650"/>
          <p14:tracePt t="26614" x="6350000" y="3289300"/>
          <p14:tracePt t="26630" x="6280150" y="3289300"/>
          <p14:tracePt t="26647" x="6235700" y="3289300"/>
          <p14:tracePt t="26665" x="6191250" y="3289300"/>
          <p14:tracePt t="26682" x="6140450" y="3289300"/>
          <p14:tracePt t="26697" x="6070600" y="3289300"/>
          <p14:tracePt t="26714" x="5994400" y="3289300"/>
          <p14:tracePt t="26731" x="5911850" y="3295650"/>
          <p14:tracePt t="26748" x="5829300" y="3308350"/>
          <p14:tracePt t="26751" x="5784850" y="3321050"/>
          <p14:tracePt t="26764" x="5740400" y="3333750"/>
          <p14:tracePt t="26781" x="5651500" y="3352800"/>
          <p14:tracePt t="26783" x="5613400" y="3365500"/>
          <p14:tracePt t="26797" x="5588000" y="3371850"/>
          <p14:tracePt t="26814" x="5499100" y="3397250"/>
          <p14:tracePt t="26831" x="5435600" y="3409950"/>
          <p14:tracePt t="26847" x="5384800" y="3448050"/>
          <p14:tracePt t="26864" x="5334000" y="3486150"/>
          <p14:tracePt t="26881" x="5270500" y="3549650"/>
          <p14:tracePt t="26897" x="5200650" y="3606800"/>
          <p14:tracePt t="26915" x="5130800" y="3676650"/>
          <p14:tracePt t="26932" x="5092700" y="3714750"/>
          <p14:tracePt t="26949" x="5080000" y="3733800"/>
          <p14:tracePt t="26950" x="5067300" y="3740150"/>
          <p14:tracePt t="26964" x="5067300" y="3752850"/>
          <p14:tracePt t="26982" x="5060950" y="3784600"/>
          <p14:tracePt t="26983" x="5060950" y="3803650"/>
          <p14:tracePt t="26998" x="5060950" y="3816350"/>
          <p14:tracePt t="27014" x="5060950" y="3867150"/>
          <p14:tracePt t="27031" x="5067300" y="3886200"/>
          <p14:tracePt t="27048" x="5099050" y="3917950"/>
          <p14:tracePt t="27064" x="5130800" y="3930650"/>
          <p14:tracePt t="27081" x="5194300" y="3956050"/>
          <p14:tracePt t="27098" x="5270500" y="3981450"/>
          <p14:tracePt t="27115" x="5346700" y="4006850"/>
          <p14:tracePt t="27131" x="5403850" y="4032250"/>
          <p14:tracePt t="27148" x="5480050" y="4064000"/>
          <p14:tracePt t="27152" x="5524500" y="4070350"/>
          <p14:tracePt t="27165" x="5575300" y="4076700"/>
          <p14:tracePt t="27183" x="5740400" y="4089400"/>
          <p14:tracePt t="27199" x="5873750" y="4089400"/>
          <p14:tracePt t="27215" x="6019800" y="4089400"/>
          <p14:tracePt t="27231" x="6172200" y="4089400"/>
          <p14:tracePt t="27248" x="6305550" y="4089400"/>
          <p14:tracePt t="27265" x="6413500" y="4089400"/>
          <p14:tracePt t="27281" x="6502400" y="4089400"/>
          <p14:tracePt t="27298" x="6578600" y="4089400"/>
          <p14:tracePt t="27315" x="6629400" y="4083050"/>
          <p14:tracePt t="27331" x="6686550" y="4076700"/>
          <p14:tracePt t="27348" x="6731000" y="4057650"/>
          <p14:tracePt t="27352" x="6756400" y="4044950"/>
          <p14:tracePt t="27365" x="6775450" y="4038600"/>
          <p14:tracePt t="27382" x="6807200" y="4019550"/>
          <p14:tracePt t="27384" x="6819900" y="4006850"/>
          <p14:tracePt t="27415" x="6858000" y="3962400"/>
          <p14:tracePt t="27431" x="6889750" y="3930650"/>
          <p14:tracePt t="27449" x="6921500" y="3886200"/>
          <p14:tracePt t="27465" x="6965950" y="3848100"/>
          <p14:tracePt t="27481" x="6985000" y="3822700"/>
          <p14:tracePt t="27520" x="6985000" y="3816350"/>
          <p14:tracePt t="27548" x="6991350" y="3790950"/>
          <p14:tracePt t="27565" x="6991350" y="3746500"/>
          <p14:tracePt t="27582" x="6991350" y="3676650"/>
          <p14:tracePt t="27598" x="6991350" y="3632200"/>
          <p14:tracePt t="27615" x="6991350" y="3613150"/>
          <p14:tracePt t="27632" x="6991350" y="3594100"/>
          <p14:tracePt t="27649" x="6991350" y="3581400"/>
          <p14:tracePt t="27666" x="6991350" y="3568700"/>
          <p14:tracePt t="27682" x="6978650" y="3556000"/>
          <p14:tracePt t="27698" x="6965950" y="3530600"/>
          <p14:tracePt t="27715" x="6940550" y="3505200"/>
          <p14:tracePt t="27733" x="6915150" y="3486150"/>
          <p14:tracePt t="27749" x="6896100" y="3460750"/>
          <p14:tracePt t="27753" x="6883400" y="3454400"/>
          <p14:tracePt t="27765" x="6877050" y="3448050"/>
          <p14:tracePt t="27782" x="6838950" y="3429000"/>
          <p14:tracePt t="27799" x="6819900" y="3409950"/>
          <p14:tracePt t="27815" x="6788150" y="3397250"/>
          <p14:tracePt t="27832" x="6756400" y="3371850"/>
          <p14:tracePt t="27849" x="6718300" y="3371850"/>
          <p14:tracePt t="27865" x="6686550" y="3365500"/>
          <p14:tracePt t="27882" x="6661150" y="3365500"/>
          <p14:tracePt t="27900" x="6654800" y="3359150"/>
          <p14:tracePt t="28000" x="0" y="0"/>
        </p14:tracePtLst>
        <p14:tracePtLst>
          <p14:tracePt t="35569" x="5334000" y="3695700"/>
          <p14:tracePt t="35762" x="5346700" y="3695700"/>
          <p14:tracePt t="35775" x="5365750" y="3695700"/>
          <p14:tracePt t="35792" x="5397500" y="3695700"/>
          <p14:tracePt t="35808" x="5435600" y="3702050"/>
          <p14:tracePt t="35825" x="5467350" y="3702050"/>
          <p14:tracePt t="35842" x="5530850" y="3702050"/>
          <p14:tracePt t="35858" x="5581650" y="3702050"/>
          <p14:tracePt t="35875" x="5626100" y="3702050"/>
          <p14:tracePt t="35892" x="5651500" y="3702050"/>
          <p14:tracePt t="35909" x="5676900" y="3702050"/>
          <p14:tracePt t="35912" x="5689600" y="3702050"/>
          <p14:tracePt t="35925" x="5708650" y="3702050"/>
          <p14:tracePt t="35942" x="5746750" y="3702050"/>
          <p14:tracePt t="35944" x="5759450" y="3702050"/>
          <p14:tracePt t="35959" x="5810250" y="3702050"/>
          <p14:tracePt t="35975" x="5861050" y="3695700"/>
          <p14:tracePt t="35992" x="5892800" y="3695700"/>
          <p14:tracePt t="36010" x="5924550" y="3695700"/>
          <p14:tracePt t="36027" x="5943600" y="3695700"/>
          <p14:tracePt t="36042" x="5969000" y="3695700"/>
          <p14:tracePt t="36060" x="6007100" y="3695700"/>
          <p14:tracePt t="36063" x="6026150" y="3695700"/>
          <p14:tracePt t="36075" x="6045200" y="3695700"/>
          <p14:tracePt t="36092" x="6083300" y="3695700"/>
          <p14:tracePt t="36109" x="6127750" y="3695700"/>
          <p14:tracePt t="36112" x="6159500" y="3695700"/>
          <p14:tracePt t="36126" x="6191250" y="3695700"/>
          <p14:tracePt t="36143" x="6267450" y="3695700"/>
          <p14:tracePt t="36159" x="6330950" y="3689350"/>
          <p14:tracePt t="36176" x="6400800" y="3683000"/>
          <p14:tracePt t="36192" x="6477000" y="3676650"/>
          <p14:tracePt t="36209" x="6540500" y="3670300"/>
          <p14:tracePt t="36226" x="6610350" y="3657600"/>
          <p14:tracePt t="36243" x="6654800" y="3651250"/>
          <p14:tracePt t="36259" x="6686550" y="3644900"/>
          <p14:tracePt t="36276" x="6699250" y="3638550"/>
          <p14:tracePt t="36293" x="6705600" y="3632200"/>
          <p14:tracePt t="36309" x="6711950" y="3625850"/>
          <p14:tracePt t="36312" x="6718300" y="3625850"/>
          <p14:tracePt t="36327" x="6731000" y="3606800"/>
          <p14:tracePt t="36342" x="6750050" y="3594100"/>
          <p14:tracePt t="36360" x="6769100" y="3568700"/>
          <p14:tracePt t="36376" x="6788150" y="3568700"/>
          <p14:tracePt t="36393" x="6794500" y="3562350"/>
          <p14:tracePt t="36752" x="6794500" y="3556000"/>
          <p14:tracePt t="36770" x="6794500" y="3536950"/>
          <p14:tracePt t="36776" x="6781800" y="3524250"/>
          <p14:tracePt t="36793" x="6775450" y="3511550"/>
          <p14:tracePt t="36810" x="6762750" y="3492500"/>
          <p14:tracePt t="36827" x="6756400" y="3486150"/>
          <p14:tracePt t="36843" x="6731000" y="3467100"/>
          <p14:tracePt t="36860" x="6711950" y="3460750"/>
          <p14:tracePt t="36877" x="6680200" y="3454400"/>
          <p14:tracePt t="36893" x="6610350" y="3435350"/>
          <p14:tracePt t="36896" x="6578600" y="3435350"/>
          <p14:tracePt t="36910" x="6565900" y="3435350"/>
          <p14:tracePt t="36927" x="6438900" y="3429000"/>
          <p14:tracePt t="36943" x="6343650" y="3416300"/>
          <p14:tracePt t="36960" x="6261100" y="3397250"/>
          <p14:tracePt t="36978" x="6197600" y="3390900"/>
          <p14:tracePt t="36995" x="6159500" y="3390900"/>
          <p14:tracePt t="37011" x="6115050" y="3390900"/>
          <p14:tracePt t="37027" x="6076950" y="3390900"/>
          <p14:tracePt t="37031" x="6064250" y="3390900"/>
          <p14:tracePt t="37043" x="6038850" y="3390900"/>
          <p14:tracePt t="37060" x="5988050" y="3390900"/>
          <p14:tracePt t="37063" x="5962650" y="3390900"/>
          <p14:tracePt t="37077" x="5949950" y="3390900"/>
          <p14:tracePt t="37093" x="5899150" y="3390900"/>
          <p14:tracePt t="37096" x="5873750" y="3390900"/>
          <p14:tracePt t="37110" x="5854700" y="3390900"/>
          <p14:tracePt t="37127" x="5791200" y="3390900"/>
          <p14:tracePt t="37143" x="5778500" y="3390900"/>
          <p14:tracePt t="37160" x="5765800" y="3397250"/>
          <p14:tracePt t="37177" x="5746750" y="3409950"/>
          <p14:tracePt t="37194" x="5740400" y="3416300"/>
          <p14:tracePt t="37210" x="5727700" y="3429000"/>
          <p14:tracePt t="37227" x="5727700" y="3441700"/>
          <p14:tracePt t="37243" x="5721350" y="3448050"/>
          <p14:tracePt t="37281" x="5721350" y="3454400"/>
          <p14:tracePt t="37353" x="0" y="0"/>
        </p14:tracePtLst>
        <p14:tracePtLst>
          <p14:tracePt t="37713" x="6635750" y="3708400"/>
          <p14:tracePt t="37729" x="6648450" y="3702050"/>
          <p14:tracePt t="37761" x="6623050" y="3683000"/>
          <p14:tracePt t="37778" x="6572250" y="3670300"/>
          <p14:tracePt t="37795" x="6521450" y="3670300"/>
          <p14:tracePt t="37811" x="6445250" y="3663950"/>
          <p14:tracePt t="37827" x="6356350" y="3663950"/>
          <p14:tracePt t="37844" x="6242050" y="3663950"/>
          <p14:tracePt t="37861" x="6127750" y="3663950"/>
          <p14:tracePt t="37864" x="6076950" y="3663950"/>
          <p14:tracePt t="37878" x="6032500" y="3663950"/>
          <p14:tracePt t="37895" x="5918200" y="3663950"/>
          <p14:tracePt t="37911" x="5854700" y="3663950"/>
          <p14:tracePt t="37928" x="5797550" y="3676650"/>
          <p14:tracePt t="37944" x="5740400" y="3689350"/>
          <p14:tracePt t="37962" x="5695950" y="3708400"/>
          <p14:tracePt t="37980" x="5645150" y="3733800"/>
          <p14:tracePt t="37996" x="5588000" y="3752850"/>
          <p14:tracePt t="38012" x="5518150" y="3784600"/>
          <p14:tracePt t="38028" x="5467350" y="3810000"/>
          <p14:tracePt t="38046" x="5454650" y="3829050"/>
          <p14:tracePt t="38048" x="5448300" y="3829050"/>
          <p14:tracePt t="38061" x="5448300" y="3835400"/>
          <p14:tracePt t="38079" x="5441950" y="3873500"/>
          <p14:tracePt t="38095" x="5429250" y="3905250"/>
          <p14:tracePt t="38111" x="5416550" y="3937000"/>
          <p14:tracePt t="38128" x="5410200" y="3975100"/>
          <p14:tracePt t="38145" x="5410200" y="4013200"/>
          <p14:tracePt t="38161" x="5410200" y="4070350"/>
          <p14:tracePt t="38178" x="5429250" y="4095750"/>
          <p14:tracePt t="38195" x="5461000" y="4121150"/>
          <p14:tracePt t="38212" x="5505450" y="4133850"/>
          <p14:tracePt t="38229" x="5575300" y="4146550"/>
          <p14:tracePt t="38245" x="5638800" y="4146550"/>
          <p14:tracePt t="38247" x="5676900" y="4152900"/>
          <p14:tracePt t="38262" x="5695950" y="4159250"/>
          <p14:tracePt t="38263" x="5727700" y="4165600"/>
          <p14:tracePt t="38278" x="5753100" y="4165600"/>
          <p14:tracePt t="38279" x="5772150" y="4165600"/>
          <p14:tracePt t="38295" x="5835650" y="4165600"/>
          <p14:tracePt t="38311" x="5930900" y="4165600"/>
          <p14:tracePt t="38328" x="6007100" y="4165600"/>
          <p14:tracePt t="38345" x="6064250" y="4165600"/>
          <p14:tracePt t="38361" x="6083300" y="4165600"/>
          <p14:tracePt t="38378" x="6096000" y="4165600"/>
          <p14:tracePt t="38395" x="6108700" y="4165600"/>
          <p14:tracePt t="38412" x="6165850" y="4165600"/>
          <p14:tracePt t="38428" x="6223000" y="4165600"/>
          <p14:tracePt t="38445" x="6337300" y="4159250"/>
          <p14:tracePt t="38448" x="6407150" y="4140200"/>
          <p14:tracePt t="38463" x="6477000" y="4127500"/>
          <p14:tracePt t="38480" x="6610350" y="4102100"/>
          <p14:tracePt t="38496" x="6623050" y="4102100"/>
          <p14:tracePt t="38513" x="6629400" y="4089400"/>
          <p14:tracePt t="38528" x="6635750" y="4070350"/>
          <p14:tracePt t="38546" x="6635750" y="4057650"/>
          <p14:tracePt t="38562" x="6635750" y="4019550"/>
          <p14:tracePt t="38579" x="6635750" y="3987800"/>
          <p14:tracePt t="38595" x="6635750" y="3949700"/>
          <p14:tracePt t="38612" x="6635750" y="3924300"/>
          <p14:tracePt t="38629" x="6635750" y="3898900"/>
          <p14:tracePt t="38645" x="6635750" y="3873500"/>
          <p14:tracePt t="38649" x="6629400" y="3860800"/>
          <p14:tracePt t="38679" x="6629400" y="3848100"/>
          <p14:tracePt t="38695" x="6629400" y="3835400"/>
          <p14:tracePt t="38713" x="6623050" y="3829050"/>
          <p14:tracePt t="38817" x="0" y="0"/>
        </p14:tracePtLst>
        <p14:tracePtLst>
          <p14:tracePt t="49099" x="6775450" y="3403600"/>
          <p14:tracePt t="49105" x="6769100" y="3397250"/>
          <p14:tracePt t="49125" x="6737350" y="3378200"/>
          <p14:tracePt t="49141" x="6692900" y="3346450"/>
          <p14:tracePt t="49158" x="6654800" y="3327400"/>
          <p14:tracePt t="49175" x="6616700" y="3289300"/>
          <p14:tracePt t="49191" x="6489700" y="3238500"/>
          <p14:tracePt t="49208" x="6369050" y="3213100"/>
          <p14:tracePt t="49225" x="6242050" y="3200400"/>
          <p14:tracePt t="49242" x="6096000" y="3187700"/>
          <p14:tracePt t="49258" x="6000750" y="3187700"/>
          <p14:tracePt t="49275" x="5930900" y="3187700"/>
          <p14:tracePt t="49292" x="5886450" y="3187700"/>
          <p14:tracePt t="49308" x="5873750" y="3187700"/>
          <p14:tracePt t="49326" x="5854700" y="3200400"/>
          <p14:tracePt t="49342" x="5816600" y="3219450"/>
          <p14:tracePt t="49358" x="5765800" y="3270250"/>
          <p14:tracePt t="49375" x="5702300" y="3314700"/>
          <p14:tracePt t="49394" x="5632450" y="3365500"/>
          <p14:tracePt t="49408" x="5556250" y="3409950"/>
          <p14:tracePt t="49425" x="5511800" y="3435350"/>
          <p14:tracePt t="49442" x="5499100" y="3448050"/>
          <p14:tracePt t="49458" x="5492750" y="3467100"/>
          <p14:tracePt t="49475" x="5480050" y="3517900"/>
          <p14:tracePt t="49492" x="5473700" y="3562350"/>
          <p14:tracePt t="49510" x="5473700" y="3644900"/>
          <p14:tracePt t="49512" x="5473700" y="3683000"/>
          <p14:tracePt t="49527" x="5473700" y="3733800"/>
          <p14:tracePt t="49544" x="5473700" y="3848100"/>
          <p14:tracePt t="49545" x="5480050" y="3892550"/>
          <p14:tracePt t="49559" x="5492750" y="3924300"/>
          <p14:tracePt t="49576" x="5556250" y="4032250"/>
          <p14:tracePt t="49592" x="5600700" y="4102100"/>
          <p14:tracePt t="49609" x="5657850" y="4165600"/>
          <p14:tracePt t="49625" x="5721350" y="4222750"/>
          <p14:tracePt t="49642" x="5797550" y="4273550"/>
          <p14:tracePt t="49659" x="5905500" y="4311650"/>
          <p14:tracePt t="49675" x="6038850" y="4324350"/>
          <p14:tracePt t="49692" x="6184900" y="4330700"/>
          <p14:tracePt t="49709" x="6330950" y="4330700"/>
          <p14:tracePt t="49712" x="6407150" y="4330700"/>
          <p14:tracePt t="49726" x="6489700" y="4337050"/>
          <p14:tracePt t="49742" x="6642100" y="4337050"/>
          <p14:tracePt t="49744" x="6724650" y="4337050"/>
          <p14:tracePt t="49760" x="6794500" y="4337050"/>
          <p14:tracePt t="49763" x="6858000" y="4337050"/>
          <p14:tracePt t="49778" x="6972300" y="4337050"/>
          <p14:tracePt t="49794" x="7048500" y="4311650"/>
          <p14:tracePt t="49810" x="7112000" y="4279900"/>
          <p14:tracePt t="49826" x="7156450" y="4235450"/>
          <p14:tracePt t="49843" x="7181850" y="4184650"/>
          <p14:tracePt t="49859" x="7194550" y="4127500"/>
          <p14:tracePt t="49876" x="7194550" y="4070350"/>
          <p14:tracePt t="49892" x="7194550" y="4025900"/>
          <p14:tracePt t="49909" x="7194550" y="3987800"/>
          <p14:tracePt t="49926" x="7194550" y="3949700"/>
          <p14:tracePt t="49942" x="7194550" y="3911600"/>
          <p14:tracePt t="49944" x="7194550" y="3886200"/>
          <p14:tracePt t="49960" x="7181850" y="3822700"/>
          <p14:tracePt t="49976" x="7156450" y="3759200"/>
          <p14:tracePt t="49992" x="7118350" y="3689350"/>
          <p14:tracePt t="50010" x="7073900" y="3638550"/>
          <p14:tracePt t="50026" x="7016750" y="3581400"/>
          <p14:tracePt t="50043" x="6972300" y="3543300"/>
          <p14:tracePt t="50059" x="6940550" y="3517900"/>
          <p14:tracePt t="50077" x="6902450" y="3479800"/>
          <p14:tracePt t="50092" x="6858000" y="3460750"/>
          <p14:tracePt t="50109" x="6800850" y="3435350"/>
          <p14:tracePt t="50126" x="6756400" y="3422650"/>
          <p14:tracePt t="50143" x="6680200" y="3416300"/>
          <p14:tracePt t="50143" x="6635750" y="3409950"/>
          <p14:tracePt t="50159" x="6540500" y="3397250"/>
          <p14:tracePt t="50176" x="6438900" y="3390900"/>
          <p14:tracePt t="50193" x="6337300" y="3390900"/>
          <p14:tracePt t="50209" x="6235700" y="3390900"/>
          <p14:tracePt t="50226" x="6134100" y="3384550"/>
          <p14:tracePt t="50243" x="6032500" y="3378200"/>
          <p14:tracePt t="50248" x="5981700" y="3378200"/>
          <p14:tracePt t="50260" x="5918200" y="3378200"/>
          <p14:tracePt t="50278" x="5803900" y="3378200"/>
          <p14:tracePt t="50281" x="5740400" y="3384550"/>
          <p14:tracePt t="50294" x="5683250" y="3397250"/>
          <p14:tracePt t="50310" x="5568950" y="3422650"/>
          <p14:tracePt t="50312" x="5524500" y="3429000"/>
          <p14:tracePt t="50327" x="5480050" y="3441700"/>
          <p14:tracePt t="50343" x="5391150" y="3479800"/>
          <p14:tracePt t="50361" x="5359400" y="3511550"/>
          <p14:tracePt t="50376" x="5334000" y="3543300"/>
          <p14:tracePt t="50393" x="5327650" y="3575050"/>
          <p14:tracePt t="50410" x="5314950" y="3632200"/>
          <p14:tracePt t="50426" x="5295900" y="3702050"/>
          <p14:tracePt t="50443" x="5295900" y="3759200"/>
          <p14:tracePt t="50460" x="5295900" y="3822700"/>
          <p14:tracePt t="50476" x="5295900" y="3848100"/>
          <p14:tracePt t="50494" x="5302250" y="3867150"/>
          <p14:tracePt t="50610" x="0" y="0"/>
        </p14:tracePtLst>
        <p14:tracePtLst>
          <p14:tracePt t="66594" x="3238500" y="2260600"/>
          <p14:tracePt t="66780" x="3263900" y="2260600"/>
          <p14:tracePt t="66796" x="3289300" y="2260600"/>
          <p14:tracePt t="66813" x="3352800" y="2260600"/>
          <p14:tracePt t="66830" x="3416300" y="2260600"/>
          <p14:tracePt t="66847" x="3467100" y="2260600"/>
          <p14:tracePt t="66863" x="3511550" y="2260600"/>
          <p14:tracePt t="66865" x="3524250" y="2260600"/>
          <p14:tracePt t="67899" x="3536950" y="2260600"/>
          <p14:tracePt t="67914" x="3549650" y="2260600"/>
          <p14:tracePt t="67931" x="3619500" y="2260600"/>
          <p14:tracePt t="67948" x="3676650" y="2260600"/>
          <p14:tracePt t="67964" x="3771900" y="2260600"/>
          <p14:tracePt t="67982" x="3873500" y="2260600"/>
          <p14:tracePt t="67998" x="3956050" y="2254250"/>
          <p14:tracePt t="68015" x="3994150" y="2254250"/>
          <p14:tracePt t="68171" x="4006850" y="2254250"/>
          <p14:tracePt t="68181" x="4025900" y="2254250"/>
          <p14:tracePt t="68199" x="4064000" y="2254250"/>
          <p14:tracePt t="68215" x="4146550" y="2254250"/>
          <p14:tracePt t="68216" x="4191000" y="2254250"/>
          <p14:tracePt t="68232" x="4241800" y="2247900"/>
          <p14:tracePt t="68249" x="4279900" y="2247900"/>
          <p14:tracePt t="70211" x="0" y="0"/>
        </p14:tracePtLst>
        <p14:tracePtLst>
          <p14:tracePt t="70731" x="4546600" y="2203450"/>
          <p14:tracePt t="70859" x="4552950" y="2203450"/>
          <p14:tracePt t="70875" x="4565650" y="2203450"/>
          <p14:tracePt t="70885" x="4572000" y="2203450"/>
          <p14:tracePt t="70902" x="4603750" y="2203450"/>
          <p14:tracePt t="70918" x="4648200" y="2203450"/>
          <p14:tracePt t="70936" x="4692650" y="2203450"/>
          <p14:tracePt t="70953" x="4730750" y="2203450"/>
          <p14:tracePt t="70954" x="4749800" y="2203450"/>
          <p14:tracePt t="70969" x="4787900" y="2203450"/>
          <p14:tracePt t="70985" x="4819650" y="2203450"/>
          <p14:tracePt t="71002" x="4832350" y="2203450"/>
          <p14:tracePt t="71071" x="4838700" y="2203450"/>
          <p14:tracePt t="71085" x="4864100" y="2203450"/>
          <p14:tracePt t="71102" x="4902200" y="2203450"/>
          <p14:tracePt t="71118" x="4946650" y="2203450"/>
          <p14:tracePt t="71136" x="4991100" y="2209800"/>
          <p14:tracePt t="71152" x="5054600" y="2209800"/>
          <p14:tracePt t="71154" x="5080000" y="2209800"/>
          <p14:tracePt t="71170" x="5118100" y="2209800"/>
          <p14:tracePt t="71185" x="5130800" y="2209800"/>
          <p14:tracePt t="71373" x="5156200" y="2216150"/>
          <p14:tracePt t="71386" x="5207000" y="2216150"/>
          <p14:tracePt t="71403" x="5257800" y="2216150"/>
          <p14:tracePt t="71419" x="5308600" y="2216150"/>
          <p14:tracePt t="71436" x="5340350" y="2216150"/>
          <p14:tracePt t="71452" x="5359400" y="2222500"/>
          <p14:tracePt t="71604" x="5378450" y="2222500"/>
          <p14:tracePt t="71619" x="5410200" y="2222500"/>
          <p14:tracePt t="71636" x="5480050" y="2222500"/>
          <p14:tracePt t="71653" x="5556250" y="2222500"/>
          <p14:tracePt t="71669" x="5632450" y="2222500"/>
          <p14:tracePt t="71686" x="5664200" y="2222500"/>
          <p14:tracePt t="72978" x="0" y="0"/>
        </p14:tracePtLst>
        <p14:tracePtLst>
          <p14:tracePt t="73907" x="5664200" y="2228850"/>
          <p14:tracePt t="74061" x="5676900" y="2228850"/>
          <p14:tracePt t="74072" x="5695950" y="2228850"/>
          <p14:tracePt t="74090" x="5759450" y="2228850"/>
          <p14:tracePt t="74106" x="5803900" y="2228850"/>
          <p14:tracePt t="74123" x="5848350" y="2228850"/>
          <p14:tracePt t="74140" x="5892800" y="2228850"/>
          <p14:tracePt t="74156" x="5937250" y="2228850"/>
          <p14:tracePt t="74172" x="5943600" y="2228850"/>
          <p14:tracePt t="74340" x="5949950" y="2228850"/>
          <p14:tracePt t="74356" x="6013450" y="2228850"/>
          <p14:tracePt t="74373" x="6070600" y="2228850"/>
          <p14:tracePt t="74390" x="6115050" y="2228850"/>
          <p14:tracePt t="74406" x="6191250" y="2228850"/>
          <p14:tracePt t="74422" x="6273800" y="2228850"/>
          <p14:tracePt t="74439" x="6324600" y="2228850"/>
          <p14:tracePt t="74441" x="6343650" y="2228850"/>
          <p14:tracePt t="74456" x="6350000" y="2228850"/>
          <p14:tracePt t="74473" x="6388100" y="2228850"/>
          <p14:tracePt t="74489" x="6413500" y="2228850"/>
          <p14:tracePt t="74506" x="6426200" y="2228850"/>
          <p14:tracePt t="74523" x="6445250" y="2228850"/>
          <p14:tracePt t="74540" x="6457950" y="2228850"/>
          <p14:tracePt t="74556" x="6483350" y="2228850"/>
          <p14:tracePt t="74574" x="6502400" y="2228850"/>
          <p14:tracePt t="74591" x="6546850" y="2235200"/>
          <p14:tracePt t="74607" x="6578600" y="2235200"/>
          <p14:tracePt t="74611" x="6604000" y="2235200"/>
          <p14:tracePt t="74624" x="6629400" y="2235200"/>
          <p14:tracePt t="74640" x="6680200" y="2235200"/>
          <p14:tracePt t="74656" x="6743700" y="2235200"/>
          <p14:tracePt t="74673" x="6788150" y="2235200"/>
          <p14:tracePt t="74690" x="6794500" y="2235200"/>
          <p14:tracePt t="75314" x="0" y="0"/>
        </p14:tracePtLst>
        <p14:tracePtLst>
          <p14:tracePt t="79267" x="3689350" y="3155950"/>
          <p14:tracePt t="79340" x="3683000" y="3155950"/>
          <p14:tracePt t="79356" x="3670300" y="3162300"/>
          <p14:tracePt t="79362" x="3657600" y="3162300"/>
          <p14:tracePt t="79378" x="3619500" y="3175000"/>
          <p14:tracePt t="79395" x="3536950" y="3206750"/>
          <p14:tracePt t="79412" x="3448050" y="3238500"/>
          <p14:tracePt t="79429" x="3359150" y="3263900"/>
          <p14:tracePt t="79445" x="3289300" y="3295650"/>
          <p14:tracePt t="79462" x="3276600" y="3308350"/>
          <p14:tracePt t="79479" x="3270250" y="3314700"/>
          <p14:tracePt t="79498" x="3263900" y="3314700"/>
          <p14:tracePt t="79513" x="3263900" y="3327400"/>
          <p14:tracePt t="79515" x="3263900" y="3346450"/>
          <p14:tracePt t="79530" x="3263900" y="3371850"/>
          <p14:tracePt t="79547" x="3263900" y="3441700"/>
          <p14:tracePt t="79562" x="3263900" y="3505200"/>
          <p14:tracePt t="79579" x="3257550" y="3556000"/>
          <p14:tracePt t="79596" x="3257550" y="3594100"/>
          <p14:tracePt t="79613" x="3257550" y="3625850"/>
          <p14:tracePt t="79629" x="3289300" y="3657600"/>
          <p14:tracePt t="79646" x="3327400" y="3683000"/>
          <p14:tracePt t="79663" x="3378200" y="3733800"/>
          <p14:tracePt t="79665" x="3403600" y="3746500"/>
          <p14:tracePt t="79679" x="3422650" y="3771900"/>
          <p14:tracePt t="79696" x="3492500" y="3822700"/>
          <p14:tracePt t="79698" x="3511550" y="3835400"/>
          <p14:tracePt t="79712" x="3549650" y="3854450"/>
          <p14:tracePt t="79729" x="3733800" y="3917950"/>
          <p14:tracePt t="79747" x="3892550" y="3949700"/>
          <p14:tracePt t="79763" x="4076700" y="3968750"/>
          <p14:tracePt t="79780" x="4273550" y="3975100"/>
          <p14:tracePt t="79796" x="4514850" y="3975100"/>
          <p14:tracePt t="79812" x="4743450" y="3975100"/>
          <p14:tracePt t="79829" x="4965700" y="3994150"/>
          <p14:tracePt t="79846" x="5156200" y="3994150"/>
          <p14:tracePt t="79862" x="5353050" y="3994150"/>
          <p14:tracePt t="79879" x="5530850" y="3994150"/>
          <p14:tracePt t="79896" x="5683250" y="3975100"/>
          <p14:tracePt t="79913" x="5822950" y="3962400"/>
          <p14:tracePt t="79914" x="5880100" y="3949700"/>
          <p14:tracePt t="79929" x="5994400" y="3924300"/>
          <p14:tracePt t="79946" x="6115050" y="3898900"/>
          <p14:tracePt t="79963" x="6229350" y="3879850"/>
          <p14:tracePt t="79980" x="6350000" y="3841750"/>
          <p14:tracePt t="79996" x="6438900" y="3803650"/>
          <p14:tracePt t="80013" x="6489700" y="3784600"/>
          <p14:tracePt t="80030" x="6515100" y="3752850"/>
          <p14:tracePt t="80047" x="6527800" y="3721100"/>
          <p14:tracePt t="80063" x="6540500" y="3676650"/>
          <p14:tracePt t="80079" x="6559550" y="3638550"/>
          <p14:tracePt t="80096" x="6584950" y="3606800"/>
          <p14:tracePt t="80113" x="6629400" y="3568700"/>
          <p14:tracePt t="80163" x="6635750" y="3562350"/>
          <p14:tracePt t="80179" x="6635750" y="3536950"/>
          <p14:tracePt t="80196" x="6629400" y="3492500"/>
          <p14:tracePt t="80213" x="6578600" y="3429000"/>
          <p14:tracePt t="80230" x="6534150" y="3397250"/>
          <p14:tracePt t="80247" x="6457950" y="3346450"/>
          <p14:tracePt t="80249" x="6394450" y="3308350"/>
          <p14:tracePt t="80264" x="6350000" y="3289300"/>
          <p14:tracePt t="80281" x="6235700" y="3257550"/>
          <p14:tracePt t="80282" x="6178550" y="3244850"/>
          <p14:tracePt t="80297" x="6127750" y="3238500"/>
          <p14:tracePt t="80297" x="6070600" y="3225800"/>
          <p14:tracePt t="80313" x="5962650" y="3219450"/>
          <p14:tracePt t="80331" x="5880100" y="3219450"/>
          <p14:tracePt t="80346" x="5784850" y="3219450"/>
          <p14:tracePt t="80363" x="5676900" y="3219450"/>
          <p14:tracePt t="80380" x="5549900" y="3219450"/>
          <p14:tracePt t="80396" x="5384800" y="3232150"/>
          <p14:tracePt t="80413" x="5226050" y="3244850"/>
          <p14:tracePt t="80430" x="5048250" y="3257550"/>
          <p14:tracePt t="80447" x="4889500" y="3282950"/>
          <p14:tracePt t="80450" x="4813300" y="3295650"/>
          <p14:tracePt t="80463" x="4737100" y="3308350"/>
          <p14:tracePt t="80481" x="4603750" y="3333750"/>
          <p14:tracePt t="80484" x="4546600" y="3352800"/>
          <p14:tracePt t="80498" x="4438650" y="3378200"/>
          <p14:tracePt t="80514" x="4356100" y="3403600"/>
          <p14:tracePt t="80530" x="4298950" y="3416300"/>
          <p14:tracePt t="80547" x="4286250" y="3422650"/>
          <p14:tracePt t="80563" x="4241800" y="3441700"/>
          <p14:tracePt t="80580" x="4222750" y="3448050"/>
          <p14:tracePt t="80597" x="4216400" y="3448050"/>
          <p14:tracePt t="80676" x="0" y="0"/>
        </p14:tracePtLst>
        <p14:tracePtLst>
          <p14:tracePt t="87195" x="5029200" y="3327400"/>
          <p14:tracePt t="87317" x="5035550" y="3321050"/>
          <p14:tracePt t="87341" x="5035550" y="3314700"/>
          <p14:tracePt t="87355" x="5016500" y="3308350"/>
          <p14:tracePt t="87372" x="4984750" y="3289300"/>
          <p14:tracePt t="87389" x="4953000" y="3282950"/>
          <p14:tracePt t="87406" x="4914900" y="3263900"/>
          <p14:tracePt t="87422" x="4889500" y="3263900"/>
          <p14:tracePt t="87438" x="4883150" y="3263900"/>
          <p14:tracePt t="87580" x="4876800" y="3263900"/>
          <p14:tracePt t="87588" x="4864100" y="3263900"/>
          <p14:tracePt t="87606" x="4826000" y="3263900"/>
          <p14:tracePt t="87622" x="4775200" y="3263900"/>
          <p14:tracePt t="87639" x="4749800" y="3257550"/>
          <p14:tracePt t="87656" x="4705350" y="3257550"/>
          <p14:tracePt t="87673" x="4654550" y="3257550"/>
          <p14:tracePt t="87674" x="4622800" y="3257550"/>
          <p14:tracePt t="87689" x="4610100" y="3257550"/>
          <p14:tracePt t="87706" x="4552950" y="3257550"/>
          <p14:tracePt t="87722" x="4508500" y="3257550"/>
          <p14:tracePt t="87739" x="4464050" y="3257550"/>
          <p14:tracePt t="87756" x="4451350" y="3257550"/>
          <p14:tracePt t="87772" x="4438650" y="3257550"/>
          <p14:tracePt t="87789" x="4425950" y="3257550"/>
          <p14:tracePt t="87806" x="4406900" y="3257550"/>
          <p14:tracePt t="87822" x="4381500" y="3257550"/>
          <p14:tracePt t="87826" x="4356100" y="3257550"/>
          <p14:tracePt t="87839" x="4337050" y="3257550"/>
          <p14:tracePt t="87845" x="4311650" y="3257550"/>
          <p14:tracePt t="87857" x="4279900" y="3257550"/>
          <p14:tracePt t="87874" x="4216400" y="3263900"/>
          <p14:tracePt t="87875" x="4203700" y="3263900"/>
          <p14:tracePt t="87890" x="4178300" y="3263900"/>
          <p14:tracePt t="87907" x="4070350" y="3276600"/>
          <p14:tracePt t="87923" x="4019550" y="3276600"/>
          <p14:tracePt t="87939" x="3962400" y="3289300"/>
          <p14:tracePt t="87956" x="3917950" y="3295650"/>
          <p14:tracePt t="87973" x="3879850" y="3295650"/>
          <p14:tracePt t="87989" x="3848100" y="3302000"/>
          <p14:tracePt t="88006" x="3816350" y="3302000"/>
          <p14:tracePt t="88023" x="3790950" y="3314700"/>
          <p14:tracePt t="88039" x="3765550" y="3321050"/>
          <p14:tracePt t="88043" x="3752850" y="3321050"/>
          <p14:tracePt t="88056" x="3740150" y="3327400"/>
          <p14:tracePt t="88073" x="3721100" y="3327400"/>
          <p14:tracePt t="88075" x="3714750" y="3327400"/>
          <p14:tracePt t="88091" x="3695700" y="3340100"/>
          <p14:tracePt t="88107" x="3676650" y="3346450"/>
          <p14:tracePt t="88124" x="3657600" y="3359150"/>
          <p14:tracePt t="88140" x="3619500" y="3359150"/>
          <p14:tracePt t="88157" x="3594100" y="3378200"/>
          <p14:tracePt t="88173" x="3562350" y="3384550"/>
          <p14:tracePt t="88190" x="3536950" y="3409950"/>
          <p14:tracePt t="88207" x="3517900" y="3416300"/>
          <p14:tracePt t="88223" x="3505200" y="3429000"/>
          <p14:tracePt t="88240" x="3498850" y="3435350"/>
          <p14:tracePt t="88256" x="3492500" y="3441700"/>
          <p14:tracePt t="88273" x="3473450" y="3460750"/>
          <p14:tracePt t="88276" x="3467100" y="3467100"/>
          <p14:tracePt t="88290" x="3448050" y="3492500"/>
          <p14:tracePt t="88306" x="3422650" y="3517900"/>
          <p14:tracePt t="88323" x="3403600" y="3562350"/>
          <p14:tracePt t="88341" x="3390900" y="3581400"/>
          <p14:tracePt t="88357" x="3371850" y="3606800"/>
          <p14:tracePt t="88373" x="3359150" y="3625850"/>
          <p14:tracePt t="88390" x="3352800" y="3638550"/>
          <p14:tracePt t="88407" x="3352800" y="3663950"/>
          <p14:tracePt t="88410" x="3346450" y="3683000"/>
          <p14:tracePt t="88423" x="3346450" y="3695700"/>
          <p14:tracePt t="88440" x="3340100" y="3727450"/>
          <p14:tracePt t="88456" x="3340100" y="3759200"/>
          <p14:tracePt t="88473" x="3340100" y="3803650"/>
          <p14:tracePt t="88490" x="3340100" y="3822700"/>
          <p14:tracePt t="88507" x="3352800" y="3854450"/>
          <p14:tracePt t="88523" x="3359150" y="3867150"/>
          <p14:tracePt t="88540" x="3365500" y="3886200"/>
          <p14:tracePt t="88557" x="3397250" y="3917950"/>
          <p14:tracePt t="88573" x="3422650" y="3949700"/>
          <p14:tracePt t="88591" x="3467100" y="3987800"/>
          <p14:tracePt t="88608" x="3505200" y="4025900"/>
          <p14:tracePt t="88610" x="3517900" y="4032250"/>
          <p14:tracePt t="88624" x="3536950" y="4038600"/>
          <p14:tracePt t="88641" x="3575050" y="4044950"/>
          <p14:tracePt t="88644" x="3606800" y="4044950"/>
          <p14:tracePt t="88657" x="3632200" y="4044950"/>
          <p14:tracePt t="88674" x="3708400" y="4057650"/>
          <p14:tracePt t="88690" x="3752850" y="4064000"/>
          <p14:tracePt t="88707" x="3829050" y="4070350"/>
          <p14:tracePt t="88724" x="3917950" y="4076700"/>
          <p14:tracePt t="88740" x="4000500" y="4089400"/>
          <p14:tracePt t="88757" x="4076700" y="4089400"/>
          <p14:tracePt t="88774" x="4140200" y="4089400"/>
          <p14:tracePt t="88790" x="4203700" y="4089400"/>
          <p14:tracePt t="88807" x="4267200" y="4089400"/>
          <p14:tracePt t="88812" x="4305300" y="4089400"/>
          <p14:tracePt t="88824" x="4337050" y="4089400"/>
          <p14:tracePt t="88842" x="4406900" y="4089400"/>
          <p14:tracePt t="88845" x="4445000" y="4089400"/>
          <p14:tracePt t="88858" x="4502150" y="4089400"/>
          <p14:tracePt t="88875" x="4540250" y="4089400"/>
          <p14:tracePt t="88891" x="4578350" y="4089400"/>
          <p14:tracePt t="88907" x="4616450" y="4089400"/>
          <p14:tracePt t="88924" x="4660900" y="4089400"/>
          <p14:tracePt t="88940" x="4724400" y="4076700"/>
          <p14:tracePt t="88957" x="4787900" y="4064000"/>
          <p14:tracePt t="88974" x="4857750" y="4051300"/>
          <p14:tracePt t="88990" x="4921250" y="4032250"/>
          <p14:tracePt t="89007" x="4940300" y="4025900"/>
          <p14:tracePt t="89024" x="4953000" y="4019550"/>
          <p14:tracePt t="89041" x="4953000" y="4013200"/>
          <p14:tracePt t="89057" x="4959350" y="4000500"/>
          <p14:tracePt t="89075" x="5003800" y="3956050"/>
          <p14:tracePt t="89092" x="5041900" y="3917950"/>
          <p14:tracePt t="89108" x="5092700" y="3892550"/>
          <p14:tracePt t="89125" x="5137150" y="3860800"/>
          <p14:tracePt t="89142" x="5168900" y="3829050"/>
          <p14:tracePt t="89157" x="5207000" y="3784600"/>
          <p14:tracePt t="89174" x="5226050" y="3752850"/>
          <p14:tracePt t="89191" x="5232400" y="3727450"/>
          <p14:tracePt t="89207" x="5232400" y="3689350"/>
          <p14:tracePt t="89224" x="5232400" y="3657600"/>
          <p14:tracePt t="89226" x="5232400" y="3632200"/>
          <p14:tracePt t="89241" x="5232400" y="3613150"/>
          <p14:tracePt t="89258" x="5226050" y="3562350"/>
          <p14:tracePt t="89274" x="5219700" y="3543300"/>
          <p14:tracePt t="89291" x="5219700" y="3536950"/>
          <p14:tracePt t="89336" x="5219700" y="3530600"/>
          <p14:tracePt t="89342" x="5213350" y="3517900"/>
          <p14:tracePt t="89359" x="5207000" y="3492500"/>
          <p14:tracePt t="89375" x="5187950" y="3460750"/>
          <p14:tracePt t="89393" x="5187950" y="3441700"/>
          <p14:tracePt t="89394" x="5181600" y="3435350"/>
          <p14:tracePt t="89408" x="5168900" y="3422650"/>
          <p14:tracePt t="89425" x="5149850" y="3397250"/>
          <p14:tracePt t="89426" x="5137150" y="3384550"/>
          <p14:tracePt t="89441" x="5124450" y="3371850"/>
          <p14:tracePt t="89458" x="5060950" y="3333750"/>
          <p14:tracePt t="89474" x="4997450" y="3321050"/>
          <p14:tracePt t="89491" x="4946650" y="3314700"/>
          <p14:tracePt t="89508" x="4870450" y="3302000"/>
          <p14:tracePt t="89525" x="4794250" y="3295650"/>
          <p14:tracePt t="89541" x="4730750" y="3289300"/>
          <p14:tracePt t="89558" x="4673600" y="3282950"/>
          <p14:tracePt t="89564" x="4654550" y="3282950"/>
          <p14:tracePt t="89575" x="4641850" y="3282950"/>
          <p14:tracePt t="89592" x="4622800" y="3276600"/>
          <p14:tracePt t="89595" x="4616450" y="3276600"/>
          <p14:tracePt t="89609" x="4610100" y="3276600"/>
          <p14:tracePt t="89625" x="4578350" y="3276600"/>
          <p14:tracePt t="89626" x="4559300" y="3276600"/>
          <p14:tracePt t="89642" x="4514850" y="3276600"/>
          <p14:tracePt t="89658" x="4476750" y="3276600"/>
          <p14:tracePt t="89675" x="4406900" y="3276600"/>
          <p14:tracePt t="89691" x="4330700" y="3276600"/>
          <p14:tracePt t="89708" x="4254500" y="3276600"/>
          <p14:tracePt t="89725" x="4184650" y="3276600"/>
          <p14:tracePt t="89741" x="4121150" y="3276600"/>
          <p14:tracePt t="89758" x="4083050" y="3276600"/>
          <p14:tracePt t="89775" x="4051300" y="3282950"/>
          <p14:tracePt t="89792" x="4025900" y="3289300"/>
          <p14:tracePt t="89794" x="4019550" y="3289300"/>
          <p14:tracePt t="89808" x="4006850" y="3289300"/>
          <p14:tracePt t="89826" x="3981450" y="3295650"/>
          <p14:tracePt t="89828" x="3968750" y="3295650"/>
          <p14:tracePt t="89843" x="3924300" y="3302000"/>
          <p14:tracePt t="89859" x="3867150" y="3308350"/>
          <p14:tracePt t="89875" x="3797300" y="3321050"/>
          <p14:tracePt t="89893" x="3727450" y="3340100"/>
          <p14:tracePt t="89908" x="3663950" y="3359150"/>
          <p14:tracePt t="89925" x="3594100" y="3378200"/>
          <p14:tracePt t="89942" x="3517900" y="3397250"/>
          <p14:tracePt t="89958" x="3460750" y="3416300"/>
          <p14:tracePt t="89975" x="3435350" y="3429000"/>
          <p14:tracePt t="89992" x="3397250" y="3454400"/>
          <p14:tracePt t="89995" x="3390900" y="3454400"/>
          <p14:tracePt t="90008" x="3371850" y="3473450"/>
          <p14:tracePt t="90025" x="3365500" y="3486150"/>
          <p14:tracePt t="90030" x="3365500" y="3498850"/>
          <p14:tracePt t="90042" x="3365500" y="3517900"/>
          <p14:tracePt t="90060" x="3359150" y="3543300"/>
          <p14:tracePt t="90076" x="3352800" y="3575050"/>
          <p14:tracePt t="90093" x="3346450" y="3600450"/>
          <p14:tracePt t="90110" x="3346450" y="3638550"/>
          <p14:tracePt t="90125" x="3346450" y="3689350"/>
          <p14:tracePt t="90143" x="3346450" y="3733800"/>
          <p14:tracePt t="90159" x="3346450" y="3790950"/>
          <p14:tracePt t="90176" x="3378200" y="3822700"/>
          <p14:tracePt t="90192" x="3390900" y="3854450"/>
          <p14:tracePt t="90196" x="3390900" y="3867150"/>
          <p14:tracePt t="90209" x="3397250" y="3879850"/>
          <p14:tracePt t="90226" x="3422650" y="3930650"/>
          <p14:tracePt t="90242" x="3435350" y="3956050"/>
          <p14:tracePt t="90259" x="3460750" y="3975100"/>
          <p14:tracePt t="90275" x="3498850" y="4000500"/>
          <p14:tracePt t="90292" x="3530600" y="4013200"/>
          <p14:tracePt t="90310" x="3549650" y="4019550"/>
          <p14:tracePt t="90327" x="3556000" y="4019550"/>
          <p14:tracePt t="90343" x="3568700" y="4025900"/>
          <p14:tracePt t="90359" x="3581400" y="4038600"/>
          <p14:tracePt t="90362" x="3600450" y="4051300"/>
          <p14:tracePt t="90375" x="3632200" y="4064000"/>
          <p14:tracePt t="90392" x="3689350" y="4095750"/>
          <p14:tracePt t="90394" x="3727450" y="4102100"/>
          <p14:tracePt t="90409" x="3746500" y="4102100"/>
          <p14:tracePt t="90426" x="3822700" y="4102100"/>
          <p14:tracePt t="90442" x="3917950" y="4108450"/>
          <p14:tracePt t="90459" x="4044950" y="4108450"/>
          <p14:tracePt t="90476" x="4184650" y="4108450"/>
          <p14:tracePt t="90492" x="4318000" y="4108450"/>
          <p14:tracePt t="90509" x="4419600" y="4108450"/>
          <p14:tracePt t="90526" x="4514850" y="4108450"/>
          <p14:tracePt t="90542" x="4578350" y="4102100"/>
          <p14:tracePt t="90560" x="4635500" y="4102100"/>
          <p14:tracePt t="90562" x="4660900" y="4095750"/>
          <p14:tracePt t="90577" x="4667250" y="4089400"/>
          <p14:tracePt t="90594" x="4699000" y="4089400"/>
          <p14:tracePt t="90609" x="4711700" y="4083050"/>
          <p14:tracePt t="90626" x="4737100" y="4076700"/>
          <p14:tracePt t="90643" x="4800600" y="4064000"/>
          <p14:tracePt t="90659" x="4851400" y="4064000"/>
          <p14:tracePt t="90676" x="4914900" y="4051300"/>
          <p14:tracePt t="90692" x="5010150" y="4032250"/>
          <p14:tracePt t="90709" x="5092700" y="4019550"/>
          <p14:tracePt t="90726" x="5168900" y="4006850"/>
          <p14:tracePt t="90743" x="5207000" y="4000500"/>
          <p14:tracePt t="90759" x="5213350" y="3994150"/>
          <p14:tracePt t="90776" x="5226050" y="3987800"/>
          <p14:tracePt t="90793" x="5232400" y="3962400"/>
          <p14:tracePt t="90795" x="5245100" y="3937000"/>
          <p14:tracePt t="90810" x="5251450" y="3905250"/>
          <p14:tracePt t="90826" x="5264150" y="3860800"/>
          <p14:tracePt t="90843" x="5264150" y="3829050"/>
          <p14:tracePt t="90860" x="5270500" y="3778250"/>
          <p14:tracePt t="90876" x="5270500" y="3746500"/>
          <p14:tracePt t="90893" x="5270500" y="3708400"/>
          <p14:tracePt t="90910" x="5270500" y="3676650"/>
          <p14:tracePt t="90926" x="5257800" y="3632200"/>
          <p14:tracePt t="90943" x="5226050" y="3594100"/>
          <p14:tracePt t="90960" x="5200650" y="3562350"/>
          <p14:tracePt t="90976" x="5162550" y="3524250"/>
          <p14:tracePt t="90979" x="5143500" y="3517900"/>
          <p14:tracePt t="90993" x="5124450" y="3498850"/>
          <p14:tracePt t="91010" x="5080000" y="3467100"/>
          <p14:tracePt t="91026" x="5048250" y="3454400"/>
          <p14:tracePt t="91044" x="5010150" y="3441700"/>
          <p14:tracePt t="91060" x="4978400" y="3441700"/>
          <p14:tracePt t="91077" x="4940300" y="3422650"/>
          <p14:tracePt t="91093" x="4921250" y="3422650"/>
          <p14:tracePt t="91111" x="4908550" y="3422650"/>
          <p14:tracePt t="91126" x="4883150" y="3409950"/>
          <p14:tracePt t="91143" x="4876800" y="3409950"/>
          <p14:tracePt t="91160" x="4857750" y="3409950"/>
          <p14:tracePt t="91177" x="4845050" y="3409950"/>
          <p14:tracePt t="91179" x="4832350" y="3397250"/>
          <p14:tracePt t="91193" x="4819650" y="3397250"/>
          <p14:tracePt t="91210" x="4775200" y="3397250"/>
          <p14:tracePt t="91226" x="4724400" y="3397250"/>
          <p14:tracePt t="91243" x="4679950" y="3390900"/>
          <p14:tracePt t="91260" x="4673600" y="3390900"/>
          <p14:tracePt t="91276" x="4654550" y="3390900"/>
          <p14:tracePt t="91357" x="4648200" y="3390900"/>
          <p14:tracePt t="91377" x="4616450" y="3390900"/>
          <p14:tracePt t="91393" x="4578350" y="3390900"/>
          <p14:tracePt t="91410" x="4489450" y="3403600"/>
          <p14:tracePt t="91427" x="4413250" y="3416300"/>
          <p14:tracePt t="91443" x="4343400" y="3429000"/>
          <p14:tracePt t="91460" x="4260850" y="3441700"/>
          <p14:tracePt t="91477" x="4229100" y="3448050"/>
          <p14:tracePt t="91494" x="4216400" y="3454400"/>
          <p14:tracePt t="91550" x="4210050" y="3460750"/>
          <p14:tracePt t="91562" x="4203700" y="3473450"/>
          <p14:tracePt t="91577" x="4152900" y="3486150"/>
          <p14:tracePt t="91578" x="4133850" y="3498850"/>
          <p14:tracePt t="91594" x="4083050" y="3511550"/>
          <p14:tracePt t="91611" x="4025900" y="3524250"/>
          <p14:tracePt t="91627" x="3937000" y="3543300"/>
          <p14:tracePt t="91644" x="3867150" y="3556000"/>
          <p14:tracePt t="91660" x="3829050" y="3562350"/>
          <p14:tracePt t="91677" x="3822700" y="3562350"/>
          <p14:tracePt t="91737" x="3822700" y="3568700"/>
          <p14:tracePt t="91742" x="3810000" y="3575050"/>
          <p14:tracePt t="91760" x="3784600" y="3594100"/>
          <p14:tracePt t="91777" x="3752850" y="3619500"/>
          <p14:tracePt t="91778" x="3733800" y="3638550"/>
          <p14:tracePt t="91795" x="3683000" y="3676650"/>
          <p14:tracePt t="91811" x="3651250" y="3708400"/>
          <p14:tracePt t="91828" x="3632200" y="3727450"/>
          <p14:tracePt t="91844" x="3632200" y="3733800"/>
          <p14:tracePt t="91861" x="3625850" y="3740150"/>
          <p14:tracePt t="91877" x="3625850" y="3759200"/>
          <p14:tracePt t="91894" x="3619500" y="3778250"/>
          <p14:tracePt t="91911" x="3619500" y="3810000"/>
          <p14:tracePt t="91927" x="3619500" y="3835400"/>
          <p14:tracePt t="91944" x="3619500" y="3854450"/>
          <p14:tracePt t="91961" x="3619500" y="3867150"/>
          <p14:tracePt t="91978" x="3619500" y="3873500"/>
          <p14:tracePt t="92011" x="3619500" y="3886200"/>
          <p14:tracePt t="92028" x="3619500" y="3898900"/>
          <p14:tracePt t="92045" x="3619500" y="3911600"/>
          <p14:tracePt t="92061" x="3625850" y="3937000"/>
          <p14:tracePt t="92078" x="3632200" y="3949700"/>
          <p14:tracePt t="92094" x="3651250" y="3956050"/>
          <p14:tracePt t="92111" x="3683000" y="3968750"/>
          <p14:tracePt t="92128" x="3721100" y="3968750"/>
          <p14:tracePt t="92144" x="3778250" y="3975100"/>
          <p14:tracePt t="92147" x="3810000" y="3994150"/>
          <p14:tracePt t="92161" x="3829050" y="3994150"/>
          <p14:tracePt t="92178" x="3911600" y="4000500"/>
          <p14:tracePt t="92195" x="3956050" y="4000500"/>
          <p14:tracePt t="92211" x="4025900" y="4000500"/>
          <p14:tracePt t="92228" x="4121150" y="4000500"/>
          <p14:tracePt t="92245" x="4216400" y="4000500"/>
          <p14:tracePt t="92261" x="4298950" y="4000500"/>
          <p14:tracePt t="92279" x="4368800" y="4000500"/>
          <p14:tracePt t="92282" x="4394200" y="4000500"/>
          <p14:tracePt t="92295" x="4419600" y="4000500"/>
          <p14:tracePt t="92312" x="4457700" y="4000500"/>
          <p14:tracePt t="92328" x="4476750" y="4000500"/>
          <p14:tracePt t="92344" x="4489450" y="4000500"/>
          <p14:tracePt t="92378" x="4502150" y="4000500"/>
          <p14:tracePt t="92395" x="4527550" y="4000500"/>
          <p14:tracePt t="92411" x="4572000" y="4000500"/>
          <p14:tracePt t="92428" x="4622800" y="4000500"/>
          <p14:tracePt t="92445" x="4692650" y="4000500"/>
          <p14:tracePt t="92461" x="4775200" y="4000500"/>
          <p14:tracePt t="92478" x="4857750" y="4000500"/>
          <p14:tracePt t="92495" x="4908550" y="4000500"/>
          <p14:tracePt t="92511" x="4946650" y="4000500"/>
          <p14:tracePt t="92549" x="4953000" y="4000500"/>
          <p14:tracePt t="92562" x="4972050" y="3987800"/>
          <p14:tracePt t="92579" x="4991100" y="3968750"/>
          <p14:tracePt t="92595" x="5029200" y="3937000"/>
          <p14:tracePt t="92611" x="5054600" y="3911600"/>
          <p14:tracePt t="92628" x="5099050" y="3879850"/>
          <p14:tracePt t="92645" x="5130800" y="3848100"/>
          <p14:tracePt t="92662" x="5156200" y="3816350"/>
          <p14:tracePt t="92678" x="5168900" y="3790950"/>
          <p14:tracePt t="92695" x="5194300" y="3752850"/>
          <p14:tracePt t="92712" x="5207000" y="3727450"/>
          <p14:tracePt t="92729" x="5213350" y="3695700"/>
          <p14:tracePt t="92732" x="5219700" y="3689350"/>
          <p14:tracePt t="92745" x="5226050" y="3676650"/>
          <p14:tracePt t="92763" x="5226050" y="3644900"/>
          <p14:tracePt t="92780" x="5226050" y="3619500"/>
          <p14:tracePt t="92796" x="5226050" y="3594100"/>
          <p14:tracePt t="92812" x="5226050" y="3556000"/>
          <p14:tracePt t="92829" x="5213350" y="3505200"/>
          <p14:tracePt t="92845" x="5181600" y="3473450"/>
          <p14:tracePt t="92862" x="5149850" y="3429000"/>
          <p14:tracePt t="92879" x="5130800" y="3403600"/>
          <p14:tracePt t="92895" x="5105400" y="3384550"/>
          <p14:tracePt t="92912" x="5086350" y="3365500"/>
          <p14:tracePt t="92929" x="5067300" y="3352800"/>
          <p14:tracePt t="92930" x="5060950" y="3352800"/>
          <p14:tracePt t="92946" x="5041900" y="3340100"/>
          <p14:tracePt t="92962" x="5016500" y="3333750"/>
          <p14:tracePt t="92979" x="4978400" y="3321050"/>
          <p14:tracePt t="92996" x="4933950" y="3314700"/>
          <p14:tracePt t="93013" x="4889500" y="3302000"/>
          <p14:tracePt t="93030" x="4813300" y="3295650"/>
          <p14:tracePt t="93047" x="4743450" y="3289300"/>
          <p14:tracePt t="93063" x="4673600" y="3282950"/>
          <p14:tracePt t="93067" x="4641850" y="3282950"/>
          <p14:tracePt t="93079" x="4616450" y="3282950"/>
          <p14:tracePt t="93096" x="4578350" y="3282950"/>
          <p14:tracePt t="93098" x="4559300" y="3282950"/>
          <p14:tracePt t="93112" x="4546600" y="3282950"/>
          <p14:tracePt t="93129" x="4533900" y="3282950"/>
          <p14:tracePt t="93130" x="4521200" y="3282950"/>
          <p14:tracePt t="93146" x="4489450" y="3282950"/>
          <p14:tracePt t="93162" x="4445000" y="3282950"/>
          <p14:tracePt t="93179" x="4394200" y="3282950"/>
          <p14:tracePt t="93196" x="4343400" y="3282950"/>
          <p14:tracePt t="93212" x="4286250" y="3282950"/>
          <p14:tracePt t="93229" x="4210050" y="3282950"/>
          <p14:tracePt t="93246" x="4127500" y="3282950"/>
          <p14:tracePt t="93264" x="4057650" y="3282950"/>
          <p14:tracePt t="93266" x="4032250" y="3282950"/>
          <p14:tracePt t="93280" x="4013200" y="3282950"/>
          <p14:tracePt t="93297" x="3987800" y="3289300"/>
          <p14:tracePt t="93300" x="3975100" y="3289300"/>
          <p14:tracePt t="93312" x="3962400" y="3289300"/>
          <p14:tracePt t="93330" x="3924300" y="3308350"/>
          <p14:tracePt t="93346" x="3898900" y="3314700"/>
          <p14:tracePt t="93363" x="3854450" y="3327400"/>
          <p14:tracePt t="93379" x="3803650" y="3333750"/>
          <p14:tracePt t="93396" x="3752850" y="3346450"/>
          <p14:tracePt t="93413" x="3727450" y="3352800"/>
          <p14:tracePt t="93429" x="3676650" y="3365500"/>
          <p14:tracePt t="93446" x="3613150" y="3403600"/>
          <p14:tracePt t="93463" x="3562350" y="3435350"/>
          <p14:tracePt t="93479" x="3492500" y="3473450"/>
          <p14:tracePt t="93498" x="3435350" y="3511550"/>
          <p14:tracePt t="93499" x="3416300" y="3517900"/>
          <p14:tracePt t="93514" x="3403600" y="3530600"/>
          <p14:tracePt t="93531" x="3390900" y="3536950"/>
          <p14:tracePt t="93547" x="3390900" y="3556000"/>
          <p14:tracePt t="93563" x="3390900" y="3581400"/>
          <p14:tracePt t="93581" x="3384550" y="3600450"/>
          <p14:tracePt t="93596" x="3378200" y="3632200"/>
          <p14:tracePt t="93613" x="3378200" y="3651250"/>
          <p14:tracePt t="93630" x="3378200" y="3663950"/>
          <p14:tracePt t="93646" x="3378200" y="3676650"/>
          <p14:tracePt t="93663" x="3378200" y="3683000"/>
          <p14:tracePt t="93680" x="3378200" y="3702050"/>
          <p14:tracePt t="93696" x="3378200" y="3708400"/>
          <p14:tracePt t="93713" x="3384550" y="3721100"/>
          <p14:tracePt t="93730" x="3422650" y="3759200"/>
          <p14:tracePt t="93747" x="3460750" y="3797300"/>
          <p14:tracePt t="93764" x="3492500" y="3816350"/>
          <p14:tracePt t="93781" x="3524250" y="3835400"/>
          <p14:tracePt t="93797" x="3549650" y="3841750"/>
          <p14:tracePt t="93813" x="3587750" y="3854450"/>
          <p14:tracePt t="93830" x="3606800" y="3860800"/>
          <p14:tracePt t="93846" x="3651250" y="3867150"/>
          <p14:tracePt t="93863" x="3727450" y="3879850"/>
          <p14:tracePt t="93880" x="3835400" y="3898900"/>
          <p14:tracePt t="93896" x="3924300" y="3917950"/>
          <p14:tracePt t="93913" x="4013200" y="3924300"/>
          <p14:tracePt t="93914" x="4070350" y="3930650"/>
          <p14:tracePt t="93930" x="4159250" y="3930650"/>
          <p14:tracePt t="93946" x="4241800" y="3930650"/>
          <p14:tracePt t="93963" x="4305300" y="3930650"/>
          <p14:tracePt t="93980" x="4362450" y="3937000"/>
          <p14:tracePt t="93998" x="4400550" y="3937000"/>
          <p14:tracePt t="94014" x="4413250" y="3937000"/>
          <p14:tracePt t="94030" x="4445000" y="3937000"/>
          <p14:tracePt t="94047" x="4483100" y="3937000"/>
          <p14:tracePt t="94063" x="4514850" y="3937000"/>
          <p14:tracePt t="94080" x="4578350" y="3937000"/>
          <p14:tracePt t="94097" x="4641850" y="3937000"/>
          <p14:tracePt t="94114" x="4768850" y="3937000"/>
          <p14:tracePt t="94116" x="4832350" y="3937000"/>
          <p14:tracePt t="94130" x="4933950" y="3937000"/>
          <p14:tracePt t="94147" x="5003800" y="3937000"/>
          <p14:tracePt t="94164" x="5010150" y="3937000"/>
          <p14:tracePt t="94348" x="0" y="0"/>
        </p14:tracePtLst>
      </p14:laserTraceLst>
    </p:ext>
    <p:ext uri="{E180D4A7-C9FB-4DFB-919C-405C955672EB}">
      <p14:showEvtLst xmlns:p14="http://schemas.microsoft.com/office/powerpoint/2010/main">
        <p14:playEvt time="214" objId="91"/>
        <p14:stopEvt time="126173" objId="91"/>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组合 264"/>
          <p:cNvGrpSpPr/>
          <p:nvPr/>
        </p:nvGrpSpPr>
        <p:grpSpPr>
          <a:xfrm>
            <a:off x="2211721" y="5063170"/>
            <a:ext cx="2916902" cy="984013"/>
            <a:chOff x="1535571" y="4890788"/>
            <a:chExt cx="2710039" cy="890645"/>
          </a:xfrm>
        </p:grpSpPr>
        <p:cxnSp>
          <p:nvCxnSpPr>
            <p:cNvPr id="267" name="直接连接符 266"/>
            <p:cNvCxnSpPr/>
            <p:nvPr/>
          </p:nvCxnSpPr>
          <p:spPr>
            <a:xfrm>
              <a:off x="1576081" y="4890788"/>
              <a:ext cx="0" cy="571007"/>
            </a:xfrm>
            <a:prstGeom prst="line">
              <a:avLst/>
            </a:prstGeom>
            <a:noFill/>
            <a:ln w="25400" cap="flat" cmpd="sng" algn="ctr">
              <a:solidFill>
                <a:srgbClr val="C00000"/>
              </a:solidFill>
              <a:prstDash val="solid"/>
            </a:ln>
            <a:effectLst/>
          </p:spPr>
        </p:cxnSp>
        <p:grpSp>
          <p:nvGrpSpPr>
            <p:cNvPr id="277" name="组合 276"/>
            <p:cNvGrpSpPr/>
            <p:nvPr/>
          </p:nvGrpSpPr>
          <p:grpSpPr>
            <a:xfrm>
              <a:off x="1535571" y="5227725"/>
              <a:ext cx="2710039" cy="553708"/>
              <a:chOff x="1535571" y="5227725"/>
              <a:chExt cx="2710039" cy="553708"/>
            </a:xfrm>
          </p:grpSpPr>
          <p:cxnSp>
            <p:nvCxnSpPr>
              <p:cNvPr id="372" name="直接连接符 371"/>
              <p:cNvCxnSpPr/>
              <p:nvPr/>
            </p:nvCxnSpPr>
            <p:spPr>
              <a:xfrm>
                <a:off x="4199236" y="5229570"/>
                <a:ext cx="0" cy="235099"/>
              </a:xfrm>
              <a:prstGeom prst="line">
                <a:avLst/>
              </a:prstGeom>
              <a:noFill/>
              <a:ln w="25400" cap="sq" cmpd="sng" algn="ctr">
                <a:solidFill>
                  <a:srgbClr val="C00000"/>
                </a:solidFill>
                <a:prstDash val="solid"/>
                <a:miter lim="800000"/>
              </a:ln>
              <a:effectLst/>
            </p:spPr>
          </p:cxnSp>
          <p:cxnSp>
            <p:nvCxnSpPr>
              <p:cNvPr id="371" name="直接连接符 370"/>
              <p:cNvCxnSpPr/>
              <p:nvPr/>
            </p:nvCxnSpPr>
            <p:spPr>
              <a:xfrm>
                <a:off x="1572393" y="5464598"/>
                <a:ext cx="2617993" cy="1"/>
              </a:xfrm>
              <a:prstGeom prst="line">
                <a:avLst/>
              </a:prstGeom>
              <a:noFill/>
              <a:ln w="28575" cap="sq" cmpd="sng" algn="ctr">
                <a:solidFill>
                  <a:srgbClr val="C00000"/>
                </a:solidFill>
                <a:prstDash val="solid"/>
                <a:miter lim="800000"/>
              </a:ln>
              <a:effectLst/>
            </p:spPr>
          </p:cxnSp>
          <p:sp>
            <p:nvSpPr>
              <p:cNvPr id="373" name="文本框 372"/>
              <p:cNvSpPr txBox="1"/>
              <p:nvPr/>
            </p:nvSpPr>
            <p:spPr>
              <a:xfrm>
                <a:off x="2260609" y="5502859"/>
                <a:ext cx="1339196" cy="27857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C00000"/>
                    </a:solidFill>
                    <a:effectLst/>
                    <a:uLnTx/>
                    <a:uFillTx/>
                    <a:latin typeface="微软雅黑"/>
                    <a:ea typeface="微软雅黑"/>
                    <a:cs typeface="+mn-cs"/>
                  </a:rPr>
                  <a:t>组索引译码输出</a:t>
                </a:r>
              </a:p>
            </p:txBody>
          </p:sp>
          <p:cxnSp>
            <p:nvCxnSpPr>
              <p:cNvPr id="374" name="直接连接符 373"/>
              <p:cNvCxnSpPr/>
              <p:nvPr/>
            </p:nvCxnSpPr>
            <p:spPr>
              <a:xfrm>
                <a:off x="1535571" y="5519387"/>
                <a:ext cx="2710039" cy="0"/>
              </a:xfrm>
              <a:prstGeom prst="line">
                <a:avLst/>
              </a:prstGeom>
              <a:noFill/>
              <a:ln w="9525" cap="sq" cmpd="sng" algn="ctr">
                <a:solidFill>
                  <a:srgbClr val="00CC00"/>
                </a:solidFill>
                <a:prstDash val="solid"/>
                <a:miter lim="800000"/>
              </a:ln>
              <a:effectLst/>
            </p:spPr>
          </p:cxnSp>
          <p:cxnSp>
            <p:nvCxnSpPr>
              <p:cNvPr id="375" name="直接连接符 374"/>
              <p:cNvCxnSpPr/>
              <p:nvPr/>
            </p:nvCxnSpPr>
            <p:spPr>
              <a:xfrm flipV="1">
                <a:off x="4245610" y="5227725"/>
                <a:ext cx="0" cy="289507"/>
              </a:xfrm>
              <a:prstGeom prst="line">
                <a:avLst/>
              </a:prstGeom>
              <a:noFill/>
              <a:ln w="9525" cap="sq" cmpd="sng" algn="ctr">
                <a:solidFill>
                  <a:srgbClr val="00CC00"/>
                </a:solidFill>
                <a:prstDash val="solid"/>
                <a:miter lim="800000"/>
              </a:ln>
              <a:effectLst/>
            </p:spPr>
          </p:cxnSp>
        </p:grpSp>
        <p:cxnSp>
          <p:nvCxnSpPr>
            <p:cNvPr id="278" name="直接连接符 277"/>
            <p:cNvCxnSpPr/>
            <p:nvPr/>
          </p:nvCxnSpPr>
          <p:spPr>
            <a:xfrm>
              <a:off x="1535571" y="4890788"/>
              <a:ext cx="0" cy="626444"/>
            </a:xfrm>
            <a:prstGeom prst="line">
              <a:avLst/>
            </a:prstGeom>
            <a:noFill/>
            <a:ln w="9525" cap="sq" cmpd="sng" algn="ctr">
              <a:solidFill>
                <a:srgbClr val="00CC00"/>
              </a:solidFill>
              <a:prstDash val="solid"/>
              <a:miter lim="800000"/>
            </a:ln>
            <a:effectLst/>
          </p:spPr>
        </p:cxnSp>
      </p:grpSp>
      <p:sp>
        <p:nvSpPr>
          <p:cNvPr id="2" name="标题 1"/>
          <p:cNvSpPr>
            <a:spLocks noGrp="1"/>
          </p:cNvSpPr>
          <p:nvPr>
            <p:ph type="title"/>
          </p:nvPr>
        </p:nvSpPr>
        <p:spPr/>
        <p:txBody>
          <a:bodyPr/>
          <a:lstStyle/>
          <a:p>
            <a:r>
              <a:rPr lang="zh-CN" altLang="en-US" dirty="0"/>
              <a:t>组相联映射</a:t>
            </a:r>
            <a:r>
              <a:rPr lang="zh-CN" altLang="en-US"/>
              <a:t>逻辑实现</a:t>
            </a:r>
            <a:endParaRPr lang="zh-CN" altLang="en-US" dirty="0"/>
          </a:p>
        </p:txBody>
      </p:sp>
      <p:grpSp>
        <p:nvGrpSpPr>
          <p:cNvPr id="26" name="组合 25"/>
          <p:cNvGrpSpPr/>
          <p:nvPr/>
        </p:nvGrpSpPr>
        <p:grpSpPr>
          <a:xfrm>
            <a:off x="1902910" y="1408486"/>
            <a:ext cx="3189494" cy="898898"/>
            <a:chOff x="1902910" y="1408486"/>
            <a:chExt cx="3189494" cy="898898"/>
          </a:xfrm>
        </p:grpSpPr>
        <p:cxnSp>
          <p:nvCxnSpPr>
            <p:cNvPr id="434" name="直接连接符 433"/>
            <p:cNvCxnSpPr/>
            <p:nvPr/>
          </p:nvCxnSpPr>
          <p:spPr>
            <a:xfrm>
              <a:off x="5092404" y="1408486"/>
              <a:ext cx="0" cy="256244"/>
            </a:xfrm>
            <a:prstGeom prst="line">
              <a:avLst/>
            </a:prstGeom>
            <a:noFill/>
            <a:ln w="25400" cap="sq" cmpd="sng" algn="ctr">
              <a:solidFill>
                <a:srgbClr val="333333">
                  <a:shade val="95000"/>
                  <a:satMod val="105000"/>
                </a:srgbClr>
              </a:solidFill>
              <a:prstDash val="solid"/>
              <a:miter lim="800000"/>
            </a:ln>
            <a:effectLst/>
          </p:spPr>
        </p:cxnSp>
        <p:grpSp>
          <p:nvGrpSpPr>
            <p:cNvPr id="435" name="组合 434"/>
            <p:cNvGrpSpPr/>
            <p:nvPr/>
          </p:nvGrpSpPr>
          <p:grpSpPr>
            <a:xfrm>
              <a:off x="1902910" y="1671673"/>
              <a:ext cx="3183669" cy="635711"/>
              <a:chOff x="1248661" y="1821095"/>
              <a:chExt cx="2957887" cy="575391"/>
            </a:xfrm>
          </p:grpSpPr>
          <p:cxnSp>
            <p:nvCxnSpPr>
              <p:cNvPr id="436" name="直接连接符 435"/>
              <p:cNvCxnSpPr/>
              <p:nvPr/>
            </p:nvCxnSpPr>
            <p:spPr>
              <a:xfrm>
                <a:off x="1248661" y="1828210"/>
                <a:ext cx="0" cy="568276"/>
              </a:xfrm>
              <a:prstGeom prst="line">
                <a:avLst/>
              </a:prstGeom>
              <a:noFill/>
              <a:ln w="25400" cap="sq" cmpd="sng" algn="ctr">
                <a:solidFill>
                  <a:srgbClr val="333333">
                    <a:shade val="95000"/>
                    <a:satMod val="105000"/>
                  </a:srgbClr>
                </a:solidFill>
                <a:prstDash val="solid"/>
                <a:miter lim="800000"/>
              </a:ln>
              <a:effectLst/>
            </p:spPr>
          </p:cxnSp>
          <p:cxnSp>
            <p:nvCxnSpPr>
              <p:cNvPr id="437" name="直接连接符 436"/>
              <p:cNvCxnSpPr/>
              <p:nvPr/>
            </p:nvCxnSpPr>
            <p:spPr>
              <a:xfrm>
                <a:off x="1259632" y="1821095"/>
                <a:ext cx="2946916" cy="0"/>
              </a:xfrm>
              <a:prstGeom prst="line">
                <a:avLst/>
              </a:prstGeom>
              <a:noFill/>
              <a:ln w="28575" cap="sq" cmpd="sng" algn="ctr">
                <a:solidFill>
                  <a:srgbClr val="333333">
                    <a:shade val="95000"/>
                    <a:satMod val="105000"/>
                  </a:srgbClr>
                </a:solidFill>
                <a:prstDash val="solid"/>
                <a:miter lim="800000"/>
              </a:ln>
              <a:effectLst/>
            </p:spPr>
          </p:cxnSp>
        </p:grpSp>
      </p:grpSp>
      <p:sp>
        <p:nvSpPr>
          <p:cNvPr id="234" name="矩形 233"/>
          <p:cNvSpPr/>
          <p:nvPr/>
        </p:nvSpPr>
        <p:spPr>
          <a:xfrm>
            <a:off x="6386258" y="1739339"/>
            <a:ext cx="2022110" cy="211599"/>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cxnSp>
        <p:nvCxnSpPr>
          <p:cNvPr id="515" name="直接连接符 514"/>
          <p:cNvCxnSpPr/>
          <p:nvPr/>
        </p:nvCxnSpPr>
        <p:spPr>
          <a:xfrm>
            <a:off x="6281331" y="1300108"/>
            <a:ext cx="4236245" cy="0"/>
          </a:xfrm>
          <a:prstGeom prst="line">
            <a:avLst/>
          </a:prstGeom>
          <a:noFill/>
          <a:ln w="25400" cap="sq" cmpd="sng" algn="ctr">
            <a:solidFill>
              <a:srgbClr val="333333">
                <a:shade val="95000"/>
                <a:satMod val="105000"/>
              </a:srgbClr>
            </a:solidFill>
            <a:prstDash val="solid"/>
            <a:miter lim="800000"/>
          </a:ln>
          <a:effectLst/>
        </p:spPr>
      </p:cxnSp>
      <p:cxnSp>
        <p:nvCxnSpPr>
          <p:cNvPr id="516" name="直接连接符 515"/>
          <p:cNvCxnSpPr/>
          <p:nvPr/>
        </p:nvCxnSpPr>
        <p:spPr>
          <a:xfrm>
            <a:off x="10517576" y="1300108"/>
            <a:ext cx="0" cy="1669868"/>
          </a:xfrm>
          <a:prstGeom prst="line">
            <a:avLst/>
          </a:prstGeom>
          <a:noFill/>
          <a:ln w="25400" cap="sq" cmpd="sng" algn="ctr">
            <a:solidFill>
              <a:srgbClr val="333333">
                <a:shade val="95000"/>
                <a:satMod val="105000"/>
              </a:srgbClr>
            </a:solidFill>
            <a:prstDash val="solid"/>
            <a:miter lim="800000"/>
          </a:ln>
          <a:effectLst/>
        </p:spPr>
      </p:cxnSp>
      <p:cxnSp>
        <p:nvCxnSpPr>
          <p:cNvPr id="687" name="直接连接符 686"/>
          <p:cNvCxnSpPr/>
          <p:nvPr/>
        </p:nvCxnSpPr>
        <p:spPr>
          <a:xfrm>
            <a:off x="10500501" y="4489543"/>
            <a:ext cx="0" cy="1424857"/>
          </a:xfrm>
          <a:prstGeom prst="line">
            <a:avLst/>
          </a:prstGeom>
          <a:noFill/>
          <a:ln w="19050" cap="sq" cmpd="sng" algn="ctr">
            <a:solidFill>
              <a:srgbClr val="333333">
                <a:shade val="95000"/>
                <a:satMod val="105000"/>
              </a:srgbClr>
            </a:solidFill>
            <a:prstDash val="solid"/>
            <a:miter lim="800000"/>
          </a:ln>
          <a:effectLst/>
        </p:spPr>
      </p:cxnSp>
      <p:grpSp>
        <p:nvGrpSpPr>
          <p:cNvPr id="237" name="组合 236"/>
          <p:cNvGrpSpPr/>
          <p:nvPr/>
        </p:nvGrpSpPr>
        <p:grpSpPr>
          <a:xfrm>
            <a:off x="5625457" y="2016118"/>
            <a:ext cx="3410199" cy="373888"/>
            <a:chOff x="4355976" y="2130352"/>
            <a:chExt cx="3168352" cy="338412"/>
          </a:xfrm>
        </p:grpSpPr>
        <p:sp>
          <p:nvSpPr>
            <p:cNvPr id="510" name="矩形 50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1" name="矩形 510"/>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2" name="矩形 51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3" name="矩形 51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4" name="矩形 51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239" name="直接连接符 238"/>
          <p:cNvCxnSpPr/>
          <p:nvPr/>
        </p:nvCxnSpPr>
        <p:spPr>
          <a:xfrm>
            <a:off x="4565610" y="5914399"/>
            <a:ext cx="5924697" cy="0"/>
          </a:xfrm>
          <a:prstGeom prst="line">
            <a:avLst/>
          </a:prstGeom>
          <a:noFill/>
          <a:ln w="19050" cap="sq" cmpd="sng" algn="ctr">
            <a:solidFill>
              <a:srgbClr val="333333">
                <a:shade val="95000"/>
                <a:satMod val="105000"/>
              </a:srgbClr>
            </a:solidFill>
            <a:prstDash val="solid"/>
            <a:miter lim="800000"/>
          </a:ln>
          <a:effectLst/>
        </p:spPr>
      </p:cxnSp>
      <p:grpSp>
        <p:nvGrpSpPr>
          <p:cNvPr id="50" name="组合 49"/>
          <p:cNvGrpSpPr/>
          <p:nvPr/>
        </p:nvGrpSpPr>
        <p:grpSpPr>
          <a:xfrm>
            <a:off x="4565610" y="4402820"/>
            <a:ext cx="891648" cy="2079427"/>
            <a:chOff x="4565610" y="4402820"/>
            <a:chExt cx="891648" cy="2079427"/>
          </a:xfrm>
        </p:grpSpPr>
        <p:sp>
          <p:nvSpPr>
            <p:cNvPr id="238" name="文本框 237"/>
            <p:cNvSpPr txBox="1"/>
            <p:nvPr/>
          </p:nvSpPr>
          <p:spPr>
            <a:xfrm>
              <a:off x="4575284" y="6174470"/>
              <a:ext cx="881974"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1" i="1" u="none" strike="noStrike" kern="1200" cap="none" spc="0" normalizeH="0" baseline="0" noProof="0" dirty="0">
                  <a:ln>
                    <a:noFill/>
                  </a:ln>
                  <a:solidFill>
                    <a:srgbClr val="000000"/>
                  </a:solidFill>
                  <a:effectLst/>
                  <a:uLnTx/>
                  <a:uFillTx/>
                  <a:latin typeface="Arial" charset="0"/>
                  <a:ea typeface="华文细黑" pitchFamily="2" charset="-122"/>
                  <a:cs typeface="+mn-cs"/>
                </a:rPr>
                <a:t>Hit/miss</a:t>
              </a:r>
              <a:endParaRPr kumimoji="0" lang="zh-CN" altLang="en-US" sz="14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240" name="直接连接符 239"/>
            <p:cNvCxnSpPr/>
            <p:nvPr/>
          </p:nvCxnSpPr>
          <p:spPr>
            <a:xfrm>
              <a:off x="4565610" y="4402820"/>
              <a:ext cx="0" cy="1909362"/>
            </a:xfrm>
            <a:prstGeom prst="line">
              <a:avLst/>
            </a:prstGeom>
            <a:noFill/>
            <a:ln w="19050" cap="flat" cmpd="sng" algn="ctr">
              <a:solidFill>
                <a:srgbClr val="333333">
                  <a:shade val="95000"/>
                  <a:satMod val="105000"/>
                </a:srgbClr>
              </a:solidFill>
              <a:prstDash val="solid"/>
              <a:tailEnd type="triangle"/>
            </a:ln>
            <a:effectLst/>
          </p:spPr>
        </p:cxnSp>
      </p:grpSp>
      <p:grpSp>
        <p:nvGrpSpPr>
          <p:cNvPr id="241" name="组合 240"/>
          <p:cNvGrpSpPr/>
          <p:nvPr/>
        </p:nvGrpSpPr>
        <p:grpSpPr>
          <a:xfrm>
            <a:off x="5625457" y="2444081"/>
            <a:ext cx="3410199" cy="373888"/>
            <a:chOff x="4355976" y="2130352"/>
            <a:chExt cx="3168352" cy="338412"/>
          </a:xfrm>
        </p:grpSpPr>
        <p:sp>
          <p:nvSpPr>
            <p:cNvPr id="505" name="矩形 50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7" name="矩形 50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8" name="矩形 50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9" name="矩形 50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6" name="矩形 50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3" name="组合 242"/>
          <p:cNvGrpSpPr/>
          <p:nvPr/>
        </p:nvGrpSpPr>
        <p:grpSpPr>
          <a:xfrm>
            <a:off x="5625457" y="2872045"/>
            <a:ext cx="3410199" cy="373888"/>
            <a:chOff x="4355976" y="2130352"/>
            <a:chExt cx="3168352" cy="338412"/>
          </a:xfrm>
        </p:grpSpPr>
        <p:sp>
          <p:nvSpPr>
            <p:cNvPr id="495" name="矩形 49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6" name="矩形 49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7" name="矩形 49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8" name="矩形 49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9" name="矩形 49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4" name="组合 243"/>
          <p:cNvGrpSpPr/>
          <p:nvPr/>
        </p:nvGrpSpPr>
        <p:grpSpPr>
          <a:xfrm>
            <a:off x="5625457" y="3300008"/>
            <a:ext cx="3410199" cy="373888"/>
            <a:chOff x="4355976" y="2130352"/>
            <a:chExt cx="3168352" cy="338412"/>
          </a:xfrm>
        </p:grpSpPr>
        <p:sp>
          <p:nvSpPr>
            <p:cNvPr id="490" name="矩形 48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1" name="矩形 49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2" name="矩形 49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3" name="矩形 49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4" name="矩形 49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6" name="组合 245"/>
          <p:cNvGrpSpPr/>
          <p:nvPr/>
        </p:nvGrpSpPr>
        <p:grpSpPr>
          <a:xfrm>
            <a:off x="5625457" y="3779280"/>
            <a:ext cx="3410199" cy="373888"/>
            <a:chOff x="4355976" y="2130352"/>
            <a:chExt cx="3168352" cy="338412"/>
          </a:xfrm>
        </p:grpSpPr>
        <p:sp>
          <p:nvSpPr>
            <p:cNvPr id="480" name="矩形 47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1" name="矩形 48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2" name="矩形 48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3" name="矩形 48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4" name="矩形 48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7" name="组合 246"/>
          <p:cNvGrpSpPr/>
          <p:nvPr/>
        </p:nvGrpSpPr>
        <p:grpSpPr>
          <a:xfrm>
            <a:off x="5625457" y="4207243"/>
            <a:ext cx="3410199" cy="373888"/>
            <a:chOff x="4355976" y="2130352"/>
            <a:chExt cx="3168352" cy="338412"/>
          </a:xfrm>
        </p:grpSpPr>
        <p:sp>
          <p:nvSpPr>
            <p:cNvPr id="475" name="矩形 47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6" name="矩形 47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7" name="矩形 47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8" name="矩形 47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9" name="矩形 47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9" name="组合 248"/>
          <p:cNvGrpSpPr/>
          <p:nvPr/>
        </p:nvGrpSpPr>
        <p:grpSpPr>
          <a:xfrm>
            <a:off x="5625457" y="4635206"/>
            <a:ext cx="3410199" cy="373888"/>
            <a:chOff x="4355976" y="2130352"/>
            <a:chExt cx="3168352" cy="338412"/>
          </a:xfrm>
        </p:grpSpPr>
        <p:sp>
          <p:nvSpPr>
            <p:cNvPr id="465" name="矩形 46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6" name="矩形 46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7" name="矩形 46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8" name="矩形 46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9" name="矩形 46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0" name="组合 249"/>
          <p:cNvGrpSpPr/>
          <p:nvPr/>
        </p:nvGrpSpPr>
        <p:grpSpPr>
          <a:xfrm>
            <a:off x="5625457" y="5063170"/>
            <a:ext cx="3410199" cy="373888"/>
            <a:chOff x="4355976" y="2130352"/>
            <a:chExt cx="3168352" cy="338412"/>
          </a:xfrm>
        </p:grpSpPr>
        <p:sp>
          <p:nvSpPr>
            <p:cNvPr id="460" name="矩形 45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1" name="矩形 46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2" name="矩形 46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3" name="矩形 46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4" name="矩形 46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5" name="组合 254"/>
          <p:cNvGrpSpPr/>
          <p:nvPr/>
        </p:nvGrpSpPr>
        <p:grpSpPr>
          <a:xfrm>
            <a:off x="4507921" y="1427203"/>
            <a:ext cx="328155" cy="1734854"/>
            <a:chOff x="3668928" y="1599820"/>
            <a:chExt cx="304883" cy="1570242"/>
          </a:xfrm>
        </p:grpSpPr>
        <p:sp>
          <p:nvSpPr>
            <p:cNvPr id="442" name="文本框 441"/>
            <p:cNvSpPr txBox="1"/>
            <p:nvPr/>
          </p:nvSpPr>
          <p:spPr>
            <a:xfrm>
              <a:off x="3704185" y="2741270"/>
              <a:ext cx="269626"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443" name="直接连接符 442"/>
            <p:cNvCxnSpPr/>
            <p:nvPr/>
          </p:nvCxnSpPr>
          <p:spPr>
            <a:xfrm>
              <a:off x="3758063" y="2819125"/>
              <a:ext cx="0" cy="248013"/>
            </a:xfrm>
            <a:prstGeom prst="line">
              <a:avLst/>
            </a:prstGeom>
            <a:noFill/>
            <a:ln w="9525" cap="flat" cmpd="sng" algn="ctr">
              <a:solidFill>
                <a:srgbClr val="FF6600"/>
              </a:solidFill>
              <a:prstDash val="solid"/>
            </a:ln>
            <a:effectLst/>
          </p:spPr>
        </p:cxnSp>
        <p:cxnSp>
          <p:nvCxnSpPr>
            <p:cNvPr id="444" name="直接连接符 443"/>
            <p:cNvCxnSpPr/>
            <p:nvPr/>
          </p:nvCxnSpPr>
          <p:spPr>
            <a:xfrm>
              <a:off x="3668928" y="1599820"/>
              <a:ext cx="0" cy="1570242"/>
            </a:xfrm>
            <a:prstGeom prst="line">
              <a:avLst/>
            </a:prstGeom>
            <a:noFill/>
            <a:ln w="25400" cap="flat" cmpd="sng" algn="ctr">
              <a:solidFill>
                <a:srgbClr val="00B0F0"/>
              </a:solidFill>
              <a:prstDash val="solid"/>
            </a:ln>
            <a:effectLst/>
          </p:spPr>
        </p:cxnSp>
      </p:grpSp>
      <p:grpSp>
        <p:nvGrpSpPr>
          <p:cNvPr id="260" name="组合 259"/>
          <p:cNvGrpSpPr/>
          <p:nvPr/>
        </p:nvGrpSpPr>
        <p:grpSpPr>
          <a:xfrm>
            <a:off x="2055448" y="2128546"/>
            <a:ext cx="416676" cy="2934626"/>
            <a:chOff x="1390381" y="2234615"/>
            <a:chExt cx="387126" cy="2656173"/>
          </a:xfrm>
        </p:grpSpPr>
        <p:cxnSp>
          <p:nvCxnSpPr>
            <p:cNvPr id="425" name="直接连接符 424"/>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426" name="直接连接符 425"/>
            <p:cNvCxnSpPr/>
            <p:nvPr/>
          </p:nvCxnSpPr>
          <p:spPr>
            <a:xfrm>
              <a:off x="1443803" y="3294924"/>
              <a:ext cx="274311" cy="0"/>
            </a:xfrm>
            <a:prstGeom prst="line">
              <a:avLst/>
            </a:prstGeom>
            <a:noFill/>
            <a:ln w="19050" cap="flat" cmpd="sng" algn="ctr">
              <a:solidFill>
                <a:srgbClr val="00CC00"/>
              </a:solidFill>
              <a:prstDash val="solid"/>
            </a:ln>
            <a:effectLst/>
          </p:spPr>
        </p:cxnSp>
        <p:cxnSp>
          <p:nvCxnSpPr>
            <p:cNvPr id="427" name="直接连接符 426"/>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428" name="直接连接符 427"/>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429" name="组合 428"/>
            <p:cNvGrpSpPr/>
            <p:nvPr/>
          </p:nvGrpSpPr>
          <p:grpSpPr>
            <a:xfrm>
              <a:off x="1390381" y="2234615"/>
              <a:ext cx="387126" cy="2653572"/>
              <a:chOff x="947990" y="2357340"/>
              <a:chExt cx="387126" cy="2653572"/>
            </a:xfrm>
          </p:grpSpPr>
          <p:sp>
            <p:nvSpPr>
              <p:cNvPr id="430" name="文本框 429"/>
              <p:cNvSpPr txBox="1"/>
              <p:nvPr/>
            </p:nvSpPr>
            <p:spPr>
              <a:xfrm>
                <a:off x="947990" y="2357340"/>
                <a:ext cx="375607" cy="27857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431" name="文本框 430"/>
              <p:cNvSpPr txBox="1"/>
              <p:nvPr/>
            </p:nvSpPr>
            <p:spPr>
              <a:xfrm>
                <a:off x="952064" y="3118931"/>
                <a:ext cx="375607" cy="27857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432" name="文本框 431"/>
              <p:cNvSpPr txBox="1"/>
              <p:nvPr/>
            </p:nvSpPr>
            <p:spPr>
              <a:xfrm>
                <a:off x="959508" y="3921464"/>
                <a:ext cx="375608" cy="27857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433" name="文本框 432"/>
              <p:cNvSpPr txBox="1"/>
              <p:nvPr/>
            </p:nvSpPr>
            <p:spPr>
              <a:xfrm>
                <a:off x="948416" y="4732338"/>
                <a:ext cx="375607" cy="27857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grpSp>
      </p:grpSp>
      <p:sp>
        <p:nvSpPr>
          <p:cNvPr id="263" name="矩形 262"/>
          <p:cNvSpPr/>
          <p:nvPr/>
        </p:nvSpPr>
        <p:spPr>
          <a:xfrm>
            <a:off x="4406928" y="3048343"/>
            <a:ext cx="297952" cy="135447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rPr>
              <a:t>k</a:t>
            </a: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路并发比较</a:t>
            </a: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endParaRPr>
          </a:p>
        </p:txBody>
      </p:sp>
      <p:grpSp>
        <p:nvGrpSpPr>
          <p:cNvPr id="264" name="组合 263"/>
          <p:cNvGrpSpPr/>
          <p:nvPr/>
        </p:nvGrpSpPr>
        <p:grpSpPr>
          <a:xfrm>
            <a:off x="1010123" y="2439736"/>
            <a:ext cx="2218225" cy="2502589"/>
            <a:chOff x="419189" y="2516278"/>
            <a:chExt cx="2060911" cy="2265131"/>
          </a:xfrm>
        </p:grpSpPr>
        <p:sp>
          <p:nvSpPr>
            <p:cNvPr id="380" name="斜纹 379"/>
            <p:cNvSpPr/>
            <p:nvPr/>
          </p:nvSpPr>
          <p:spPr>
            <a:xfrm rot="19109983">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88" name="文本框 387"/>
            <p:cNvSpPr txBox="1"/>
            <p:nvPr/>
          </p:nvSpPr>
          <p:spPr>
            <a:xfrm>
              <a:off x="1094627" y="2871235"/>
              <a:ext cx="295324" cy="142072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组索引译码器</a:t>
              </a:r>
            </a:p>
          </p:txBody>
        </p:sp>
      </p:grpSp>
      <p:grpSp>
        <p:nvGrpSpPr>
          <p:cNvPr id="517" name="组合 516"/>
          <p:cNvGrpSpPr/>
          <p:nvPr/>
        </p:nvGrpSpPr>
        <p:grpSpPr>
          <a:xfrm>
            <a:off x="9029104" y="1913728"/>
            <a:ext cx="2163152" cy="3418733"/>
            <a:chOff x="8485545" y="2434862"/>
            <a:chExt cx="1962650" cy="3101851"/>
          </a:xfrm>
        </p:grpSpPr>
        <p:grpSp>
          <p:nvGrpSpPr>
            <p:cNvPr id="518" name="组合 517"/>
            <p:cNvGrpSpPr/>
            <p:nvPr/>
          </p:nvGrpSpPr>
          <p:grpSpPr>
            <a:xfrm>
              <a:off x="8485545" y="2434862"/>
              <a:ext cx="607552" cy="378508"/>
              <a:chOff x="6944101" y="2283225"/>
              <a:chExt cx="607552" cy="378508"/>
            </a:xfrm>
          </p:grpSpPr>
          <p:sp>
            <p:nvSpPr>
              <p:cNvPr id="609" name="等腰三角形 60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610" name="直接连接符 609"/>
              <p:cNvCxnSpPr>
                <a:endCxn id="60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11" name="直接连接符 610"/>
              <p:cNvCxnSpPr>
                <a:stCxn id="60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12" name="直接连接符 61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13" name="文本框 612"/>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cxnSp>
          <p:nvCxnSpPr>
            <p:cNvPr id="519" name="直接连接符 518"/>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21" name="组合 520"/>
            <p:cNvGrpSpPr/>
            <p:nvPr/>
          </p:nvGrpSpPr>
          <p:grpSpPr>
            <a:xfrm>
              <a:off x="8485545" y="2760514"/>
              <a:ext cx="600861" cy="430135"/>
              <a:chOff x="6944101" y="2231598"/>
              <a:chExt cx="600861" cy="430135"/>
            </a:xfrm>
          </p:grpSpPr>
          <p:sp>
            <p:nvSpPr>
              <p:cNvPr id="604" name="等腰三角形 60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605" name="直接连接符 604"/>
              <p:cNvCxnSpPr>
                <a:endCxn id="60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06" name="直接连接符 605"/>
              <p:cNvCxnSpPr>
                <a:stCxn id="60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07" name="直接连接符 60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08" name="文本框 607"/>
              <p:cNvSpPr txBox="1"/>
              <p:nvPr/>
            </p:nvSpPr>
            <p:spPr>
              <a:xfrm>
                <a:off x="7204804" y="2231598"/>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522" name="组合 521"/>
            <p:cNvGrpSpPr/>
            <p:nvPr/>
          </p:nvGrpSpPr>
          <p:grpSpPr>
            <a:xfrm>
              <a:off x="8485545" y="3203033"/>
              <a:ext cx="607552" cy="378508"/>
              <a:chOff x="6944101" y="2283225"/>
              <a:chExt cx="607552" cy="378508"/>
            </a:xfrm>
          </p:grpSpPr>
          <p:sp>
            <p:nvSpPr>
              <p:cNvPr id="599" name="等腰三角形 59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600" name="直接连接符 599"/>
              <p:cNvCxnSpPr>
                <a:endCxn id="59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01" name="直接连接符 600"/>
              <p:cNvCxnSpPr>
                <a:stCxn id="59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02" name="直接连接符 60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03" name="文本框 602"/>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523" name="组合 522"/>
            <p:cNvGrpSpPr/>
            <p:nvPr/>
          </p:nvGrpSpPr>
          <p:grpSpPr>
            <a:xfrm>
              <a:off x="8485545" y="3598765"/>
              <a:ext cx="607552" cy="378508"/>
              <a:chOff x="6944101" y="2283225"/>
              <a:chExt cx="607552" cy="378508"/>
            </a:xfrm>
          </p:grpSpPr>
          <p:sp>
            <p:nvSpPr>
              <p:cNvPr id="594" name="等腰三角形 59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595" name="直接连接符 594"/>
              <p:cNvCxnSpPr>
                <a:endCxn id="59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96" name="直接连接符 595"/>
              <p:cNvCxnSpPr>
                <a:stCxn id="59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97" name="直接连接符 59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98" name="文本框 597"/>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524" name="组合 523"/>
            <p:cNvGrpSpPr/>
            <p:nvPr/>
          </p:nvGrpSpPr>
          <p:grpSpPr>
            <a:xfrm>
              <a:off x="8485545" y="3990599"/>
              <a:ext cx="607552" cy="378508"/>
              <a:chOff x="6944101" y="2283225"/>
              <a:chExt cx="607552" cy="378508"/>
            </a:xfrm>
          </p:grpSpPr>
          <p:sp>
            <p:nvSpPr>
              <p:cNvPr id="589" name="等腰三角形 58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590" name="直接连接符 589"/>
              <p:cNvCxnSpPr>
                <a:endCxn id="58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91" name="直接连接符 590"/>
              <p:cNvCxnSpPr>
                <a:stCxn id="58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92" name="直接连接符 59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93" name="文本框 592"/>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525" name="组合 524"/>
            <p:cNvGrpSpPr/>
            <p:nvPr/>
          </p:nvGrpSpPr>
          <p:grpSpPr>
            <a:xfrm>
              <a:off x="8485545" y="4366946"/>
              <a:ext cx="607552" cy="378508"/>
              <a:chOff x="6944101" y="2283225"/>
              <a:chExt cx="607552" cy="378508"/>
            </a:xfrm>
          </p:grpSpPr>
          <p:sp>
            <p:nvSpPr>
              <p:cNvPr id="584" name="等腰三角形 58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585" name="直接连接符 584"/>
              <p:cNvCxnSpPr>
                <a:endCxn id="58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86" name="直接连接符 585"/>
              <p:cNvCxnSpPr>
                <a:stCxn id="58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87" name="直接连接符 58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88" name="文本框 587"/>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526" name="组合 525"/>
            <p:cNvGrpSpPr/>
            <p:nvPr/>
          </p:nvGrpSpPr>
          <p:grpSpPr>
            <a:xfrm>
              <a:off x="8485545" y="4771925"/>
              <a:ext cx="607552" cy="378508"/>
              <a:chOff x="6944101" y="2283225"/>
              <a:chExt cx="607552" cy="378508"/>
            </a:xfrm>
          </p:grpSpPr>
          <p:sp>
            <p:nvSpPr>
              <p:cNvPr id="579" name="等腰三角形 57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580" name="直接连接符 579"/>
              <p:cNvCxnSpPr>
                <a:endCxn id="57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81" name="直接连接符 580"/>
              <p:cNvCxnSpPr>
                <a:stCxn id="57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82" name="直接连接符 58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83" name="文本框 582"/>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527" name="组合 526"/>
            <p:cNvGrpSpPr/>
            <p:nvPr/>
          </p:nvGrpSpPr>
          <p:grpSpPr>
            <a:xfrm>
              <a:off x="8485545" y="5158205"/>
              <a:ext cx="607552" cy="378508"/>
              <a:chOff x="6944101" y="2283225"/>
              <a:chExt cx="607552" cy="378508"/>
            </a:xfrm>
          </p:grpSpPr>
          <p:sp>
            <p:nvSpPr>
              <p:cNvPr id="574" name="等腰三角形 57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575" name="直接连接符 574"/>
              <p:cNvCxnSpPr>
                <a:endCxn id="57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76" name="直接连接符 575"/>
              <p:cNvCxnSpPr>
                <a:stCxn id="57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77" name="直接连接符 57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78" name="文本框 577"/>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cxnSp>
          <p:nvCxnSpPr>
            <p:cNvPr id="528" name="直接连接符 527"/>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529" name="直接连接符 528"/>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530" name="组合 529"/>
            <p:cNvGrpSpPr/>
            <p:nvPr/>
          </p:nvGrpSpPr>
          <p:grpSpPr>
            <a:xfrm>
              <a:off x="9369656" y="3633163"/>
              <a:ext cx="300016" cy="903269"/>
              <a:chOff x="7766536" y="3451012"/>
              <a:chExt cx="300016" cy="903269"/>
            </a:xfrm>
          </p:grpSpPr>
          <p:cxnSp>
            <p:nvCxnSpPr>
              <p:cNvPr id="569" name="直接连接符 56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570" name="直接连接符 56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571" name="直接连接符 57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572" name="直接连接符 57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573" name="直接连接符 57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535" name="文本框 534"/>
            <p:cNvSpPr txBox="1"/>
            <p:nvPr/>
          </p:nvSpPr>
          <p:spPr>
            <a:xfrm rot="16200000">
              <a:off x="9978050" y="4016082"/>
              <a:ext cx="738664" cy="201627"/>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字输出</a:t>
              </a:r>
            </a:p>
          </p:txBody>
        </p:sp>
        <p:sp>
          <p:nvSpPr>
            <p:cNvPr id="536" name="矩形 535"/>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err="1">
                  <a:ln>
                    <a:noFill/>
                  </a:ln>
                  <a:solidFill>
                    <a:srgbClr val="000000">
                      <a:lumMod val="95000"/>
                      <a:lumOff val="5000"/>
                    </a:srgbClr>
                  </a:solidFill>
                  <a:effectLst/>
                  <a:uLnTx/>
                  <a:uFillTx/>
                  <a:latin typeface="Arial" pitchFamily="34" charset="0"/>
                  <a:ea typeface="微软雅黑"/>
                  <a:cs typeface="Arial" pitchFamily="34" charset="0"/>
                </a:rPr>
                <a:t>SlotData</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537" name="矩形 536"/>
            <p:cNvSpPr/>
            <p:nvPr/>
          </p:nvSpPr>
          <p:spPr>
            <a:xfrm>
              <a:off x="9312434" y="342170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0</a:t>
              </a:r>
            </a:p>
          </p:txBody>
        </p:sp>
        <p:sp>
          <p:nvSpPr>
            <p:cNvPr id="538" name="矩形 537"/>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1</a:t>
              </a:r>
            </a:p>
          </p:txBody>
        </p:sp>
        <p:sp>
          <p:nvSpPr>
            <p:cNvPr id="539" name="矩形 538"/>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2</a:t>
              </a:r>
            </a:p>
          </p:txBody>
        </p:sp>
        <p:sp>
          <p:nvSpPr>
            <p:cNvPr id="540" name="矩形 539"/>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3</a:t>
              </a:r>
            </a:p>
          </p:txBody>
        </p:sp>
        <p:grpSp>
          <p:nvGrpSpPr>
            <p:cNvPr id="545" name="组合 544"/>
            <p:cNvGrpSpPr/>
            <p:nvPr/>
          </p:nvGrpSpPr>
          <p:grpSpPr>
            <a:xfrm>
              <a:off x="9667895" y="3288505"/>
              <a:ext cx="369783" cy="1586339"/>
              <a:chOff x="8088601" y="3262692"/>
              <a:chExt cx="324657" cy="1288723"/>
            </a:xfrm>
          </p:grpSpPr>
          <p:sp>
            <p:nvSpPr>
              <p:cNvPr id="547" name="梯形 546"/>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548" name="文本框 547"/>
              <p:cNvSpPr txBox="1"/>
              <p:nvPr/>
            </p:nvSpPr>
            <p:spPr>
              <a:xfrm rot="16200000">
                <a:off x="7959329" y="3812431"/>
                <a:ext cx="600082" cy="307777"/>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字选择</a:t>
                </a:r>
              </a:p>
            </p:txBody>
          </p:sp>
        </p:grpSp>
        <p:sp>
          <p:nvSpPr>
            <p:cNvPr id="546" name="矩形 545"/>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OE</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grpSp>
        <p:nvGrpSpPr>
          <p:cNvPr id="48" name="组合 47"/>
          <p:cNvGrpSpPr/>
          <p:nvPr/>
        </p:nvGrpSpPr>
        <p:grpSpPr>
          <a:xfrm>
            <a:off x="5156718" y="2049284"/>
            <a:ext cx="598749" cy="3249903"/>
            <a:chOff x="5156718" y="2049284"/>
            <a:chExt cx="598749" cy="3249903"/>
          </a:xfrm>
        </p:grpSpPr>
        <p:sp>
          <p:nvSpPr>
            <p:cNvPr id="615" name="矩形 614"/>
            <p:cNvSpPr/>
            <p:nvPr/>
          </p:nvSpPr>
          <p:spPr>
            <a:xfrm>
              <a:off x="5156718" y="245858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grpSp>
          <p:nvGrpSpPr>
            <p:cNvPr id="252" name="组合 251"/>
            <p:cNvGrpSpPr/>
            <p:nvPr/>
          </p:nvGrpSpPr>
          <p:grpSpPr>
            <a:xfrm>
              <a:off x="5160381" y="2237726"/>
              <a:ext cx="595086" cy="3019671"/>
              <a:chOff x="3558329" y="2333436"/>
              <a:chExt cx="897415" cy="2733149"/>
            </a:xfrm>
          </p:grpSpPr>
          <p:cxnSp>
            <p:nvCxnSpPr>
              <p:cNvPr id="447" name="直接连接符 446"/>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448" name="直接连接符 447"/>
              <p:cNvCxnSpPr/>
              <p:nvPr/>
            </p:nvCxnSpPr>
            <p:spPr>
              <a:xfrm>
                <a:off x="3570203" y="2700485"/>
                <a:ext cx="862337" cy="0"/>
              </a:xfrm>
              <a:prstGeom prst="line">
                <a:avLst/>
              </a:prstGeom>
              <a:noFill/>
              <a:ln w="9525" cap="flat" cmpd="sng" algn="ctr">
                <a:solidFill>
                  <a:srgbClr val="C00000"/>
                </a:solidFill>
                <a:prstDash val="solid"/>
              </a:ln>
              <a:effectLst/>
            </p:spPr>
          </p:cxnSp>
          <p:cxnSp>
            <p:nvCxnSpPr>
              <p:cNvPr id="449" name="直接连接符 448"/>
              <p:cNvCxnSpPr/>
              <p:nvPr/>
            </p:nvCxnSpPr>
            <p:spPr>
              <a:xfrm>
                <a:off x="3579043" y="3084777"/>
                <a:ext cx="862337" cy="0"/>
              </a:xfrm>
              <a:prstGeom prst="line">
                <a:avLst/>
              </a:prstGeom>
              <a:noFill/>
              <a:ln w="9525" cap="flat" cmpd="sng" algn="ctr">
                <a:solidFill>
                  <a:srgbClr val="C00000"/>
                </a:solidFill>
                <a:prstDash val="solid"/>
              </a:ln>
              <a:effectLst/>
            </p:spPr>
          </p:cxnSp>
          <p:cxnSp>
            <p:nvCxnSpPr>
              <p:cNvPr id="450" name="直接连接符 449"/>
              <p:cNvCxnSpPr/>
              <p:nvPr/>
            </p:nvCxnSpPr>
            <p:spPr>
              <a:xfrm>
                <a:off x="3584566" y="3469359"/>
                <a:ext cx="862336" cy="0"/>
              </a:xfrm>
              <a:prstGeom prst="line">
                <a:avLst/>
              </a:prstGeom>
              <a:noFill/>
              <a:ln w="9525" cap="flat" cmpd="sng" algn="ctr">
                <a:solidFill>
                  <a:srgbClr val="C00000"/>
                </a:solidFill>
                <a:prstDash val="solid"/>
              </a:ln>
              <a:effectLst/>
            </p:spPr>
          </p:cxnSp>
          <p:cxnSp>
            <p:nvCxnSpPr>
              <p:cNvPr id="451" name="直接连接符 450"/>
              <p:cNvCxnSpPr/>
              <p:nvPr/>
            </p:nvCxnSpPr>
            <p:spPr>
              <a:xfrm>
                <a:off x="3558329" y="3915169"/>
                <a:ext cx="862337" cy="0"/>
              </a:xfrm>
              <a:prstGeom prst="line">
                <a:avLst/>
              </a:prstGeom>
              <a:noFill/>
              <a:ln w="9525" cap="flat" cmpd="sng" algn="ctr">
                <a:solidFill>
                  <a:srgbClr val="C00000"/>
                </a:solidFill>
                <a:prstDash val="solid"/>
              </a:ln>
              <a:effectLst/>
            </p:spPr>
          </p:cxnSp>
          <p:cxnSp>
            <p:nvCxnSpPr>
              <p:cNvPr id="452" name="直接连接符 451"/>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453" name="直接连接符 452"/>
              <p:cNvCxnSpPr/>
              <p:nvPr/>
            </p:nvCxnSpPr>
            <p:spPr>
              <a:xfrm>
                <a:off x="3579043" y="4682293"/>
                <a:ext cx="862336" cy="0"/>
              </a:xfrm>
              <a:prstGeom prst="line">
                <a:avLst/>
              </a:prstGeom>
              <a:noFill/>
              <a:ln w="9525" cap="flat" cmpd="sng" algn="ctr">
                <a:solidFill>
                  <a:srgbClr val="C00000"/>
                </a:solidFill>
                <a:prstDash val="solid"/>
              </a:ln>
              <a:effectLst/>
            </p:spPr>
          </p:cxnSp>
          <p:cxnSp>
            <p:nvCxnSpPr>
              <p:cNvPr id="454" name="直接连接符 453"/>
              <p:cNvCxnSpPr/>
              <p:nvPr/>
            </p:nvCxnSpPr>
            <p:spPr>
              <a:xfrm>
                <a:off x="3572693" y="5066585"/>
                <a:ext cx="862336" cy="0"/>
              </a:xfrm>
              <a:prstGeom prst="line">
                <a:avLst/>
              </a:prstGeom>
              <a:noFill/>
              <a:ln w="9525" cap="flat" cmpd="sng" algn="ctr">
                <a:solidFill>
                  <a:srgbClr val="C00000"/>
                </a:solidFill>
                <a:prstDash val="solid"/>
              </a:ln>
              <a:effectLst/>
            </p:spPr>
          </p:cxnSp>
        </p:grpSp>
        <p:sp>
          <p:nvSpPr>
            <p:cNvPr id="614" name="矩形 613"/>
            <p:cNvSpPr/>
            <p:nvPr/>
          </p:nvSpPr>
          <p:spPr>
            <a:xfrm>
              <a:off x="5156718" y="20492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616" name="矩形 615"/>
            <p:cNvSpPr/>
            <p:nvPr/>
          </p:nvSpPr>
          <p:spPr>
            <a:xfrm>
              <a:off x="5156718" y="28701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617" name="矩形 616"/>
            <p:cNvSpPr/>
            <p:nvPr/>
          </p:nvSpPr>
          <p:spPr>
            <a:xfrm>
              <a:off x="5156718" y="328034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618" name="矩形 617"/>
            <p:cNvSpPr/>
            <p:nvPr/>
          </p:nvSpPr>
          <p:spPr>
            <a:xfrm>
              <a:off x="5156718" y="37614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619" name="矩形 618"/>
            <p:cNvSpPr/>
            <p:nvPr/>
          </p:nvSpPr>
          <p:spPr>
            <a:xfrm>
              <a:off x="5156718" y="416517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620" name="矩形 619"/>
            <p:cNvSpPr/>
            <p:nvPr/>
          </p:nvSpPr>
          <p:spPr>
            <a:xfrm>
              <a:off x="5156718" y="460651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621" name="矩形 620"/>
            <p:cNvSpPr/>
            <p:nvPr/>
          </p:nvSpPr>
          <p:spPr>
            <a:xfrm>
              <a:off x="5156718" y="504985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nvGrpSpPr>
          <p:cNvPr id="622" name="组合 621"/>
          <p:cNvGrpSpPr/>
          <p:nvPr/>
        </p:nvGrpSpPr>
        <p:grpSpPr>
          <a:xfrm>
            <a:off x="4496340" y="3418155"/>
            <a:ext cx="131581" cy="707921"/>
            <a:chOff x="3491880" y="2228006"/>
            <a:chExt cx="144016" cy="618524"/>
          </a:xfrm>
        </p:grpSpPr>
        <p:sp>
          <p:nvSpPr>
            <p:cNvPr id="623" name="矩形 622"/>
            <p:cNvSpPr/>
            <p:nvPr/>
          </p:nvSpPr>
          <p:spPr>
            <a:xfrm>
              <a:off x="3491880" y="2228006"/>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624" name="矩形 623"/>
            <p:cNvSpPr/>
            <p:nvPr/>
          </p:nvSpPr>
          <p:spPr>
            <a:xfrm>
              <a:off x="3491880" y="2625771"/>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a:ea typeface="微软雅黑"/>
                  <a:cs typeface="+mn-cs"/>
                </a:rPr>
                <a:t>=</a:t>
              </a:r>
              <a:endParaRPr kumimoji="0" lang="zh-CN" altLang="en-US" sz="1200" b="1"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22" name="组合 21"/>
          <p:cNvGrpSpPr/>
          <p:nvPr/>
        </p:nvGrpSpPr>
        <p:grpSpPr>
          <a:xfrm>
            <a:off x="2224736" y="1727049"/>
            <a:ext cx="1435729" cy="3744103"/>
            <a:chOff x="2224736" y="1727049"/>
            <a:chExt cx="1435729" cy="3744103"/>
          </a:xfrm>
        </p:grpSpPr>
        <p:sp>
          <p:nvSpPr>
            <p:cNvPr id="233" name="矩形 232"/>
            <p:cNvSpPr/>
            <p:nvPr/>
          </p:nvSpPr>
          <p:spPr>
            <a:xfrm>
              <a:off x="2224736" y="1727049"/>
              <a:ext cx="1333673" cy="266223"/>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 </a:t>
              </a:r>
              <a:r>
                <a:rPr kumimoji="0" lang="en-US" altLang="zh-CN"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nvGrpSpPr>
            <p:cNvPr id="21" name="组合 20"/>
            <p:cNvGrpSpPr/>
            <p:nvPr/>
          </p:nvGrpSpPr>
          <p:grpSpPr>
            <a:xfrm>
              <a:off x="2400446" y="2005715"/>
              <a:ext cx="1260019" cy="3465437"/>
              <a:chOff x="2400446" y="2005715"/>
              <a:chExt cx="1260019" cy="3465437"/>
            </a:xfrm>
          </p:grpSpPr>
          <p:grpSp>
            <p:nvGrpSpPr>
              <p:cNvPr id="242" name="组合 241"/>
              <p:cNvGrpSpPr/>
              <p:nvPr/>
            </p:nvGrpSpPr>
            <p:grpSpPr>
              <a:xfrm>
                <a:off x="2411167" y="2005715"/>
                <a:ext cx="1249297" cy="810671"/>
                <a:chOff x="932125" y="2130352"/>
                <a:chExt cx="1160698" cy="733750"/>
              </a:xfrm>
            </p:grpSpPr>
            <p:sp>
              <p:nvSpPr>
                <p:cNvPr id="500" name="矩形 499"/>
                <p:cNvSpPr/>
                <p:nvPr/>
              </p:nvSpPr>
              <p:spPr>
                <a:xfrm>
                  <a:off x="932125" y="2130352"/>
                  <a:ext cx="1160698" cy="733750"/>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1" name="矩形 500"/>
                <p:cNvSpPr/>
                <p:nvPr/>
              </p:nvSpPr>
              <p:spPr>
                <a:xfrm>
                  <a:off x="1303233" y="2192613"/>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2" name="矩形 501"/>
                <p:cNvSpPr/>
                <p:nvPr/>
              </p:nvSpPr>
              <p:spPr>
                <a:xfrm>
                  <a:off x="1004133" y="219454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3" name="矩形 502"/>
                <p:cNvSpPr/>
                <p:nvPr/>
              </p:nvSpPr>
              <p:spPr>
                <a:xfrm>
                  <a:off x="1303234" y="2579969"/>
                  <a:ext cx="71658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4" name="矩形 503"/>
                <p:cNvSpPr/>
                <p:nvPr/>
              </p:nvSpPr>
              <p:spPr>
                <a:xfrm>
                  <a:off x="1004133" y="258190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5" name="组合 244"/>
              <p:cNvGrpSpPr/>
              <p:nvPr/>
            </p:nvGrpSpPr>
            <p:grpSpPr>
              <a:xfrm>
                <a:off x="2400446" y="2869278"/>
                <a:ext cx="1253007" cy="831238"/>
                <a:chOff x="932125" y="2905064"/>
                <a:chExt cx="1187750" cy="752366"/>
              </a:xfrm>
            </p:grpSpPr>
            <p:sp>
              <p:nvSpPr>
                <p:cNvPr id="485" name="矩形 484"/>
                <p:cNvSpPr/>
                <p:nvPr/>
              </p:nvSpPr>
              <p:spPr>
                <a:xfrm>
                  <a:off x="932125" y="2905064"/>
                  <a:ext cx="1187750" cy="75236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6" name="矩形 485"/>
                <p:cNvSpPr/>
                <p:nvPr/>
              </p:nvSpPr>
              <p:spPr>
                <a:xfrm>
                  <a:off x="1303234" y="2967325"/>
                  <a:ext cx="726548"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487" name="矩形 486"/>
                <p:cNvSpPr/>
                <p:nvPr/>
              </p:nvSpPr>
              <p:spPr>
                <a:xfrm>
                  <a:off x="1004133" y="296925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8" name="矩形 487"/>
                <p:cNvSpPr/>
                <p:nvPr/>
              </p:nvSpPr>
              <p:spPr>
                <a:xfrm>
                  <a:off x="1303234" y="3354681"/>
                  <a:ext cx="71658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777</a:t>
                  </a:r>
                  <a:endParaRPr kumimoji="0" lang="zh-CN" altLang="en-US"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489" name="矩形 488"/>
                <p:cNvSpPr/>
                <p:nvPr/>
              </p:nvSpPr>
              <p:spPr>
                <a:xfrm>
                  <a:off x="1004133" y="3356615"/>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8" name="组合 247"/>
              <p:cNvGrpSpPr/>
              <p:nvPr/>
            </p:nvGrpSpPr>
            <p:grpSpPr>
              <a:xfrm>
                <a:off x="2400446" y="3755946"/>
                <a:ext cx="1253007" cy="822420"/>
                <a:chOff x="932125" y="3707599"/>
                <a:chExt cx="1164145" cy="744385"/>
              </a:xfrm>
            </p:grpSpPr>
            <p:sp>
              <p:nvSpPr>
                <p:cNvPr id="470" name="矩形 469"/>
                <p:cNvSpPr/>
                <p:nvPr/>
              </p:nvSpPr>
              <p:spPr>
                <a:xfrm>
                  <a:off x="932125" y="3707599"/>
                  <a:ext cx="1164145" cy="744385"/>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2" name="矩形 471"/>
                <p:cNvSpPr/>
                <p:nvPr/>
              </p:nvSpPr>
              <p:spPr>
                <a:xfrm>
                  <a:off x="1004133" y="379041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4" name="矩形 473"/>
                <p:cNvSpPr/>
                <p:nvPr/>
              </p:nvSpPr>
              <p:spPr>
                <a:xfrm>
                  <a:off x="1004133" y="41777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1" name="矩形 470"/>
                <p:cNvSpPr/>
                <p:nvPr/>
              </p:nvSpPr>
              <p:spPr>
                <a:xfrm>
                  <a:off x="1303234" y="378847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3" name="矩形 472"/>
                <p:cNvSpPr/>
                <p:nvPr/>
              </p:nvSpPr>
              <p:spPr>
                <a:xfrm>
                  <a:off x="1303234" y="4175833"/>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1" name="组合 250"/>
              <p:cNvGrpSpPr/>
              <p:nvPr/>
            </p:nvGrpSpPr>
            <p:grpSpPr>
              <a:xfrm>
                <a:off x="2400446" y="4632440"/>
                <a:ext cx="1260019" cy="838712"/>
                <a:chOff x="932126" y="4500927"/>
                <a:chExt cx="1170660" cy="759131"/>
              </a:xfrm>
            </p:grpSpPr>
            <p:sp>
              <p:nvSpPr>
                <p:cNvPr id="455" name="矩形 454"/>
                <p:cNvSpPr/>
                <p:nvPr/>
              </p:nvSpPr>
              <p:spPr>
                <a:xfrm>
                  <a:off x="932126" y="4500927"/>
                  <a:ext cx="1170660" cy="759131"/>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6" name="矩形 455"/>
                <p:cNvSpPr/>
                <p:nvPr/>
              </p:nvSpPr>
              <p:spPr>
                <a:xfrm>
                  <a:off x="1303234" y="4563189"/>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7" name="矩形 456"/>
                <p:cNvSpPr/>
                <p:nvPr/>
              </p:nvSpPr>
              <p:spPr>
                <a:xfrm>
                  <a:off x="1004133" y="456512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8" name="矩形 457"/>
                <p:cNvSpPr/>
                <p:nvPr/>
              </p:nvSpPr>
              <p:spPr>
                <a:xfrm>
                  <a:off x="1303234" y="495054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9" name="矩形 458"/>
                <p:cNvSpPr/>
                <p:nvPr/>
              </p:nvSpPr>
              <p:spPr>
                <a:xfrm>
                  <a:off x="1004133" y="495247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grpSp>
        <p:nvGrpSpPr>
          <p:cNvPr id="30" name="组合 29"/>
          <p:cNvGrpSpPr/>
          <p:nvPr/>
        </p:nvGrpSpPr>
        <p:grpSpPr>
          <a:xfrm>
            <a:off x="3650430" y="1957240"/>
            <a:ext cx="756498" cy="3157883"/>
            <a:chOff x="3650430" y="1957240"/>
            <a:chExt cx="756498" cy="3157883"/>
          </a:xfrm>
        </p:grpSpPr>
        <p:grpSp>
          <p:nvGrpSpPr>
            <p:cNvPr id="262" name="组合 261"/>
            <p:cNvGrpSpPr/>
            <p:nvPr/>
          </p:nvGrpSpPr>
          <p:grpSpPr>
            <a:xfrm>
              <a:off x="3650430" y="2420575"/>
              <a:ext cx="756498" cy="2631221"/>
              <a:chOff x="2872250" y="2498935"/>
              <a:chExt cx="702848" cy="2381557"/>
            </a:xfrm>
          </p:grpSpPr>
          <p:grpSp>
            <p:nvGrpSpPr>
              <p:cNvPr id="401" name="组合 400"/>
              <p:cNvGrpSpPr/>
              <p:nvPr/>
            </p:nvGrpSpPr>
            <p:grpSpPr>
              <a:xfrm>
                <a:off x="2872250" y="2498935"/>
                <a:ext cx="418734" cy="2381557"/>
                <a:chOff x="2872250" y="2498935"/>
                <a:chExt cx="418734" cy="2381557"/>
              </a:xfrm>
            </p:grpSpPr>
            <p:grpSp>
              <p:nvGrpSpPr>
                <p:cNvPr id="403" name="组合 402"/>
                <p:cNvGrpSpPr/>
                <p:nvPr/>
              </p:nvGrpSpPr>
              <p:grpSpPr>
                <a:xfrm>
                  <a:off x="2872250" y="2507815"/>
                  <a:ext cx="418734" cy="2352440"/>
                  <a:chOff x="3739534" y="2492371"/>
                  <a:chExt cx="695496" cy="2352440"/>
                </a:xfrm>
              </p:grpSpPr>
              <p:cxnSp>
                <p:nvCxnSpPr>
                  <p:cNvPr id="410" name="直接连接符 409"/>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405" name="直接连接符 40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408" name="直接连接符 407"/>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412" name="直接连接符 411"/>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404" name="直接连接符 403"/>
                <p:cNvCxnSpPr/>
                <p:nvPr/>
              </p:nvCxnSpPr>
              <p:spPr>
                <a:xfrm>
                  <a:off x="3290983" y="2498935"/>
                  <a:ext cx="0" cy="2381557"/>
                </a:xfrm>
                <a:prstGeom prst="line">
                  <a:avLst/>
                </a:prstGeom>
                <a:noFill/>
                <a:ln w="57150" cap="flat" cmpd="sng" algn="ctr">
                  <a:solidFill>
                    <a:srgbClr val="A6A6A6"/>
                  </a:solidFill>
                  <a:prstDash val="solid"/>
                </a:ln>
                <a:effectLst/>
              </p:spPr>
            </p:cxnSp>
          </p:grpSp>
          <p:cxnSp>
            <p:nvCxnSpPr>
              <p:cNvPr id="402" name="直接连接符 401"/>
              <p:cNvCxnSpPr/>
              <p:nvPr/>
            </p:nvCxnSpPr>
            <p:spPr>
              <a:xfrm flipH="1">
                <a:off x="3294355" y="3725559"/>
                <a:ext cx="280743" cy="0"/>
              </a:xfrm>
              <a:prstGeom prst="line">
                <a:avLst/>
              </a:prstGeom>
              <a:noFill/>
              <a:ln w="57150" cap="flat" cmpd="sng" algn="ctr">
                <a:solidFill>
                  <a:srgbClr val="A6A6A6"/>
                </a:solidFill>
                <a:prstDash val="solid"/>
              </a:ln>
              <a:effectLst/>
            </p:spPr>
          </p:cxnSp>
        </p:grpSp>
        <p:grpSp>
          <p:nvGrpSpPr>
            <p:cNvPr id="14" name="组合 13"/>
            <p:cNvGrpSpPr/>
            <p:nvPr/>
          </p:nvGrpSpPr>
          <p:grpSpPr>
            <a:xfrm>
              <a:off x="3800610" y="2202011"/>
              <a:ext cx="155419" cy="311522"/>
              <a:chOff x="3800610" y="2202011"/>
              <a:chExt cx="155419" cy="311522"/>
            </a:xfrm>
          </p:grpSpPr>
          <p:sp>
            <p:nvSpPr>
              <p:cNvPr id="280" name="等腰三角形 279"/>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90" name="直接连接符 289"/>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293" name="组合 292"/>
            <p:cNvGrpSpPr/>
            <p:nvPr/>
          </p:nvGrpSpPr>
          <p:grpSpPr>
            <a:xfrm>
              <a:off x="3808580" y="3055432"/>
              <a:ext cx="155419" cy="311522"/>
              <a:chOff x="3800610" y="2202011"/>
              <a:chExt cx="155419" cy="311522"/>
            </a:xfrm>
          </p:grpSpPr>
          <p:sp>
            <p:nvSpPr>
              <p:cNvPr id="294" name="等腰三角形 293"/>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95" name="直接连接符 294"/>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296" name="组合 295"/>
            <p:cNvGrpSpPr/>
            <p:nvPr/>
          </p:nvGrpSpPr>
          <p:grpSpPr>
            <a:xfrm>
              <a:off x="3816550" y="3927903"/>
              <a:ext cx="155419" cy="311522"/>
              <a:chOff x="3800610" y="2202011"/>
              <a:chExt cx="155419" cy="311522"/>
            </a:xfrm>
          </p:grpSpPr>
          <p:sp>
            <p:nvSpPr>
              <p:cNvPr id="297" name="等腰三角形 296"/>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298" name="直接连接符 297"/>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00" name="组合 299"/>
            <p:cNvGrpSpPr/>
            <p:nvPr/>
          </p:nvGrpSpPr>
          <p:grpSpPr>
            <a:xfrm>
              <a:off x="3814373" y="4803601"/>
              <a:ext cx="155419" cy="311522"/>
              <a:chOff x="3800610" y="2202011"/>
              <a:chExt cx="155419" cy="311522"/>
            </a:xfrm>
          </p:grpSpPr>
          <p:sp>
            <p:nvSpPr>
              <p:cNvPr id="301" name="等腰三角形 300"/>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302" name="直接连接符 301"/>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sp>
          <p:nvSpPr>
            <p:cNvPr id="690" name="文本框 689"/>
            <p:cNvSpPr txBox="1"/>
            <p:nvPr/>
          </p:nvSpPr>
          <p:spPr>
            <a:xfrm>
              <a:off x="3673130" y="1957240"/>
              <a:ext cx="40427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691" name="文本框 690"/>
            <p:cNvSpPr txBox="1"/>
            <p:nvPr/>
          </p:nvSpPr>
          <p:spPr>
            <a:xfrm>
              <a:off x="3663716" y="2805244"/>
              <a:ext cx="40427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692" name="文本框 691"/>
            <p:cNvSpPr txBox="1"/>
            <p:nvPr/>
          </p:nvSpPr>
          <p:spPr>
            <a:xfrm>
              <a:off x="3674642" y="3681615"/>
              <a:ext cx="40427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693" name="文本框 692"/>
            <p:cNvSpPr txBox="1"/>
            <p:nvPr/>
          </p:nvSpPr>
          <p:spPr>
            <a:xfrm>
              <a:off x="3685569" y="4567514"/>
              <a:ext cx="40427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grpSp>
      <p:sp>
        <p:nvSpPr>
          <p:cNvPr id="258" name="矩形 257"/>
          <p:cNvSpPr/>
          <p:nvPr/>
        </p:nvSpPr>
        <p:spPr>
          <a:xfrm>
            <a:off x="4937394" y="2013351"/>
            <a:ext cx="297952" cy="342094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rPr>
              <a:t>行译码</a:t>
            </a:r>
            <a:endPar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rPr>
              <a:t>信号逻辑</a:t>
            </a:r>
          </a:p>
        </p:txBody>
      </p:sp>
      <p:grpSp>
        <p:nvGrpSpPr>
          <p:cNvPr id="20" name="组合 19"/>
          <p:cNvGrpSpPr/>
          <p:nvPr/>
        </p:nvGrpSpPr>
        <p:grpSpPr>
          <a:xfrm>
            <a:off x="3929836" y="875255"/>
            <a:ext cx="2348627" cy="551135"/>
            <a:chOff x="3929836" y="875255"/>
            <a:chExt cx="2348627" cy="551135"/>
          </a:xfrm>
        </p:grpSpPr>
        <p:sp>
          <p:nvSpPr>
            <p:cNvPr id="236" name="矩形 235"/>
            <p:cNvSpPr/>
            <p:nvPr/>
          </p:nvSpPr>
          <p:spPr>
            <a:xfrm>
              <a:off x="4460234" y="875255"/>
              <a:ext cx="1152068" cy="240288"/>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256" name="组合 255"/>
            <p:cNvGrpSpPr/>
            <p:nvPr/>
          </p:nvGrpSpPr>
          <p:grpSpPr>
            <a:xfrm>
              <a:off x="3929836" y="1173825"/>
              <a:ext cx="2348627" cy="252565"/>
              <a:chOff x="2861077" y="969828"/>
              <a:chExt cx="2182065" cy="228600"/>
            </a:xfrm>
          </p:grpSpPr>
          <p:sp>
            <p:nvSpPr>
              <p:cNvPr id="439" name="矩形 43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440" name="矩形 43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41" name="矩形 44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5" name="组合 4"/>
          <p:cNvGrpSpPr/>
          <p:nvPr/>
        </p:nvGrpSpPr>
        <p:grpSpPr>
          <a:xfrm>
            <a:off x="4609854" y="3261423"/>
            <a:ext cx="410636" cy="757374"/>
            <a:chOff x="4609854" y="3261423"/>
            <a:chExt cx="410636" cy="757374"/>
          </a:xfrm>
        </p:grpSpPr>
        <p:grpSp>
          <p:nvGrpSpPr>
            <p:cNvPr id="254" name="组合 253"/>
            <p:cNvGrpSpPr/>
            <p:nvPr/>
          </p:nvGrpSpPr>
          <p:grpSpPr>
            <a:xfrm>
              <a:off x="4708287" y="3491378"/>
              <a:ext cx="229740" cy="474847"/>
              <a:chOff x="3564805" y="3119262"/>
              <a:chExt cx="862337" cy="429791"/>
            </a:xfrm>
          </p:grpSpPr>
          <p:cxnSp>
            <p:nvCxnSpPr>
              <p:cNvPr id="445" name="直接连接符 444"/>
              <p:cNvCxnSpPr/>
              <p:nvPr/>
            </p:nvCxnSpPr>
            <p:spPr>
              <a:xfrm>
                <a:off x="3564805" y="3119262"/>
                <a:ext cx="862337" cy="0"/>
              </a:xfrm>
              <a:prstGeom prst="line">
                <a:avLst/>
              </a:prstGeom>
              <a:noFill/>
              <a:ln w="19050" cap="flat" cmpd="sng" algn="ctr">
                <a:solidFill>
                  <a:srgbClr val="00CC00"/>
                </a:solidFill>
                <a:prstDash val="solid"/>
              </a:ln>
              <a:effectLst/>
            </p:spPr>
          </p:cxnSp>
          <p:cxnSp>
            <p:nvCxnSpPr>
              <p:cNvPr id="446" name="直接连接符 445"/>
              <p:cNvCxnSpPr/>
              <p:nvPr/>
            </p:nvCxnSpPr>
            <p:spPr>
              <a:xfrm>
                <a:off x="3564805" y="3549053"/>
                <a:ext cx="862337" cy="0"/>
              </a:xfrm>
              <a:prstGeom prst="line">
                <a:avLst/>
              </a:prstGeom>
              <a:noFill/>
              <a:ln w="9525" cap="flat" cmpd="sng" algn="ctr">
                <a:solidFill>
                  <a:srgbClr val="C00000"/>
                </a:solidFill>
                <a:prstDash val="solid"/>
              </a:ln>
              <a:effectLst/>
            </p:spPr>
          </p:cxnSp>
        </p:grpSp>
        <p:grpSp>
          <p:nvGrpSpPr>
            <p:cNvPr id="4" name="组合 3"/>
            <p:cNvGrpSpPr/>
            <p:nvPr/>
          </p:nvGrpSpPr>
          <p:grpSpPr>
            <a:xfrm>
              <a:off x="4609854" y="3261423"/>
              <a:ext cx="410636" cy="757374"/>
              <a:chOff x="4609854" y="3261423"/>
              <a:chExt cx="410636" cy="757374"/>
            </a:xfrm>
          </p:grpSpPr>
          <p:sp>
            <p:nvSpPr>
              <p:cNvPr id="257" name="矩形 256"/>
              <p:cNvSpPr/>
              <p:nvPr/>
            </p:nvSpPr>
            <p:spPr>
              <a:xfrm>
                <a:off x="4609854" y="326142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K0</a:t>
                </a:r>
              </a:p>
            </p:txBody>
          </p:sp>
          <p:sp>
            <p:nvSpPr>
              <p:cNvPr id="259" name="矩形 258"/>
              <p:cNvSpPr/>
              <p:nvPr/>
            </p:nvSpPr>
            <p:spPr>
              <a:xfrm>
                <a:off x="4609854" y="376946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K1</a:t>
                </a:r>
              </a:p>
            </p:txBody>
          </p:sp>
        </p:grpSp>
      </p:grpSp>
      <p:sp>
        <p:nvSpPr>
          <p:cNvPr id="261" name="矩形 260"/>
          <p:cNvSpPr/>
          <p:nvPr/>
        </p:nvSpPr>
        <p:spPr>
          <a:xfrm>
            <a:off x="2635121" y="5198552"/>
            <a:ext cx="1841552" cy="249105"/>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查找表</a:t>
            </a:r>
          </a:p>
        </p:txBody>
      </p:sp>
    </p:spTree>
    <p:custDataLst>
      <p:tags r:id="rId1"/>
    </p:custDataLst>
    <p:extLst>
      <p:ext uri="{BB962C8B-B14F-4D97-AF65-F5344CB8AC3E}">
        <p14:creationId xmlns:p14="http://schemas.microsoft.com/office/powerpoint/2010/main" val="1523151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60750">
        <p15:prstTrans prst="pageCurlDouble"/>
      </p:transition>
    </mc:Choice>
    <mc:Fallback xmlns="">
      <p:transition spd="slow" advTm="1607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1"/>
                                        </p:tgtEl>
                                        <p:attrNameLst>
                                          <p:attrName>style.visibility</p:attrName>
                                        </p:attrNameLst>
                                      </p:cBhvr>
                                      <p:to>
                                        <p:strVal val="visible"/>
                                      </p:to>
                                    </p:set>
                                    <p:animEffect transition="in" filter="wipe(left)">
                                      <p:cBhvr>
                                        <p:cTn id="11" dur="500"/>
                                        <p:tgtEl>
                                          <p:spTgt spid="2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righ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4"/>
                                        </p:tgtEl>
                                        <p:attrNameLst>
                                          <p:attrName>style.visibility</p:attrName>
                                        </p:attrNameLst>
                                      </p:cBhvr>
                                      <p:to>
                                        <p:strVal val="visible"/>
                                      </p:to>
                                    </p:set>
                                    <p:animEffect transition="in" filter="wipe(up)">
                                      <p:cBhvr>
                                        <p:cTn id="26" dur="500"/>
                                        <p:tgtEl>
                                          <p:spTgt spid="2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wipe(left)">
                                      <p:cBhvr>
                                        <p:cTn id="31" dur="500"/>
                                        <p:tgtEl>
                                          <p:spTgt spid="2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3000" fill="hold" grpId="0" nodeType="clickEffect">
                                  <p:stCondLst>
                                    <p:cond delay="0"/>
                                  </p:stCondLst>
                                  <p:childTnLst>
                                    <p:set>
                                      <p:cBhvr>
                                        <p:cTn id="40" dur="1" fill="hold">
                                          <p:stCondLst>
                                            <p:cond delay="0"/>
                                          </p:stCondLst>
                                        </p:cTn>
                                        <p:tgtEl>
                                          <p:spTgt spid="263"/>
                                        </p:tgtEl>
                                        <p:attrNameLst>
                                          <p:attrName>style.visibility</p:attrName>
                                        </p:attrNameLst>
                                      </p:cBhvr>
                                      <p:to>
                                        <p:strVal val="visible"/>
                                      </p:to>
                                    </p:set>
                                    <p:animEffect transition="in" filter="wipe(up)">
                                      <p:cBhvr>
                                        <p:cTn id="41" dur="500"/>
                                        <p:tgtEl>
                                          <p:spTgt spid="2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622"/>
                                        </p:tgtEl>
                                        <p:attrNameLst>
                                          <p:attrName>style.visibility</p:attrName>
                                        </p:attrNameLst>
                                      </p:cBhvr>
                                      <p:to>
                                        <p:strVal val="visible"/>
                                      </p:to>
                                    </p:set>
                                    <p:animEffect transition="in" filter="wipe(down)">
                                      <p:cBhvr>
                                        <p:cTn id="46" dur="500"/>
                                        <p:tgtEl>
                                          <p:spTgt spid="6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55"/>
                                        </p:tgtEl>
                                        <p:attrNameLst>
                                          <p:attrName>style.visibility</p:attrName>
                                        </p:attrNameLst>
                                      </p:cBhvr>
                                      <p:to>
                                        <p:strVal val="visible"/>
                                      </p:to>
                                    </p:set>
                                    <p:animEffect transition="in" filter="wipe(up)">
                                      <p:cBhvr>
                                        <p:cTn id="51" dur="500"/>
                                        <p:tgtEl>
                                          <p:spTgt spid="25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6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wipe(up)">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5"/>
                                        </p:tgtEl>
                                        <p:attrNameLst>
                                          <p:attrName>style.visibility</p:attrName>
                                        </p:attrNameLst>
                                      </p:cBhvr>
                                      <p:to>
                                        <p:strVal val="visible"/>
                                      </p:to>
                                    </p:set>
                                    <p:animEffect transition="in" filter="wipe(left)">
                                      <p:cBhvr>
                                        <p:cTn id="75" dur="500"/>
                                        <p:tgtEl>
                                          <p:spTgt spid="26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repeatCount="3000"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17"/>
                                        </p:tgtEl>
                                        <p:attrNameLst>
                                          <p:attrName>style.visibility</p:attrName>
                                        </p:attrNameLst>
                                      </p:cBhvr>
                                      <p:to>
                                        <p:strVal val="visible"/>
                                      </p:to>
                                    </p:set>
                                    <p:animEffect transition="in" filter="wipe(left)">
                                      <p:cBhvr>
                                        <p:cTn id="85" dur="500"/>
                                        <p:tgtEl>
                                          <p:spTgt spid="5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515"/>
                                        </p:tgtEl>
                                        <p:attrNameLst>
                                          <p:attrName>style.visibility</p:attrName>
                                        </p:attrNameLst>
                                      </p:cBhvr>
                                      <p:to>
                                        <p:strVal val="visible"/>
                                      </p:to>
                                    </p:set>
                                    <p:animEffect transition="in" filter="wipe(left)">
                                      <p:cBhvr>
                                        <p:cTn id="90" dur="500"/>
                                        <p:tgtEl>
                                          <p:spTgt spid="51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516"/>
                                        </p:tgtEl>
                                        <p:attrNameLst>
                                          <p:attrName>style.visibility</p:attrName>
                                        </p:attrNameLst>
                                      </p:cBhvr>
                                      <p:to>
                                        <p:strVal val="visible"/>
                                      </p:to>
                                    </p:set>
                                    <p:animEffect transition="in" filter="wipe(up)">
                                      <p:cBhvr>
                                        <p:cTn id="94" dur="500"/>
                                        <p:tgtEl>
                                          <p:spTgt spid="51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39"/>
                                        </p:tgtEl>
                                        <p:attrNameLst>
                                          <p:attrName>style.visibility</p:attrName>
                                        </p:attrNameLst>
                                      </p:cBhvr>
                                      <p:to>
                                        <p:strVal val="visible"/>
                                      </p:to>
                                    </p:set>
                                    <p:animEffect transition="in" filter="wipe(left)">
                                      <p:cBhvr>
                                        <p:cTn id="99" dur="500"/>
                                        <p:tgtEl>
                                          <p:spTgt spid="239"/>
                                        </p:tgtEl>
                                      </p:cBhvr>
                                    </p:animEffect>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687"/>
                                        </p:tgtEl>
                                        <p:attrNameLst>
                                          <p:attrName>style.visibility</p:attrName>
                                        </p:attrNameLst>
                                      </p:cBhvr>
                                      <p:to>
                                        <p:strVal val="visible"/>
                                      </p:to>
                                    </p:set>
                                    <p:animEffect transition="in" filter="wipe(down)">
                                      <p:cBhvr>
                                        <p:cTn id="103" dur="5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8" grpId="0" animBg="1"/>
      <p:bldP spid="261" grpId="0"/>
    </p:bldLst>
  </p:timing>
  <p:extLst>
    <p:ext uri="{3A86A75C-4F4B-4683-9AE1-C65F6400EC91}">
      <p14:laserTraceLst xmlns:p14="http://schemas.microsoft.com/office/powerpoint/2010/main">
        <p14:tracePtLst>
          <p14:tracePt t="13967" x="2311400" y="2000250"/>
          <p14:tracePt t="14111" x="2317750" y="2019300"/>
          <p14:tracePt t="14141" x="2317750" y="2051050"/>
          <p14:tracePt t="14177" x="2317750" y="2070100"/>
          <p14:tracePt t="14209" x="2317750" y="2076450"/>
          <p14:tracePt t="14244" x="2317750" y="2095500"/>
          <p14:tracePt t="14274" x="2317750" y="2108200"/>
          <p14:tracePt t="14309" x="2317750" y="2139950"/>
          <p14:tracePt t="14339" x="2324100" y="2184400"/>
          <p14:tracePt t="14376" x="2330450" y="2216150"/>
          <p14:tracePt t="14407" x="2330450" y="2260600"/>
          <p14:tracePt t="14446" x="2330450" y="2311400"/>
          <p14:tracePt t="14479" x="2330450" y="2330450"/>
          <p14:tracePt t="14518" x="2330450" y="2362200"/>
          <p14:tracePt t="14552" x="2330450" y="2387600"/>
          <p14:tracePt t="14588" x="2330450" y="2438400"/>
          <p14:tracePt t="14618" x="2330450" y="2476500"/>
          <p14:tracePt t="14655" x="2330450" y="2514600"/>
          <p14:tracePt t="14684" x="2330450" y="2578100"/>
          <p14:tracePt t="14721" x="2330450" y="2616200"/>
          <p14:tracePt t="14749" x="2330450" y="2622550"/>
          <p14:tracePt t="14861" x="2330450" y="2698750"/>
          <p14:tracePt t="14890" x="2330450" y="2781300"/>
          <p14:tracePt t="14891" x="2330450" y="2800350"/>
          <p14:tracePt t="14925" x="2330450" y="2825750"/>
          <p14:tracePt t="15241" x="0" y="0"/>
        </p14:tracePtLst>
        <p14:tracePtLst>
          <p14:tracePt t="15566" x="2305050" y="2927350"/>
          <p14:tracePt t="15641" x="2298700" y="2978150"/>
          <p14:tracePt t="15673" x="2279650" y="3086100"/>
          <p14:tracePt t="15692" x="2266950" y="3168650"/>
          <p14:tracePt t="15726" x="2235200" y="3295650"/>
          <p14:tracePt t="15763" x="2228850" y="3359150"/>
          <p14:tracePt t="15796" x="2222500" y="3435350"/>
          <p14:tracePt t="15838" x="2197100" y="3517900"/>
          <p14:tracePt t="16047" x="0" y="0"/>
        </p14:tracePtLst>
        <p14:tracePtLst>
          <p14:tracePt t="16452" x="2203450" y="3848100"/>
          <p14:tracePt t="16488" x="2209800" y="3905250"/>
          <p14:tracePt t="16529" x="2209800" y="4032250"/>
          <p14:tracePt t="16561" x="2209800" y="4159250"/>
          <p14:tracePt t="16599" x="2209800" y="4337050"/>
          <p14:tracePt t="16628" x="2209800" y="4445000"/>
          <p14:tracePt t="16643" x="2209800" y="4457700"/>
          <p14:tracePt t="16888" x="0" y="0"/>
        </p14:tracePtLst>
        <p14:tracePtLst>
          <p14:tracePt t="17290" x="2228850" y="4711700"/>
          <p14:tracePt t="17325" x="2228850" y="4756150"/>
          <p14:tracePt t="17360" x="2209800" y="4889500"/>
          <p14:tracePt t="17390" x="2146300" y="5156200"/>
          <p14:tracePt t="17428" x="2120900" y="5283200"/>
          <p14:tracePt t="17755" x="0" y="0"/>
        </p14:tracePtLst>
        <p14:tracePtLst>
          <p14:tracePt t="23879" x="4286250" y="1562100"/>
          <p14:tracePt t="23987" x="4305300" y="1555750"/>
          <p14:tracePt t="24017" x="4400550" y="1568450"/>
          <p14:tracePt t="24036" x="4552950" y="1581150"/>
          <p14:tracePt t="24067" x="4724400" y="1581150"/>
          <p14:tracePt t="24107" x="4800600" y="1581150"/>
          <p14:tracePt t="24209" x="4838700" y="1581150"/>
          <p14:tracePt t="24242" x="5003800" y="1581150"/>
          <p14:tracePt t="24279" x="5365750" y="1581150"/>
          <p14:tracePt t="24310" x="5549900" y="1574800"/>
          <p14:tracePt t="24346" x="5568950" y="1574800"/>
          <p14:tracePt t="24417" x="5575300" y="1574800"/>
          <p14:tracePt t="24447" x="5651500" y="1574800"/>
          <p14:tracePt t="24487" x="6070600" y="1574800"/>
          <p14:tracePt t="24517" x="6407150" y="1555750"/>
          <p14:tracePt t="24554" x="6445250" y="1549400"/>
          <p14:tracePt t="24976" x="0" y="0"/>
        </p14:tracePtLst>
        <p14:tracePtLst>
          <p14:tracePt t="33552" x="2324100" y="2298700"/>
          <p14:tracePt t="33622" x="2324100" y="2330450"/>
          <p14:tracePt t="33652" x="2311400" y="2374900"/>
          <p14:tracePt t="33690" x="2305050" y="2457450"/>
          <p14:tracePt t="33721" x="2305050" y="2527300"/>
          <p14:tracePt t="33726" x="2298700" y="2546350"/>
          <p14:tracePt t="33754" x="2286000" y="2609850"/>
          <p14:tracePt t="33759" x="2286000" y="2635250"/>
          <p14:tracePt t="33790" x="2273300" y="2730500"/>
          <p14:tracePt t="33828" x="2241550" y="2863850"/>
          <p14:tracePt t="33857" x="2235200" y="2946400"/>
          <p14:tracePt t="33895" x="2222500" y="3086100"/>
          <p14:tracePt t="33926" x="2203450" y="3200400"/>
          <p14:tracePt t="33965" x="2203450" y="3321050"/>
          <p14:tracePt t="33994" x="2197100" y="3378200"/>
          <p14:tracePt t="34036" x="2197100" y="3517900"/>
          <p14:tracePt t="34067" x="2184400" y="3625850"/>
          <p14:tracePt t="34104" x="2159000" y="3765550"/>
          <p14:tracePt t="34135" x="2146300" y="3886200"/>
          <p14:tracePt t="34174" x="2133600" y="4032250"/>
          <p14:tracePt t="34205" x="2108200" y="4152900"/>
          <p14:tracePt t="34245" x="2095500" y="4273550"/>
          <p14:tracePt t="34274" x="2089150" y="4337050"/>
          <p14:tracePt t="34312" x="2070100" y="4476750"/>
          <p14:tracePt t="34342" x="2063750" y="4533900"/>
          <p14:tracePt t="34378" x="2063750" y="4578350"/>
          <p14:tracePt t="34408" x="2057400" y="4616450"/>
          <p14:tracePt t="34447" x="2057400" y="4705350"/>
          <p14:tracePt t="34478" x="2057400" y="4756150"/>
          <p14:tracePt t="34517" x="2057400" y="4787900"/>
          <p14:tracePt t="34550" x="2057400" y="4819650"/>
          <p14:tracePt t="34585" x="2057400" y="4826000"/>
          <p14:tracePt t="34651" x="2057400" y="4838700"/>
          <p14:tracePt t="34680" x="2057400" y="4883150"/>
          <p14:tracePt t="34715" x="2057400" y="4895850"/>
          <p14:tracePt t="34783" x="2082800" y="5010150"/>
          <p14:tracePt t="34814" x="2108200" y="5137150"/>
          <p14:tracePt t="35043" x="0" y="0"/>
        </p14:tracePtLst>
        <p14:tracePtLst>
          <p14:tracePt t="73330" x="5321300" y="2254250"/>
          <p14:tracePt t="73508" x="5346700" y="2254250"/>
          <p14:tracePt t="73540" x="5384800" y="2254250"/>
          <p14:tracePt t="73655" x="5397500" y="2254250"/>
          <p14:tracePt t="73683" x="5403850" y="2254250"/>
          <p14:tracePt t="73912" x="5384800" y="2266950"/>
          <p14:tracePt t="74129" x="5378450" y="2266950"/>
          <p14:tracePt t="74194" x="5378450" y="2273300"/>
          <p14:tracePt t="75240" x="5384800" y="2273300"/>
          <p14:tracePt t="75583" x="5435600" y="2273300"/>
          <p14:tracePt t="75613" x="5467350" y="2273300"/>
          <p14:tracePt t="76190" x="0" y="0"/>
        </p14:tracePtLst>
        <p14:tracePtLst>
          <p14:tracePt t="77944" x="5308600" y="2286000"/>
          <p14:tracePt t="78015" x="5321300" y="2279650"/>
          <p14:tracePt t="78045" x="5346700" y="2279650"/>
          <p14:tracePt t="78116" x="5353050" y="2279650"/>
          <p14:tracePt t="78146" x="5372100" y="2279650"/>
          <p14:tracePt t="78185" x="5422900" y="2279650"/>
          <p14:tracePt t="78511" x="5378450" y="2279650"/>
          <p14:tracePt t="78545" x="5270500" y="2279650"/>
          <p14:tracePt t="78580" x="5245100" y="2279650"/>
          <p14:tracePt t="79157" x="5238750" y="2279650"/>
          <p14:tracePt t="79187" x="5283200" y="2286000"/>
          <p14:tracePt t="79221" x="5295900" y="2286000"/>
          <p14:tracePt t="79290" x="5359400" y="2292350"/>
          <p14:tracePt t="79324" x="5397500" y="2292350"/>
          <p14:tracePt t="79473" x="5403850" y="2292350"/>
          <p14:tracePt t="79618" x="0" y="0"/>
        </p14:tracePtLst>
        <p14:tracePtLst>
          <p14:tracePt t="80216" x="3886200" y="2178050"/>
          <p14:tracePt t="80413" x="3898900" y="2178050"/>
          <p14:tracePt t="80705" x="3905250" y="2178050"/>
          <p14:tracePt t="80808" x="0" y="0"/>
        </p14:tracePtLst>
        <p14:tracePtLst>
          <p14:tracePt t="81545" x="4730750" y="3397250"/>
          <p14:tracePt t="81654" x="4819650" y="3403600"/>
          <p14:tracePt t="81655" x="4826000" y="3403600"/>
          <p14:tracePt t="81684" x="4876800" y="3403600"/>
          <p14:tracePt t="81720" x="4902200" y="3416300"/>
          <p14:tracePt t="81786" x="4908550" y="3416300"/>
          <p14:tracePt t="82052" x="0" y="0"/>
        </p14:tracePtLst>
        <p14:tracePtLst>
          <p14:tracePt t="82771" x="5353050" y="2705100"/>
          <p14:tracePt t="82920" x="5346700" y="2692400"/>
          <p14:tracePt t="82949" x="5391150" y="2686050"/>
          <p14:tracePt t="82985" x="5422900" y="2673350"/>
          <p14:tracePt t="83205" x="5410200" y="2673350"/>
          <p14:tracePt t="83234" x="5372100" y="2673350"/>
          <p14:tracePt t="83272" x="5353050" y="2679700"/>
          <p14:tracePt t="83489" x="5346700" y="2679700"/>
          <p14:tracePt t="83489" x="0" y="0"/>
        </p14:tracePtLst>
        <p14:tracePtLst>
          <p14:tracePt t="83976" x="3651250" y="2330450"/>
          <p14:tracePt t="83983" x="3670300" y="2330450"/>
          <p14:tracePt t="84013" x="3740150" y="2336800"/>
          <p14:tracePt t="84050" x="3841750" y="2349500"/>
          <p14:tracePt t="84224" x="3949700" y="2343150"/>
          <p14:tracePt t="84255" x="3987800" y="2330450"/>
          <p14:tracePt t="84475" x="3994150" y="2330450"/>
          <p14:tracePt t="84475" x="0" y="0"/>
        </p14:tracePtLst>
        <p14:tracePtLst>
          <p14:tracePt t="85215" x="4718050" y="3911600"/>
          <p14:tracePt t="85248" x="4718050" y="3917950"/>
          <p14:tracePt t="85322" x="4762500" y="3917950"/>
          <p14:tracePt t="85354" x="4857750" y="3917950"/>
          <p14:tracePt t="85392" x="4946650" y="3924300"/>
          <p14:tracePt t="85732" x="0" y="0"/>
        </p14:tracePtLst>
        <p14:tracePtLst>
          <p14:tracePt t="86958" x="5327650" y="3073400"/>
          <p14:tracePt t="87033" x="5378450" y="3073400"/>
          <p14:tracePt t="87064" x="5454650" y="3079750"/>
          <p14:tracePt t="87100" x="5461000" y="3079750"/>
          <p14:tracePt t="87166" x="5505450" y="3086100"/>
          <p14:tracePt t="87195" x="5518150" y="3086100"/>
          <p14:tracePt t="87817" x="0" y="0"/>
        </p14:tracePtLst>
        <p14:tracePtLst>
          <p14:tracePt t="88312" x="3727450" y="3340100"/>
          <p14:tracePt t="88394" x="3752850" y="3340100"/>
          <p14:tracePt t="88425" x="3810000" y="3340100"/>
          <p14:tracePt t="88466" x="3917950" y="3340100"/>
          <p14:tracePt t="88496" x="3994150" y="3340100"/>
          <p14:tracePt t="88684" x="0" y="0"/>
        </p14:tracePtLst>
        <p14:tracePtLst>
          <p14:tracePt t="89059" x="4591050" y="3530600"/>
          <p14:tracePt t="89064" x="4622800" y="3530600"/>
          <p14:tracePt t="89094" x="4711700" y="3530600"/>
          <p14:tracePt t="89129" x="4794250" y="3530600"/>
          <p14:tracePt t="89231" x="4819650" y="3543300"/>
          <p14:tracePt t="89233" x="4838700" y="3543300"/>
          <p14:tracePt t="89262" x="4933950" y="3543300"/>
          <p14:tracePt t="89298" x="5003800" y="3543300"/>
          <p14:tracePt t="89369" x="5003800" y="3549650"/>
          <p14:tracePt t="89515" x="0" y="0"/>
        </p14:tracePtLst>
        <p14:tracePtLst>
          <p14:tracePt t="90257" x="5340350" y="3467100"/>
          <p14:tracePt t="90362" x="5378450" y="3473450"/>
          <p14:tracePt t="90392" x="5537200" y="3473450"/>
          <p14:tracePt t="90458" x="5695950" y="3473450"/>
          <p14:tracePt t="90842" x="0" y="0"/>
        </p14:tracePtLst>
        <p14:tracePtLst>
          <p14:tracePt t="91438" x="3727450" y="3384550"/>
          <p14:tracePt t="91444" x="3727450" y="3378200"/>
          <p14:tracePt t="91474" x="3822700" y="3378200"/>
          <p14:tracePt t="91514" x="3949700" y="3378200"/>
          <p14:tracePt t="91545" x="3981450" y="3378200"/>
          <p14:tracePt t="91623" x="4038600" y="3378200"/>
          <p14:tracePt t="91624" x="4044950" y="3378200"/>
          <p14:tracePt t="91691" x="4051300" y="3378200"/>
          <p14:tracePt t="91755" x="0" y="0"/>
        </p14:tracePtLst>
        <p14:tracePtLst>
          <p14:tracePt t="92399" x="4711700" y="4013200"/>
          <p14:tracePt t="92504" x="4826000" y="4013200"/>
          <p14:tracePt t="92535" x="4883150" y="4013200"/>
          <p14:tracePt t="92898" x="0" y="0"/>
        </p14:tracePtLst>
        <p14:tracePtLst>
          <p14:tracePt t="104091" x="5378450" y="6172200"/>
          <p14:tracePt t="104096" x="5378450" y="6165850"/>
          <p14:tracePt t="104193" x="5308600" y="6096000"/>
          <p14:tracePt t="104222" x="5270500" y="6089650"/>
          <p14:tracePt t="104264" x="5137150" y="6076950"/>
          <p14:tracePt t="104300" x="4991100" y="6076950"/>
          <p14:tracePt t="104343" x="4832350" y="6096000"/>
          <p14:tracePt t="104378" x="4692650" y="6159500"/>
          <p14:tracePt t="104412" x="4629150" y="6191250"/>
          <p14:tracePt t="104442" x="4622800" y="6197600"/>
          <p14:tracePt t="104480" x="4591050" y="6242050"/>
          <p14:tracePt t="104509" x="4565650" y="6280150"/>
          <p14:tracePt t="104513" x="4546600" y="6299200"/>
          <p14:tracePt t="104546" x="4514850" y="6356350"/>
          <p14:tracePt t="104584" x="4495800" y="6400800"/>
          <p14:tracePt t="104614" x="4495800" y="6432550"/>
          <p14:tracePt t="104652" x="4527550" y="6489700"/>
          <p14:tracePt t="104684" x="4610100" y="6527800"/>
          <p14:tracePt t="104723" x="4749800" y="6527800"/>
          <p14:tracePt t="104754" x="4845050" y="6527800"/>
          <p14:tracePt t="104793" x="5029200" y="6527800"/>
          <p14:tracePt t="104824" x="5099050" y="6515100"/>
          <p14:tracePt t="104860" x="5124450" y="6508750"/>
          <p14:tracePt t="104891" x="5130800" y="6496050"/>
          <p14:tracePt t="104931" x="5219700" y="6419850"/>
          <p14:tracePt t="104962" x="5289550" y="6381750"/>
          <p14:tracePt t="105145" x="0" y="0"/>
        </p14:tracePtLst>
        <p14:tracePtLst>
          <p14:tracePt t="114125" x="9531350" y="2101850"/>
          <p14:tracePt t="114159" x="9531350" y="2108200"/>
          <p14:tracePt t="114198" x="9531350" y="2190750"/>
          <p14:tracePt t="114228" x="9512300" y="2279650"/>
          <p14:tracePt t="114266" x="9499600" y="2406650"/>
          <p14:tracePt t="114298" x="9486900" y="2501900"/>
          <p14:tracePt t="114334" x="9486900" y="2571750"/>
          <p14:tracePt t="114362" x="9486900" y="2654300"/>
          <p14:tracePt t="114403" x="9486900" y="2768600"/>
          <p14:tracePt t="114436" x="9486900" y="2901950"/>
          <p14:tracePt t="114476" x="9486900" y="3054350"/>
          <p14:tracePt t="114506" x="9486900" y="3175000"/>
          <p14:tracePt t="114546" x="9486900" y="3289300"/>
          <p14:tracePt t="114579" x="9486900" y="3378200"/>
          <p14:tracePt t="114618" x="9486900" y="3492500"/>
          <p14:tracePt t="114648" x="9486900" y="3556000"/>
          <p14:tracePt t="114684" x="9480550" y="3663950"/>
          <p14:tracePt t="114719" x="9480550" y="3765550"/>
          <p14:tracePt t="114758" x="9480550" y="3860800"/>
          <p14:tracePt t="114789" x="9480550" y="3943350"/>
          <p14:tracePt t="114831" x="9480550" y="4032250"/>
          <p14:tracePt t="114861" x="9480550" y="4108450"/>
          <p14:tracePt t="114900" x="9480550" y="4235450"/>
          <p14:tracePt t="114931" x="9480550" y="4330700"/>
          <p14:tracePt t="114972" x="9480550" y="4451350"/>
          <p14:tracePt t="115004" x="9480550" y="4527550"/>
          <p14:tracePt t="115044" x="9480550" y="4591050"/>
          <p14:tracePt t="115076" x="9480550" y="4622800"/>
          <p14:tracePt t="115114" x="9480550" y="4699000"/>
          <p14:tracePt t="115145" x="9486900" y="4787900"/>
          <p14:tracePt t="115184" x="9499600" y="4889500"/>
          <p14:tracePt t="115185" x="9499600" y="4908550"/>
          <p14:tracePt t="115218" x="9505950" y="4991100"/>
          <p14:tracePt t="115258" x="9525000" y="5067300"/>
          <p14:tracePt t="115291" x="9531350" y="5092700"/>
          <p14:tracePt t="115336" x="9537700" y="5118100"/>
          <p14:tracePt t="115337" x="9537700" y="5124450"/>
          <p14:tracePt t="115375" x="9537700" y="5143500"/>
          <p14:tracePt t="115377" x="9550400" y="5149850"/>
          <p14:tracePt t="115424" x="9550400" y="5175250"/>
          <p14:tracePt t="115425" x="9556750" y="5187950"/>
          <p14:tracePt t="115455" x="9556750" y="5207000"/>
          <p14:tracePt t="115494" x="9569450" y="5251450"/>
          <p14:tracePt t="115524" x="9569450" y="5264150"/>
          <p14:tracePt t="115741" x="9563100" y="5200650"/>
          <p14:tracePt t="115779" x="9525000" y="5048250"/>
          <p14:tracePt t="115810" x="9493250" y="4908550"/>
          <p14:tracePt t="115850" x="9467850" y="4711700"/>
          <p14:tracePt t="115880" x="9455150" y="4610100"/>
          <p14:tracePt t="115881" x="9455150" y="4572000"/>
          <p14:tracePt t="115922" x="9455150" y="4362450"/>
          <p14:tracePt t="115954" x="9455150" y="4165600"/>
          <p14:tracePt t="115990" x="9442450" y="3968750"/>
          <p14:tracePt t="116018" x="9442450" y="3746500"/>
          <p14:tracePt t="116055" x="9436100" y="3543300"/>
          <p14:tracePt t="116085" x="9436100" y="3340100"/>
          <p14:tracePt t="116091" x="9436100" y="3289300"/>
          <p14:tracePt t="116121" x="9436100" y="3117850"/>
          <p14:tracePt t="116160" x="9436100" y="2959100"/>
          <p14:tracePt t="116161" x="9436100" y="2933700"/>
          <p14:tracePt t="116190" x="9436100" y="2863850"/>
          <p14:tracePt t="116231" x="9436100" y="2774950"/>
          <p14:tracePt t="116262" x="9436100" y="2717800"/>
          <p14:tracePt t="116299" x="9436100" y="2654300"/>
          <p14:tracePt t="116331" x="9436100" y="2590800"/>
          <p14:tracePt t="116367" x="9436100" y="2552700"/>
          <p14:tracePt t="116396" x="9436100" y="2540000"/>
          <p14:tracePt t="116507" x="9436100" y="2520950"/>
          <p14:tracePt t="116539" x="9436100" y="2514600"/>
          <p14:tracePt t="116573" x="9436100" y="2489200"/>
          <p14:tracePt t="116603" x="9429750" y="2400300"/>
          <p14:tracePt t="116641" x="9410700" y="2317750"/>
          <p14:tracePt t="116673" x="9404350" y="2298700"/>
          <p14:tracePt t="116865" x="9404350" y="2362200"/>
          <p14:tracePt t="116895" x="9404350" y="2463800"/>
          <p14:tracePt t="116917" x="9404350" y="2641600"/>
          <p14:tracePt t="116949" x="9404350" y="2927350"/>
          <p14:tracePt t="116989" x="9404350" y="3187700"/>
          <p14:tracePt t="117019" x="9417050" y="3340100"/>
          <p14:tracePt t="117058" x="9423400" y="3479800"/>
          <p14:tracePt t="117091" x="9436100" y="3638550"/>
          <p14:tracePt t="117128" x="9480550" y="3879850"/>
          <p14:tracePt t="117129" x="9486900" y="3937000"/>
          <p14:tracePt t="117162" x="9563100" y="4241800"/>
          <p14:tracePt t="117205" x="9594850" y="4527550"/>
          <p14:tracePt t="117235" x="9613900" y="4686300"/>
          <p14:tracePt t="117273" x="9613900" y="4711700"/>
          <p14:tracePt t="117584" x="0" y="0"/>
        </p14:tracePtLst>
        <p14:tracePtLst>
          <p14:tracePt t="150621" x="1536700" y="2971800"/>
          <p14:tracePt t="150628" x="1536700" y="2965450"/>
          <p14:tracePt t="150693" x="1536700" y="3054350"/>
          <p14:tracePt t="150723" x="1536700" y="3162300"/>
          <p14:tracePt t="150759" x="1536700" y="3244850"/>
          <p14:tracePt t="150790" x="1536700" y="3371850"/>
          <p14:tracePt t="150829" x="1536700" y="3517900"/>
          <p14:tracePt t="150861" x="1536700" y="3600450"/>
          <p14:tracePt t="150901" x="1536700" y="3695700"/>
          <p14:tracePt t="150937" x="1536700" y="3784600"/>
          <p14:tracePt t="150973" x="1536700" y="3905250"/>
          <p14:tracePt t="151004" x="1536700" y="4076700"/>
          <p14:tracePt t="151041" x="1536700" y="4191000"/>
          <p14:tracePt t="151070" x="1536700" y="4216400"/>
          <p14:tracePt t="151109" x="1536700" y="4241800"/>
          <p14:tracePt t="151141" x="1536700" y="4260850"/>
          <p14:tracePt t="151181" x="1530350" y="4356100"/>
          <p14:tracePt t="151213" x="1504950" y="4451350"/>
          <p14:tracePt t="151250" x="1498600" y="4464050"/>
          <p14:tracePt t="151433" x="1492250" y="4470400"/>
          <p14:tracePt t="151433" x="0" y="0"/>
        </p14:tracePtLst>
        <p14:tracePtLst>
          <p14:tracePt t="152225" x="4267200" y="2946400"/>
          <p14:tracePt t="152261" x="4267200" y="2952750"/>
          <p14:tracePt t="152302" x="4273550" y="2997200"/>
          <p14:tracePt t="152332" x="4273550" y="3073400"/>
          <p14:tracePt t="152401" x="4273550" y="3238500"/>
          <p14:tracePt t="152403" x="4273550" y="3276600"/>
          <p14:tracePt t="152440" x="4273550" y="3371850"/>
          <p14:tracePt t="152525" x="4248150" y="3676650"/>
          <p14:tracePt t="152564" x="4248150" y="3822700"/>
          <p14:tracePt t="152608" x="4248150" y="3949700"/>
          <p14:tracePt t="152640" x="4241800" y="4057650"/>
          <p14:tracePt t="152679" x="4241800" y="4121150"/>
          <p14:tracePt t="152708" x="4241800" y="4171950"/>
          <p14:tracePt t="152747" x="4241800" y="4229100"/>
          <p14:tracePt t="152782" x="4241800" y="4241800"/>
          <p14:tracePt t="152822" x="4241800" y="4248150"/>
          <p14:tracePt t="152852" x="4235450" y="4260850"/>
          <p14:tracePt t="152983" x="4235450" y="4254500"/>
          <p14:tracePt t="153012" x="4235450" y="4159250"/>
          <p14:tracePt t="153052" x="4254500" y="3994150"/>
          <p14:tracePt t="153083" x="4273550" y="3886200"/>
          <p14:tracePt t="153122" x="4286250" y="3740150"/>
          <p14:tracePt t="153153" x="4292600" y="3606800"/>
          <p14:tracePt t="153190" x="4305300" y="3473450"/>
          <p14:tracePt t="153223" x="4311650" y="3378200"/>
          <p14:tracePt t="153268" x="4311650" y="3232150"/>
          <p14:tracePt t="153301" x="4318000" y="3181350"/>
          <p14:tracePt t="153463" x="4318000" y="3251200"/>
          <p14:tracePt t="153494" x="4318000" y="3359150"/>
          <p14:tracePt t="153535" x="4305300" y="3600450"/>
          <p14:tracePt t="153568" x="4305300" y="3778250"/>
          <p14:tracePt t="153604" x="4305300" y="3943350"/>
          <p14:tracePt t="153636" x="4305300" y="4038600"/>
          <p14:tracePt t="153677" x="4305300" y="4140200"/>
          <p14:tracePt t="153709" x="4305300" y="4203700"/>
          <p14:tracePt t="153748" x="4305300" y="4241800"/>
          <p14:tracePt t="153777" x="4305300" y="4273550"/>
          <p14:tracePt t="153812" x="4305300" y="4292600"/>
          <p14:tracePt t="154223" x="0" y="0"/>
        </p14:tracePtLst>
      </p14:laserTraceLst>
    </p:ext>
    <p:ext uri="{E180D4A7-C9FB-4DFB-919C-405C955672EB}">
      <p14:showEvtLst xmlns:p14="http://schemas.microsoft.com/office/powerpoint/2010/main">
        <p14:playEvt time="13" objId="253"/>
        <p14:stopEvt time="160646" objId="253"/>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7" name="直接连接符 1396"/>
          <p:cNvCxnSpPr/>
          <p:nvPr/>
        </p:nvCxnSpPr>
        <p:spPr>
          <a:xfrm>
            <a:off x="5752872" y="1914529"/>
            <a:ext cx="0" cy="282571"/>
          </a:xfrm>
          <a:prstGeom prst="line">
            <a:avLst/>
          </a:prstGeom>
          <a:noFill/>
          <a:ln w="25400" cap="sq" cmpd="sng" algn="ctr">
            <a:solidFill>
              <a:srgbClr val="333333">
                <a:shade val="95000"/>
                <a:satMod val="105000"/>
              </a:srgbClr>
            </a:solidFill>
            <a:prstDash val="solid"/>
            <a:miter lim="800000"/>
          </a:ln>
          <a:effectLst/>
        </p:spPr>
      </p:cxnSp>
      <p:cxnSp>
        <p:nvCxnSpPr>
          <p:cNvPr id="379" name="直接连接符 378"/>
          <p:cNvCxnSpPr/>
          <p:nvPr/>
        </p:nvCxnSpPr>
        <p:spPr>
          <a:xfrm>
            <a:off x="2766496" y="2197966"/>
            <a:ext cx="0" cy="401378"/>
          </a:xfrm>
          <a:prstGeom prst="line">
            <a:avLst/>
          </a:prstGeom>
          <a:noFill/>
          <a:ln w="25400" cap="sq" cmpd="sng" algn="ctr">
            <a:solidFill>
              <a:schemeClr val="tx1"/>
            </a:solidFill>
            <a:prstDash val="solid"/>
            <a:miter lim="800000"/>
          </a:ln>
          <a:effectLst/>
        </p:spPr>
      </p:cxnSp>
      <p:cxnSp>
        <p:nvCxnSpPr>
          <p:cNvPr id="1646" name="直接连接符 1645"/>
          <p:cNvCxnSpPr/>
          <p:nvPr/>
        </p:nvCxnSpPr>
        <p:spPr>
          <a:xfrm>
            <a:off x="10686573" y="4692058"/>
            <a:ext cx="0" cy="1319866"/>
          </a:xfrm>
          <a:prstGeom prst="line">
            <a:avLst/>
          </a:prstGeom>
          <a:noFill/>
          <a:ln w="19050" cap="sq" cmpd="sng" algn="ctr">
            <a:solidFill>
              <a:srgbClr val="333333">
                <a:shade val="95000"/>
                <a:satMod val="105000"/>
              </a:srgbClr>
            </a:solidFill>
            <a:prstDash val="solid"/>
            <a:miter lim="800000"/>
          </a:ln>
          <a:effectLst/>
        </p:spPr>
      </p:cxnSp>
      <p:sp>
        <p:nvSpPr>
          <p:cNvPr id="2" name="标题 1"/>
          <p:cNvSpPr>
            <a:spLocks noGrp="1"/>
          </p:cNvSpPr>
          <p:nvPr>
            <p:ph type="title"/>
          </p:nvPr>
        </p:nvSpPr>
        <p:spPr/>
        <p:txBody>
          <a:bodyPr/>
          <a:lstStyle/>
          <a:p>
            <a:r>
              <a:rPr lang="zh-CN" altLang="en-US" dirty="0"/>
              <a:t>组相联映射动态载入过程</a:t>
            </a:r>
          </a:p>
        </p:txBody>
      </p:sp>
      <p:sp>
        <p:nvSpPr>
          <p:cNvPr id="1312" name="矩形 1311"/>
          <p:cNvSpPr/>
          <p:nvPr/>
        </p:nvSpPr>
        <p:spPr>
          <a:xfrm>
            <a:off x="3095844" y="2245366"/>
            <a:ext cx="791369" cy="217488"/>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sp>
        <p:nvSpPr>
          <p:cNvPr id="1313" name="矩形 1312"/>
          <p:cNvSpPr/>
          <p:nvPr/>
        </p:nvSpPr>
        <p:spPr>
          <a:xfrm>
            <a:off x="6962235" y="2233015"/>
            <a:ext cx="1678225" cy="227012"/>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sp>
        <p:nvSpPr>
          <p:cNvPr id="1317" name="文本框 1316"/>
          <p:cNvSpPr txBox="1"/>
          <p:nvPr/>
        </p:nvSpPr>
        <p:spPr>
          <a:xfrm>
            <a:off x="5199632" y="2978394"/>
            <a:ext cx="269626"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1200" cap="none" spc="0" normalizeH="0" baseline="0" noProof="0" dirty="0">
                <a:ln>
                  <a:noFill/>
                </a:ln>
                <a:solidFill>
                  <a:srgbClr val="000000"/>
                </a:solidFill>
                <a:effectLst/>
                <a:uLnTx/>
                <a:uFillTx/>
                <a:latin typeface="Arial" charset="0"/>
                <a:ea typeface="华文细黑" pitchFamily="2" charset="-122"/>
                <a:cs typeface="+mn-cs"/>
              </a:rPr>
              <a:t>1</a:t>
            </a:r>
            <a:endParaRPr kumimoji="0" lang="zh-CN" altLang="en-US" sz="1200" b="0"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1318" name="直接连接符 1317"/>
          <p:cNvCxnSpPr>
            <a:stCxn id="1394" idx="3"/>
          </p:cNvCxnSpPr>
          <p:nvPr/>
        </p:nvCxnSpPr>
        <p:spPr>
          <a:xfrm>
            <a:off x="6852141" y="1835460"/>
            <a:ext cx="3791623" cy="0"/>
          </a:xfrm>
          <a:prstGeom prst="line">
            <a:avLst/>
          </a:prstGeom>
          <a:noFill/>
          <a:ln w="25400" cap="sq" cmpd="sng" algn="ctr">
            <a:solidFill>
              <a:srgbClr val="333333">
                <a:shade val="95000"/>
                <a:satMod val="105000"/>
              </a:srgbClr>
            </a:solidFill>
            <a:prstDash val="solid"/>
            <a:miter lim="800000"/>
          </a:ln>
          <a:effectLst/>
        </p:spPr>
      </p:cxnSp>
      <p:cxnSp>
        <p:nvCxnSpPr>
          <p:cNvPr id="1319" name="直接连接符 1318"/>
          <p:cNvCxnSpPr/>
          <p:nvPr/>
        </p:nvCxnSpPr>
        <p:spPr>
          <a:xfrm>
            <a:off x="10643764" y="1837097"/>
            <a:ext cx="0" cy="1583653"/>
          </a:xfrm>
          <a:prstGeom prst="line">
            <a:avLst/>
          </a:prstGeom>
          <a:noFill/>
          <a:ln w="25400" cap="sq" cmpd="sng" algn="ctr">
            <a:solidFill>
              <a:srgbClr val="333333">
                <a:shade val="95000"/>
                <a:satMod val="105000"/>
              </a:srgbClr>
            </a:solidFill>
            <a:prstDash val="solid"/>
            <a:miter lim="800000"/>
          </a:ln>
          <a:effectLst/>
        </p:spPr>
      </p:cxnSp>
      <p:sp>
        <p:nvSpPr>
          <p:cNvPr id="1322" name="矩形 1321"/>
          <p:cNvSpPr/>
          <p:nvPr/>
        </p:nvSpPr>
        <p:spPr>
          <a:xfrm>
            <a:off x="3437030" y="1695101"/>
            <a:ext cx="1325641" cy="269358"/>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主存字地址</a:t>
            </a:r>
          </a:p>
        </p:txBody>
      </p:sp>
      <p:grpSp>
        <p:nvGrpSpPr>
          <p:cNvPr id="1323" name="组合 1322"/>
          <p:cNvGrpSpPr/>
          <p:nvPr/>
        </p:nvGrpSpPr>
        <p:grpSpPr>
          <a:xfrm>
            <a:off x="6255390" y="2483532"/>
            <a:ext cx="3168352" cy="338412"/>
            <a:chOff x="4355976" y="2130352"/>
            <a:chExt cx="3168352" cy="338412"/>
          </a:xfrm>
        </p:grpSpPr>
        <p:sp>
          <p:nvSpPr>
            <p:cNvPr id="1324" name="矩形 132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5" name="矩形 1324"/>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6" name="矩形 1325"/>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7" name="矩形 132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8" name="矩形 1327"/>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1329" name="文本框 1328"/>
          <p:cNvSpPr txBox="1"/>
          <p:nvPr/>
        </p:nvSpPr>
        <p:spPr>
          <a:xfrm>
            <a:off x="4887362" y="6310989"/>
            <a:ext cx="782587"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1" i="1" u="none" strike="noStrike" kern="1200" cap="none" spc="0" normalizeH="0" baseline="0" noProof="0" dirty="0">
                <a:ln>
                  <a:noFill/>
                </a:ln>
                <a:solidFill>
                  <a:srgbClr val="000000"/>
                </a:solidFill>
                <a:effectLst/>
                <a:uLnTx/>
                <a:uFillTx/>
                <a:latin typeface="Arial" charset="0"/>
                <a:ea typeface="华文细黑" pitchFamily="2" charset="-122"/>
                <a:cs typeface="+mn-cs"/>
              </a:rPr>
              <a:t>Hit/miss</a:t>
            </a:r>
            <a:endParaRPr kumimoji="0" lang="zh-CN" altLang="en-US" sz="12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1330" name="直接连接符 1329"/>
          <p:cNvCxnSpPr/>
          <p:nvPr/>
        </p:nvCxnSpPr>
        <p:spPr>
          <a:xfrm>
            <a:off x="5256084" y="6011924"/>
            <a:ext cx="5430489" cy="0"/>
          </a:xfrm>
          <a:prstGeom prst="line">
            <a:avLst/>
          </a:prstGeom>
          <a:noFill/>
          <a:ln w="19050" cap="sq" cmpd="sng" algn="ctr">
            <a:solidFill>
              <a:srgbClr val="333333">
                <a:shade val="95000"/>
                <a:satMod val="105000"/>
              </a:srgbClr>
            </a:solidFill>
            <a:prstDash val="solid"/>
            <a:miter lim="800000"/>
          </a:ln>
          <a:effectLst/>
        </p:spPr>
      </p:cxnSp>
      <p:cxnSp>
        <p:nvCxnSpPr>
          <p:cNvPr id="1331" name="直接连接符 1330"/>
          <p:cNvCxnSpPr/>
          <p:nvPr/>
        </p:nvCxnSpPr>
        <p:spPr>
          <a:xfrm>
            <a:off x="5253007" y="4643772"/>
            <a:ext cx="0" cy="1728192"/>
          </a:xfrm>
          <a:prstGeom prst="line">
            <a:avLst/>
          </a:prstGeom>
          <a:noFill/>
          <a:ln w="12700" cap="flat" cmpd="sng" algn="ctr">
            <a:solidFill>
              <a:srgbClr val="333333">
                <a:shade val="95000"/>
                <a:satMod val="105000"/>
              </a:srgbClr>
            </a:solidFill>
            <a:prstDash val="solid"/>
            <a:tailEnd type="triangle"/>
          </a:ln>
          <a:effectLst/>
        </p:spPr>
      </p:cxnSp>
      <p:grpSp>
        <p:nvGrpSpPr>
          <p:cNvPr id="1332" name="组合 1331"/>
          <p:cNvGrpSpPr/>
          <p:nvPr/>
        </p:nvGrpSpPr>
        <p:grpSpPr>
          <a:xfrm>
            <a:off x="6255390" y="2870888"/>
            <a:ext cx="3168352" cy="338412"/>
            <a:chOff x="4355976" y="2130352"/>
            <a:chExt cx="3168352" cy="338412"/>
          </a:xfrm>
        </p:grpSpPr>
        <p:sp>
          <p:nvSpPr>
            <p:cNvPr id="1333" name="矩形 133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4" name="矩形 133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5" name="矩形 133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6" name="矩形 133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7" name="矩形 133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38" name="组合 1337"/>
          <p:cNvGrpSpPr/>
          <p:nvPr/>
        </p:nvGrpSpPr>
        <p:grpSpPr>
          <a:xfrm>
            <a:off x="6255390" y="3258244"/>
            <a:ext cx="3168352" cy="338412"/>
            <a:chOff x="4355976" y="2130352"/>
            <a:chExt cx="3168352" cy="338412"/>
          </a:xfrm>
        </p:grpSpPr>
        <p:sp>
          <p:nvSpPr>
            <p:cNvPr id="1339" name="矩形 1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0" name="矩形 1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1" name="矩形 134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2" name="矩形 1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3" name="矩形 134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44" name="组合 1343"/>
          <p:cNvGrpSpPr/>
          <p:nvPr/>
        </p:nvGrpSpPr>
        <p:grpSpPr>
          <a:xfrm>
            <a:off x="6255390" y="3645600"/>
            <a:ext cx="3168352" cy="338412"/>
            <a:chOff x="4355976" y="2130352"/>
            <a:chExt cx="3168352" cy="338412"/>
          </a:xfrm>
        </p:grpSpPr>
        <p:sp>
          <p:nvSpPr>
            <p:cNvPr id="1345" name="矩形 134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6" name="矩形 134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7" name="矩形 134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8" name="矩形 134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9" name="矩形 134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50" name="组合 1349"/>
          <p:cNvGrpSpPr/>
          <p:nvPr/>
        </p:nvGrpSpPr>
        <p:grpSpPr>
          <a:xfrm>
            <a:off x="6255390" y="4079396"/>
            <a:ext cx="3168352" cy="338412"/>
            <a:chOff x="4355976" y="2130352"/>
            <a:chExt cx="3168352" cy="338412"/>
          </a:xfrm>
        </p:grpSpPr>
        <p:sp>
          <p:nvSpPr>
            <p:cNvPr id="1351" name="矩形 135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2" name="矩形 135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3" name="矩形 1352"/>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4" name="矩形 135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5" name="矩形 1354"/>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56" name="组合 1355"/>
          <p:cNvGrpSpPr/>
          <p:nvPr/>
        </p:nvGrpSpPr>
        <p:grpSpPr>
          <a:xfrm>
            <a:off x="6255390" y="4466752"/>
            <a:ext cx="3168352" cy="338412"/>
            <a:chOff x="4355976" y="2130352"/>
            <a:chExt cx="3168352" cy="338412"/>
          </a:xfrm>
        </p:grpSpPr>
        <p:sp>
          <p:nvSpPr>
            <p:cNvPr id="1357" name="矩形 1356"/>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8" name="矩形 1357"/>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9" name="矩形 1358"/>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0" name="矩形 1359"/>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1" name="矩形 1360"/>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62" name="组合 1361"/>
          <p:cNvGrpSpPr/>
          <p:nvPr/>
        </p:nvGrpSpPr>
        <p:grpSpPr>
          <a:xfrm>
            <a:off x="6255390" y="4854108"/>
            <a:ext cx="3168352" cy="338412"/>
            <a:chOff x="4355976" y="2130352"/>
            <a:chExt cx="3168352" cy="338412"/>
          </a:xfrm>
        </p:grpSpPr>
        <p:sp>
          <p:nvSpPr>
            <p:cNvPr id="1363" name="矩形 136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4" name="矩形 136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5" name="矩形 136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6" name="矩形 136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7" name="矩形 136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68" name="组合 1367"/>
          <p:cNvGrpSpPr/>
          <p:nvPr/>
        </p:nvGrpSpPr>
        <p:grpSpPr>
          <a:xfrm>
            <a:off x="6255390" y="5241464"/>
            <a:ext cx="3168352" cy="338412"/>
            <a:chOff x="4355976" y="2130352"/>
            <a:chExt cx="3168352" cy="338412"/>
          </a:xfrm>
        </p:grpSpPr>
        <p:sp>
          <p:nvSpPr>
            <p:cNvPr id="1369" name="矩形 136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0" name="矩形 136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1" name="矩形 137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2" name="矩形 137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3" name="矩形 137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74" name="组合 1373"/>
          <p:cNvGrpSpPr/>
          <p:nvPr/>
        </p:nvGrpSpPr>
        <p:grpSpPr>
          <a:xfrm>
            <a:off x="5832148" y="2684112"/>
            <a:ext cx="544034" cy="2750391"/>
            <a:chOff x="3572693" y="2333436"/>
            <a:chExt cx="883051" cy="2750391"/>
          </a:xfrm>
        </p:grpSpPr>
        <p:cxnSp>
          <p:nvCxnSpPr>
            <p:cNvPr id="1375" name="直接连接符 1374"/>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1376" name="直接连接符 1375"/>
            <p:cNvCxnSpPr/>
            <p:nvPr/>
          </p:nvCxnSpPr>
          <p:spPr>
            <a:xfrm>
              <a:off x="3572693" y="2713854"/>
              <a:ext cx="862336" cy="0"/>
            </a:xfrm>
            <a:prstGeom prst="line">
              <a:avLst/>
            </a:prstGeom>
            <a:noFill/>
            <a:ln w="9525" cap="flat" cmpd="sng" algn="ctr">
              <a:solidFill>
                <a:srgbClr val="C00000"/>
              </a:solidFill>
              <a:prstDash val="solid"/>
            </a:ln>
            <a:effectLst/>
          </p:spPr>
        </p:cxnSp>
        <p:cxnSp>
          <p:nvCxnSpPr>
            <p:cNvPr id="1377" name="直接连接符 1376"/>
            <p:cNvCxnSpPr/>
            <p:nvPr/>
          </p:nvCxnSpPr>
          <p:spPr>
            <a:xfrm>
              <a:off x="3584566" y="3088559"/>
              <a:ext cx="862336" cy="0"/>
            </a:xfrm>
            <a:prstGeom prst="line">
              <a:avLst/>
            </a:prstGeom>
            <a:noFill/>
            <a:ln w="9525" cap="flat" cmpd="sng" algn="ctr">
              <a:solidFill>
                <a:srgbClr val="C00000"/>
              </a:solidFill>
              <a:prstDash val="solid"/>
            </a:ln>
            <a:effectLst/>
          </p:spPr>
        </p:cxnSp>
        <p:cxnSp>
          <p:nvCxnSpPr>
            <p:cNvPr id="1378" name="直接连接符 1377"/>
            <p:cNvCxnSpPr/>
            <p:nvPr/>
          </p:nvCxnSpPr>
          <p:spPr>
            <a:xfrm>
              <a:off x="3584566" y="3473301"/>
              <a:ext cx="862336" cy="0"/>
            </a:xfrm>
            <a:prstGeom prst="line">
              <a:avLst/>
            </a:prstGeom>
            <a:noFill/>
            <a:ln w="9525" cap="flat" cmpd="sng" algn="ctr">
              <a:solidFill>
                <a:srgbClr val="C00000"/>
              </a:solidFill>
              <a:prstDash val="solid"/>
            </a:ln>
            <a:effectLst/>
          </p:spPr>
        </p:cxnSp>
        <p:cxnSp>
          <p:nvCxnSpPr>
            <p:cNvPr id="1379" name="直接连接符 1378"/>
            <p:cNvCxnSpPr/>
            <p:nvPr/>
          </p:nvCxnSpPr>
          <p:spPr>
            <a:xfrm>
              <a:off x="3572693" y="3905088"/>
              <a:ext cx="862337" cy="0"/>
            </a:xfrm>
            <a:prstGeom prst="line">
              <a:avLst/>
            </a:prstGeom>
            <a:noFill/>
            <a:ln w="9525" cap="flat" cmpd="sng" algn="ctr">
              <a:solidFill>
                <a:srgbClr val="C00000"/>
              </a:solidFill>
              <a:prstDash val="solid"/>
            </a:ln>
            <a:effectLst/>
          </p:spPr>
        </p:cxnSp>
        <p:cxnSp>
          <p:nvCxnSpPr>
            <p:cNvPr id="1380" name="直接连接符 1379"/>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1381" name="直接连接符 1380"/>
            <p:cNvCxnSpPr/>
            <p:nvPr/>
          </p:nvCxnSpPr>
          <p:spPr>
            <a:xfrm>
              <a:off x="3593407" y="4690914"/>
              <a:ext cx="862337" cy="0"/>
            </a:xfrm>
            <a:prstGeom prst="line">
              <a:avLst/>
            </a:prstGeom>
            <a:noFill/>
            <a:ln w="9525" cap="flat" cmpd="sng" algn="ctr">
              <a:solidFill>
                <a:srgbClr val="C00000"/>
              </a:solidFill>
              <a:prstDash val="solid"/>
            </a:ln>
            <a:effectLst/>
          </p:spPr>
        </p:cxnSp>
        <p:cxnSp>
          <p:nvCxnSpPr>
            <p:cNvPr id="1382" name="直接连接符 1381"/>
            <p:cNvCxnSpPr/>
            <p:nvPr/>
          </p:nvCxnSpPr>
          <p:spPr>
            <a:xfrm>
              <a:off x="3572693" y="5083827"/>
              <a:ext cx="862337" cy="0"/>
            </a:xfrm>
            <a:prstGeom prst="line">
              <a:avLst/>
            </a:prstGeom>
            <a:noFill/>
            <a:ln w="9525" cap="flat" cmpd="sng" algn="ctr">
              <a:solidFill>
                <a:srgbClr val="C00000"/>
              </a:solidFill>
              <a:prstDash val="solid"/>
            </a:ln>
            <a:effectLst/>
          </p:spPr>
        </p:cxnSp>
      </p:grpSp>
      <p:cxnSp>
        <p:nvCxnSpPr>
          <p:cNvPr id="1385" name="直接连接符 1384"/>
          <p:cNvCxnSpPr/>
          <p:nvPr/>
        </p:nvCxnSpPr>
        <p:spPr>
          <a:xfrm>
            <a:off x="5303881" y="3182154"/>
            <a:ext cx="0" cy="248013"/>
          </a:xfrm>
          <a:prstGeom prst="line">
            <a:avLst/>
          </a:prstGeom>
          <a:noFill/>
          <a:ln w="9525" cap="flat" cmpd="sng" algn="ctr">
            <a:solidFill>
              <a:srgbClr val="FF6600"/>
            </a:solidFill>
            <a:prstDash val="solid"/>
          </a:ln>
          <a:effectLst/>
        </p:spPr>
      </p:cxnSp>
      <p:grpSp>
        <p:nvGrpSpPr>
          <p:cNvPr id="1386" name="组合 1385"/>
          <p:cNvGrpSpPr/>
          <p:nvPr/>
        </p:nvGrpSpPr>
        <p:grpSpPr>
          <a:xfrm>
            <a:off x="5410343" y="3818811"/>
            <a:ext cx="213447" cy="392913"/>
            <a:chOff x="3593407" y="3119262"/>
            <a:chExt cx="862337" cy="392913"/>
          </a:xfrm>
        </p:grpSpPr>
        <p:cxnSp>
          <p:nvCxnSpPr>
            <p:cNvPr id="1387" name="直接连接符 1386"/>
            <p:cNvCxnSpPr/>
            <p:nvPr/>
          </p:nvCxnSpPr>
          <p:spPr>
            <a:xfrm>
              <a:off x="3593407" y="3119262"/>
              <a:ext cx="862337" cy="0"/>
            </a:xfrm>
            <a:prstGeom prst="line">
              <a:avLst/>
            </a:prstGeom>
            <a:noFill/>
            <a:ln w="9525" cap="flat" cmpd="sng" algn="ctr">
              <a:solidFill>
                <a:srgbClr val="C00000"/>
              </a:solidFill>
              <a:prstDash val="solid"/>
            </a:ln>
            <a:effectLst/>
          </p:spPr>
        </p:cxnSp>
        <p:cxnSp>
          <p:nvCxnSpPr>
            <p:cNvPr id="1388" name="直接连接符 1387"/>
            <p:cNvCxnSpPr/>
            <p:nvPr/>
          </p:nvCxnSpPr>
          <p:spPr>
            <a:xfrm>
              <a:off x="3593407" y="3512175"/>
              <a:ext cx="862337" cy="0"/>
            </a:xfrm>
            <a:prstGeom prst="line">
              <a:avLst/>
            </a:prstGeom>
            <a:noFill/>
            <a:ln w="9525" cap="flat" cmpd="sng" algn="ctr">
              <a:solidFill>
                <a:srgbClr val="C00000"/>
              </a:solidFill>
              <a:prstDash val="solid"/>
            </a:ln>
            <a:effectLst/>
          </p:spPr>
        </p:cxnSp>
      </p:grpSp>
      <p:cxnSp>
        <p:nvCxnSpPr>
          <p:cNvPr id="1389" name="直接连接符 1388"/>
          <p:cNvCxnSpPr/>
          <p:nvPr/>
        </p:nvCxnSpPr>
        <p:spPr>
          <a:xfrm>
            <a:off x="5199632" y="1911698"/>
            <a:ext cx="0" cy="1570242"/>
          </a:xfrm>
          <a:prstGeom prst="line">
            <a:avLst/>
          </a:prstGeom>
          <a:noFill/>
          <a:ln w="25400" cap="flat" cmpd="sng" algn="ctr">
            <a:solidFill>
              <a:srgbClr val="00B0F0"/>
            </a:solidFill>
            <a:prstDash val="solid"/>
          </a:ln>
          <a:effectLst/>
        </p:spPr>
      </p:cxnSp>
      <p:grpSp>
        <p:nvGrpSpPr>
          <p:cNvPr id="1391" name="组合 1390"/>
          <p:cNvGrpSpPr/>
          <p:nvPr/>
        </p:nvGrpSpPr>
        <p:grpSpPr>
          <a:xfrm>
            <a:off x="4670076" y="1721160"/>
            <a:ext cx="2182065" cy="228600"/>
            <a:chOff x="2861077" y="969828"/>
            <a:chExt cx="2182065" cy="228600"/>
          </a:xfrm>
        </p:grpSpPr>
        <p:sp>
          <p:nvSpPr>
            <p:cNvPr id="1392" name="矩形 1391"/>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93" name="矩形 1392"/>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94" name="矩形 1393"/>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1395" name="直接连接符 1394"/>
          <p:cNvCxnSpPr/>
          <p:nvPr/>
        </p:nvCxnSpPr>
        <p:spPr>
          <a:xfrm>
            <a:off x="2776332" y="2196018"/>
            <a:ext cx="2971206" cy="0"/>
          </a:xfrm>
          <a:prstGeom prst="line">
            <a:avLst/>
          </a:prstGeom>
          <a:noFill/>
          <a:ln w="28575" cap="sq" cmpd="sng" algn="ctr">
            <a:solidFill>
              <a:srgbClr val="333333">
                <a:shade val="95000"/>
                <a:satMod val="105000"/>
              </a:srgbClr>
            </a:solidFill>
            <a:prstDash val="solid"/>
            <a:miter lim="800000"/>
          </a:ln>
          <a:effectLst/>
        </p:spPr>
      </p:cxnSp>
      <p:cxnSp>
        <p:nvCxnSpPr>
          <p:cNvPr id="1396" name="直接连接符 1395"/>
          <p:cNvCxnSpPr/>
          <p:nvPr/>
        </p:nvCxnSpPr>
        <p:spPr>
          <a:xfrm>
            <a:off x="4670076" y="1721160"/>
            <a:ext cx="0" cy="107582"/>
          </a:xfrm>
          <a:prstGeom prst="line">
            <a:avLst/>
          </a:prstGeom>
          <a:noFill/>
          <a:ln w="25400" cap="flat" cmpd="sng" algn="ctr">
            <a:noFill/>
            <a:prstDash val="solid"/>
          </a:ln>
          <a:effectLst/>
        </p:spPr>
      </p:cxnSp>
      <p:sp>
        <p:nvSpPr>
          <p:cNvPr id="1398" name="矩形 1397"/>
          <p:cNvSpPr/>
          <p:nvPr/>
        </p:nvSpPr>
        <p:spPr>
          <a:xfrm>
            <a:off x="3783957" y="2233015"/>
            <a:ext cx="558910" cy="227012"/>
          </a:xfrm>
          <a:prstGeom prst="rect">
            <a:avLst/>
          </a:prstGeom>
          <a:noFill/>
          <a:ln w="3175" cap="flat" cmpd="sng" algn="ctr">
            <a:noFill/>
            <a:prstDash val="solid"/>
          </a:ln>
          <a:effectLst/>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1399" name="矩形 1398"/>
          <p:cNvSpPr/>
          <p:nvPr/>
        </p:nvSpPr>
        <p:spPr>
          <a:xfrm>
            <a:off x="914409" y="409375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0" name="矩形 1399"/>
          <p:cNvSpPr/>
          <p:nvPr/>
        </p:nvSpPr>
        <p:spPr>
          <a:xfrm>
            <a:off x="914409" y="435955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1" name="矩形 1400"/>
          <p:cNvSpPr/>
          <p:nvPr/>
        </p:nvSpPr>
        <p:spPr>
          <a:xfrm>
            <a:off x="914409" y="462535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2" name="矩形 1401"/>
          <p:cNvSpPr/>
          <p:nvPr/>
        </p:nvSpPr>
        <p:spPr>
          <a:xfrm>
            <a:off x="914409" y="4850928"/>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3" name="矩形 1402"/>
          <p:cNvSpPr/>
          <p:nvPr/>
        </p:nvSpPr>
        <p:spPr>
          <a:xfrm>
            <a:off x="914409" y="5116729"/>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4" name="矩形 1403"/>
          <p:cNvSpPr/>
          <p:nvPr/>
        </p:nvSpPr>
        <p:spPr>
          <a:xfrm>
            <a:off x="914409" y="5354984"/>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5" name="矩形 1404"/>
          <p:cNvSpPr/>
          <p:nvPr/>
        </p:nvSpPr>
        <p:spPr>
          <a:xfrm>
            <a:off x="914409" y="5620785"/>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107</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6" name="矩形 1405"/>
          <p:cNvSpPr/>
          <p:nvPr/>
        </p:nvSpPr>
        <p:spPr>
          <a:xfrm>
            <a:off x="772587" y="3805808"/>
            <a:ext cx="1070365" cy="217488"/>
          </a:xfrm>
          <a:prstGeom prst="rect">
            <a:avLst/>
          </a:prstGeom>
          <a:noFill/>
          <a:ln w="31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访问序列</a:t>
            </a:r>
          </a:p>
        </p:txBody>
      </p:sp>
      <p:cxnSp>
        <p:nvCxnSpPr>
          <p:cNvPr id="1407" name="直接连接符 1406"/>
          <p:cNvCxnSpPr/>
          <p:nvPr/>
        </p:nvCxnSpPr>
        <p:spPr>
          <a:xfrm>
            <a:off x="772587" y="4116555"/>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1408" name="组合 1407"/>
          <p:cNvGrpSpPr/>
          <p:nvPr/>
        </p:nvGrpSpPr>
        <p:grpSpPr>
          <a:xfrm>
            <a:off x="3256112" y="2474439"/>
            <a:ext cx="1160698" cy="733750"/>
            <a:chOff x="919183" y="2130675"/>
            <a:chExt cx="1160698" cy="733750"/>
          </a:xfrm>
          <a:solidFill>
            <a:srgbClr val="FFFFFF"/>
          </a:solidFill>
        </p:grpSpPr>
        <p:sp>
          <p:nvSpPr>
            <p:cNvPr id="1409" name="矩形 1408"/>
            <p:cNvSpPr/>
            <p:nvPr/>
          </p:nvSpPr>
          <p:spPr>
            <a:xfrm>
              <a:off x="919183" y="2130675"/>
              <a:ext cx="1160698" cy="733750"/>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0" name="矩形 1409"/>
            <p:cNvSpPr/>
            <p:nvPr/>
          </p:nvSpPr>
          <p:spPr>
            <a:xfrm>
              <a:off x="1303233" y="2192613"/>
              <a:ext cx="71758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1" name="矩形 1410"/>
            <p:cNvSpPr/>
            <p:nvPr/>
          </p:nvSpPr>
          <p:spPr>
            <a:xfrm>
              <a:off x="1004133" y="219454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2" name="矩形 1411"/>
            <p:cNvSpPr/>
            <p:nvPr/>
          </p:nvSpPr>
          <p:spPr>
            <a:xfrm>
              <a:off x="1303234" y="2579969"/>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3" name="矩形 1412"/>
            <p:cNvSpPr/>
            <p:nvPr/>
          </p:nvSpPr>
          <p:spPr>
            <a:xfrm>
              <a:off x="1004133" y="258190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14" name="组合 1413"/>
          <p:cNvGrpSpPr/>
          <p:nvPr/>
        </p:nvGrpSpPr>
        <p:grpSpPr>
          <a:xfrm>
            <a:off x="3259092" y="3255740"/>
            <a:ext cx="1164145" cy="752366"/>
            <a:chOff x="932125" y="2905064"/>
            <a:chExt cx="1187750" cy="752366"/>
          </a:xfrm>
          <a:solidFill>
            <a:srgbClr val="FFFFFF"/>
          </a:solidFill>
        </p:grpSpPr>
        <p:sp>
          <p:nvSpPr>
            <p:cNvPr id="1415" name="矩形 1414"/>
            <p:cNvSpPr/>
            <p:nvPr/>
          </p:nvSpPr>
          <p:spPr>
            <a:xfrm>
              <a:off x="932125" y="2905064"/>
              <a:ext cx="1187750" cy="752366"/>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6" name="矩形 1415"/>
            <p:cNvSpPr/>
            <p:nvPr/>
          </p:nvSpPr>
          <p:spPr>
            <a:xfrm>
              <a:off x="1303234" y="2967325"/>
              <a:ext cx="726548"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7" name="矩形 1416"/>
            <p:cNvSpPr/>
            <p:nvPr/>
          </p:nvSpPr>
          <p:spPr>
            <a:xfrm>
              <a:off x="1004133" y="296925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8" name="矩形 1417"/>
            <p:cNvSpPr/>
            <p:nvPr/>
          </p:nvSpPr>
          <p:spPr>
            <a:xfrm>
              <a:off x="1303234" y="3354681"/>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9" name="矩形 1418"/>
            <p:cNvSpPr/>
            <p:nvPr/>
          </p:nvSpPr>
          <p:spPr>
            <a:xfrm>
              <a:off x="1004133" y="3356615"/>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20" name="组合 1419"/>
          <p:cNvGrpSpPr/>
          <p:nvPr/>
        </p:nvGrpSpPr>
        <p:grpSpPr>
          <a:xfrm>
            <a:off x="3259092" y="4058275"/>
            <a:ext cx="1164145" cy="744385"/>
            <a:chOff x="932125" y="3707599"/>
            <a:chExt cx="1164145" cy="744385"/>
          </a:xfrm>
          <a:solidFill>
            <a:srgbClr val="FFFFFF"/>
          </a:solidFill>
        </p:grpSpPr>
        <p:sp>
          <p:nvSpPr>
            <p:cNvPr id="1421" name="矩形 1420"/>
            <p:cNvSpPr/>
            <p:nvPr/>
          </p:nvSpPr>
          <p:spPr>
            <a:xfrm>
              <a:off x="932125" y="3707599"/>
              <a:ext cx="1164145" cy="744385"/>
            </a:xfrm>
            <a:prstGeom prst="rect">
              <a:avLst/>
            </a:prstGeom>
            <a:solidFill>
              <a:srgbClr val="FFFFFF">
                <a:lumMod val="85000"/>
              </a:srgbClr>
            </a:solidFill>
            <a:ln w="3175" cap="flat" cmpd="sng" algn="ctr">
              <a:solidFill>
                <a:srgbClr val="000000"/>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2" name="矩形 1421"/>
            <p:cNvSpPr/>
            <p:nvPr/>
          </p:nvSpPr>
          <p:spPr>
            <a:xfrm>
              <a:off x="1303234" y="3788477"/>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3" name="矩形 1422"/>
            <p:cNvSpPr/>
            <p:nvPr/>
          </p:nvSpPr>
          <p:spPr>
            <a:xfrm>
              <a:off x="1004133" y="3790411"/>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4" name="矩形 1423"/>
            <p:cNvSpPr/>
            <p:nvPr/>
          </p:nvSpPr>
          <p:spPr>
            <a:xfrm>
              <a:off x="1303234" y="4175833"/>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5" name="矩形 1424"/>
            <p:cNvSpPr/>
            <p:nvPr/>
          </p:nvSpPr>
          <p:spPr>
            <a:xfrm>
              <a:off x="1004133" y="417776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26" name="组合 1425"/>
          <p:cNvGrpSpPr/>
          <p:nvPr/>
        </p:nvGrpSpPr>
        <p:grpSpPr>
          <a:xfrm>
            <a:off x="3259093" y="4851603"/>
            <a:ext cx="1170660" cy="759131"/>
            <a:chOff x="932126" y="4500927"/>
            <a:chExt cx="1170660" cy="759131"/>
          </a:xfrm>
          <a:solidFill>
            <a:srgbClr val="FFFFFF"/>
          </a:solidFill>
        </p:grpSpPr>
        <p:sp>
          <p:nvSpPr>
            <p:cNvPr id="1427" name="矩形 1426"/>
            <p:cNvSpPr/>
            <p:nvPr/>
          </p:nvSpPr>
          <p:spPr>
            <a:xfrm>
              <a:off x="932126" y="4500927"/>
              <a:ext cx="1170660" cy="759131"/>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8" name="矩形 1427"/>
            <p:cNvSpPr/>
            <p:nvPr/>
          </p:nvSpPr>
          <p:spPr>
            <a:xfrm>
              <a:off x="1303234" y="4563189"/>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9" name="矩形 1428"/>
            <p:cNvSpPr/>
            <p:nvPr/>
          </p:nvSpPr>
          <p:spPr>
            <a:xfrm>
              <a:off x="1004133" y="456512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0" name="矩形 1429"/>
            <p:cNvSpPr/>
            <p:nvPr/>
          </p:nvSpPr>
          <p:spPr>
            <a:xfrm>
              <a:off x="1303234" y="4950545"/>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1" name="矩形 1430"/>
            <p:cNvSpPr/>
            <p:nvPr/>
          </p:nvSpPr>
          <p:spPr>
            <a:xfrm>
              <a:off x="1004133" y="495247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2" name="组合 1431"/>
          <p:cNvGrpSpPr/>
          <p:nvPr/>
        </p:nvGrpSpPr>
        <p:grpSpPr>
          <a:xfrm>
            <a:off x="4578876" y="1455172"/>
            <a:ext cx="2182065" cy="228600"/>
            <a:chOff x="2861077" y="969828"/>
            <a:chExt cx="2182065" cy="228600"/>
          </a:xfrm>
          <a:noFill/>
        </p:grpSpPr>
        <p:sp>
          <p:nvSpPr>
            <p:cNvPr id="1433" name="矩形 1432"/>
            <p:cNvSpPr/>
            <p:nvPr/>
          </p:nvSpPr>
          <p:spPr>
            <a:xfrm>
              <a:off x="2861077" y="969828"/>
              <a:ext cx="720725" cy="228600"/>
            </a:xfrm>
            <a:prstGeom prst="rect">
              <a:avLst/>
            </a:prstGeom>
            <a:grpFill/>
            <a:ln w="158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4" name="矩形 1433"/>
            <p:cNvSpPr/>
            <p:nvPr/>
          </p:nvSpPr>
          <p:spPr>
            <a:xfrm>
              <a:off x="3628615" y="969828"/>
              <a:ext cx="730670" cy="228600"/>
            </a:xfrm>
            <a:prstGeom prst="rect">
              <a:avLst/>
            </a:prstGeom>
            <a:grpFill/>
            <a:ln w="158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5" name="矩形 1434"/>
            <p:cNvSpPr/>
            <p:nvPr/>
          </p:nvSpPr>
          <p:spPr>
            <a:xfrm>
              <a:off x="4312472" y="969828"/>
              <a:ext cx="730670" cy="228600"/>
            </a:xfrm>
            <a:prstGeom prst="rect">
              <a:avLst/>
            </a:prstGeom>
            <a:grpFill/>
            <a:ln w="15875"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6" name="组合 1435"/>
          <p:cNvGrpSpPr/>
          <p:nvPr/>
        </p:nvGrpSpPr>
        <p:grpSpPr>
          <a:xfrm>
            <a:off x="3345634" y="2534443"/>
            <a:ext cx="1016685" cy="230534"/>
            <a:chOff x="-1392948" y="-90301"/>
            <a:chExt cx="1016685" cy="230534"/>
          </a:xfrm>
        </p:grpSpPr>
        <p:sp>
          <p:nvSpPr>
            <p:cNvPr id="1437" name="矩形 1436"/>
            <p:cNvSpPr/>
            <p:nvPr/>
          </p:nvSpPr>
          <p:spPr>
            <a:xfrm>
              <a:off x="-1093848" y="-90301"/>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38" name="矩形 1437"/>
            <p:cNvSpPr/>
            <p:nvPr/>
          </p:nvSpPr>
          <p:spPr>
            <a:xfrm>
              <a:off x="-1392948" y="-883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9" name="组合 1438"/>
          <p:cNvGrpSpPr/>
          <p:nvPr/>
        </p:nvGrpSpPr>
        <p:grpSpPr>
          <a:xfrm>
            <a:off x="3334241" y="3316067"/>
            <a:ext cx="1005266" cy="230534"/>
            <a:chOff x="-1404341" y="691323"/>
            <a:chExt cx="1005266" cy="230534"/>
          </a:xfrm>
        </p:grpSpPr>
        <p:sp>
          <p:nvSpPr>
            <p:cNvPr id="1440" name="矩形 1439"/>
            <p:cNvSpPr/>
            <p:nvPr/>
          </p:nvSpPr>
          <p:spPr>
            <a:xfrm>
              <a:off x="-1111184" y="691323"/>
              <a:ext cx="71210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41" name="矩形 1440"/>
            <p:cNvSpPr/>
            <p:nvPr/>
          </p:nvSpPr>
          <p:spPr>
            <a:xfrm>
              <a:off x="-1404341" y="693257"/>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2" name="组合 1441"/>
          <p:cNvGrpSpPr/>
          <p:nvPr/>
        </p:nvGrpSpPr>
        <p:grpSpPr>
          <a:xfrm>
            <a:off x="3334241" y="3703423"/>
            <a:ext cx="995502" cy="230534"/>
            <a:chOff x="-1404341" y="1078679"/>
            <a:chExt cx="995502" cy="230534"/>
          </a:xfrm>
        </p:grpSpPr>
        <p:sp>
          <p:nvSpPr>
            <p:cNvPr id="1443" name="矩形 1442"/>
            <p:cNvSpPr/>
            <p:nvPr/>
          </p:nvSpPr>
          <p:spPr>
            <a:xfrm>
              <a:off x="-1111184" y="1078679"/>
              <a:ext cx="70234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00101</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44" name="矩形 1443"/>
            <p:cNvSpPr/>
            <p:nvPr/>
          </p:nvSpPr>
          <p:spPr>
            <a:xfrm>
              <a:off x="-1404341" y="1080613"/>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5" name="组合 1444"/>
          <p:cNvGrpSpPr/>
          <p:nvPr/>
        </p:nvGrpSpPr>
        <p:grpSpPr>
          <a:xfrm>
            <a:off x="3335672" y="4137219"/>
            <a:ext cx="1012577" cy="230534"/>
            <a:chOff x="-1402910" y="1512475"/>
            <a:chExt cx="1012577" cy="230534"/>
          </a:xfrm>
        </p:grpSpPr>
        <p:sp>
          <p:nvSpPr>
            <p:cNvPr id="1446" name="矩形 1445"/>
            <p:cNvSpPr/>
            <p:nvPr/>
          </p:nvSpPr>
          <p:spPr>
            <a:xfrm>
              <a:off x="-1103809" y="151247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00100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47" name="矩形 1446"/>
            <p:cNvSpPr/>
            <p:nvPr/>
          </p:nvSpPr>
          <p:spPr>
            <a:xfrm>
              <a:off x="-1402910" y="151440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8" name="组合 1447"/>
          <p:cNvGrpSpPr/>
          <p:nvPr/>
        </p:nvGrpSpPr>
        <p:grpSpPr>
          <a:xfrm>
            <a:off x="3335672" y="4911931"/>
            <a:ext cx="1012577" cy="230534"/>
            <a:chOff x="-1402910" y="2287187"/>
            <a:chExt cx="1012577" cy="230534"/>
          </a:xfrm>
        </p:grpSpPr>
        <p:sp>
          <p:nvSpPr>
            <p:cNvPr id="1449" name="矩形 1448"/>
            <p:cNvSpPr/>
            <p:nvPr/>
          </p:nvSpPr>
          <p:spPr>
            <a:xfrm>
              <a:off x="-1103809" y="228718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50" name="矩形 1449"/>
            <p:cNvSpPr/>
            <p:nvPr/>
          </p:nvSpPr>
          <p:spPr>
            <a:xfrm>
              <a:off x="-1402910" y="228912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51" name="组合 1450"/>
          <p:cNvGrpSpPr/>
          <p:nvPr/>
        </p:nvGrpSpPr>
        <p:grpSpPr>
          <a:xfrm>
            <a:off x="3328640" y="3313890"/>
            <a:ext cx="1001148" cy="228625"/>
            <a:chOff x="-1390641" y="3405728"/>
            <a:chExt cx="1001148" cy="228625"/>
          </a:xfrm>
        </p:grpSpPr>
        <p:sp>
          <p:nvSpPr>
            <p:cNvPr id="1452" name="矩形 1451"/>
            <p:cNvSpPr/>
            <p:nvPr/>
          </p:nvSpPr>
          <p:spPr>
            <a:xfrm>
              <a:off x="-1102969" y="3405753"/>
              <a:ext cx="713476" cy="228600"/>
            </a:xfrm>
            <a:prstGeom prst="rect">
              <a:avLst/>
            </a:prstGeom>
            <a:solidFill>
              <a:srgbClr val="FF00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10000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53" name="矩形 1452"/>
            <p:cNvSpPr/>
            <p:nvPr/>
          </p:nvSpPr>
          <p:spPr>
            <a:xfrm>
              <a:off x="-1390641" y="3405728"/>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prstClr val="black"/>
                </a:solidFill>
                <a:effectLst/>
                <a:uLnTx/>
                <a:uFillTx/>
                <a:latin typeface="Arial" pitchFamily="34" charset="0"/>
                <a:ea typeface="微软雅黑"/>
                <a:cs typeface="Arial" pitchFamily="34" charset="0"/>
              </a:endParaRPr>
            </a:p>
          </p:txBody>
        </p:sp>
      </p:grpSp>
      <p:grpSp>
        <p:nvGrpSpPr>
          <p:cNvPr id="1454" name="组合 1453"/>
          <p:cNvGrpSpPr/>
          <p:nvPr/>
        </p:nvGrpSpPr>
        <p:grpSpPr>
          <a:xfrm>
            <a:off x="6363420" y="2553296"/>
            <a:ext cx="2984705" cy="228600"/>
            <a:chOff x="5112580" y="1043086"/>
            <a:chExt cx="2984705" cy="228600"/>
          </a:xfrm>
          <a:solidFill>
            <a:srgbClr val="99FF66"/>
          </a:solidFill>
        </p:grpSpPr>
        <p:sp>
          <p:nvSpPr>
            <p:cNvPr id="1455" name="矩形 145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6" name="矩形 145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7" name="矩形 145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8" name="矩形 145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59" name="组合 1458"/>
          <p:cNvGrpSpPr/>
          <p:nvPr/>
        </p:nvGrpSpPr>
        <p:grpSpPr>
          <a:xfrm>
            <a:off x="6367010" y="3319179"/>
            <a:ext cx="2984705" cy="228600"/>
            <a:chOff x="5112580" y="1043086"/>
            <a:chExt cx="2984705" cy="228600"/>
          </a:xfrm>
          <a:solidFill>
            <a:srgbClr val="99FF66"/>
          </a:solidFill>
        </p:grpSpPr>
        <p:sp>
          <p:nvSpPr>
            <p:cNvPr id="1460" name="矩形 145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1" name="矩形 146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2" name="矩形 146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3" name="矩形 146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64" name="组合 1463"/>
          <p:cNvGrpSpPr/>
          <p:nvPr/>
        </p:nvGrpSpPr>
        <p:grpSpPr>
          <a:xfrm>
            <a:off x="6367010" y="4147710"/>
            <a:ext cx="2984705" cy="228600"/>
            <a:chOff x="5112580" y="1043086"/>
            <a:chExt cx="2984705" cy="228600"/>
          </a:xfrm>
        </p:grpSpPr>
        <p:sp>
          <p:nvSpPr>
            <p:cNvPr id="1465" name="矩形 1464"/>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6" name="矩形 1465"/>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49</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7" name="矩形 1466"/>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4A</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8" name="矩形 1467"/>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4B</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69" name="组合 1468"/>
          <p:cNvGrpSpPr/>
          <p:nvPr/>
        </p:nvGrpSpPr>
        <p:grpSpPr>
          <a:xfrm>
            <a:off x="6367010" y="3317853"/>
            <a:ext cx="2984705" cy="228829"/>
            <a:chOff x="5112580" y="1042857"/>
            <a:chExt cx="2984705" cy="228829"/>
          </a:xfrm>
          <a:solidFill>
            <a:srgbClr val="FF0000"/>
          </a:solidFill>
        </p:grpSpPr>
        <p:sp>
          <p:nvSpPr>
            <p:cNvPr id="1470" name="矩形 146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104</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71" name="矩形 147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105</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72" name="矩形 147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106</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73" name="矩形 1472"/>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107</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grpSp>
      <p:grpSp>
        <p:nvGrpSpPr>
          <p:cNvPr id="1474" name="组合 1473"/>
          <p:cNvGrpSpPr/>
          <p:nvPr/>
        </p:nvGrpSpPr>
        <p:grpSpPr>
          <a:xfrm>
            <a:off x="6370209" y="3700728"/>
            <a:ext cx="2984705" cy="228600"/>
            <a:chOff x="5112580" y="1043086"/>
            <a:chExt cx="2984705" cy="228600"/>
          </a:xfrm>
          <a:solidFill>
            <a:srgbClr val="99FF66"/>
          </a:solidFill>
        </p:grpSpPr>
        <p:sp>
          <p:nvSpPr>
            <p:cNvPr id="1475" name="矩形 147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6" name="矩形 147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7" name="矩形 147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8" name="矩形 147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79" name="组合 1478"/>
          <p:cNvGrpSpPr/>
          <p:nvPr/>
        </p:nvGrpSpPr>
        <p:grpSpPr>
          <a:xfrm>
            <a:off x="6367010" y="4917017"/>
            <a:ext cx="2984705" cy="228600"/>
            <a:chOff x="5112580" y="1043086"/>
            <a:chExt cx="2984705" cy="228600"/>
          </a:xfrm>
          <a:solidFill>
            <a:srgbClr val="99FF66"/>
          </a:solidFill>
        </p:grpSpPr>
        <p:sp>
          <p:nvSpPr>
            <p:cNvPr id="1480" name="矩形 147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itchFamily="34" charset="0"/>
                  <a:ea typeface="微软雅黑"/>
                  <a:cs typeface="Arial" pitchFamily="34" charset="0"/>
                </a:rPr>
                <a:t>1C</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1" name="矩形 148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1D</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2" name="矩形 148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3" name="矩形 148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84" name="组合 1483"/>
          <p:cNvGrpSpPr/>
          <p:nvPr/>
        </p:nvGrpSpPr>
        <p:grpSpPr>
          <a:xfrm>
            <a:off x="4670076" y="1721160"/>
            <a:ext cx="2182065" cy="228600"/>
            <a:chOff x="2861077" y="969828"/>
            <a:chExt cx="2182065" cy="228600"/>
          </a:xfrm>
        </p:grpSpPr>
        <p:sp>
          <p:nvSpPr>
            <p:cNvPr id="1485" name="矩形 148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86" name="矩形 148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7" name="矩形 148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88" name="组合 1487"/>
          <p:cNvGrpSpPr/>
          <p:nvPr/>
        </p:nvGrpSpPr>
        <p:grpSpPr>
          <a:xfrm>
            <a:off x="4670076" y="1721160"/>
            <a:ext cx="2182065" cy="228600"/>
            <a:chOff x="2861077" y="969828"/>
            <a:chExt cx="2182065" cy="228600"/>
          </a:xfrm>
        </p:grpSpPr>
        <p:sp>
          <p:nvSpPr>
            <p:cNvPr id="1489" name="矩形 148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90" name="矩形 148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1" name="矩形 149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92" name="组合 1491"/>
          <p:cNvGrpSpPr/>
          <p:nvPr/>
        </p:nvGrpSpPr>
        <p:grpSpPr>
          <a:xfrm>
            <a:off x="4670076" y="1721160"/>
            <a:ext cx="2182065" cy="228600"/>
            <a:chOff x="2861077" y="969828"/>
            <a:chExt cx="2182065" cy="228600"/>
          </a:xfrm>
        </p:grpSpPr>
        <p:sp>
          <p:nvSpPr>
            <p:cNvPr id="1493" name="矩形 149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94" name="矩形 149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5" name="矩形 149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96" name="组合 1495"/>
          <p:cNvGrpSpPr/>
          <p:nvPr/>
        </p:nvGrpSpPr>
        <p:grpSpPr>
          <a:xfrm>
            <a:off x="4670076" y="1721160"/>
            <a:ext cx="2182065" cy="228600"/>
            <a:chOff x="2861077" y="969828"/>
            <a:chExt cx="2182065" cy="228600"/>
          </a:xfrm>
        </p:grpSpPr>
        <p:sp>
          <p:nvSpPr>
            <p:cNvPr id="1497" name="矩形 149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498" name="矩形 149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9" name="矩形 149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0" name="组合 1499"/>
          <p:cNvGrpSpPr/>
          <p:nvPr/>
        </p:nvGrpSpPr>
        <p:grpSpPr>
          <a:xfrm>
            <a:off x="4670076" y="1721160"/>
            <a:ext cx="2182065" cy="228600"/>
            <a:chOff x="2861077" y="969828"/>
            <a:chExt cx="2182065" cy="228600"/>
          </a:xfrm>
        </p:grpSpPr>
        <p:sp>
          <p:nvSpPr>
            <p:cNvPr id="1501" name="矩形 150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00100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502" name="矩形 150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03" name="矩形 150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4" name="组合 1503"/>
          <p:cNvGrpSpPr/>
          <p:nvPr/>
        </p:nvGrpSpPr>
        <p:grpSpPr>
          <a:xfrm>
            <a:off x="4670076" y="1721160"/>
            <a:ext cx="2182065" cy="228600"/>
            <a:chOff x="2861077" y="969828"/>
            <a:chExt cx="2182065" cy="228600"/>
          </a:xfrm>
        </p:grpSpPr>
        <p:sp>
          <p:nvSpPr>
            <p:cNvPr id="1505" name="矩形 150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00101</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506" name="矩形 150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07" name="矩形 150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8" name="组合 1507"/>
          <p:cNvGrpSpPr/>
          <p:nvPr/>
        </p:nvGrpSpPr>
        <p:grpSpPr>
          <a:xfrm>
            <a:off x="4670076" y="1721160"/>
            <a:ext cx="2182065" cy="228600"/>
            <a:chOff x="2861077" y="969828"/>
            <a:chExt cx="2182065" cy="228600"/>
          </a:xfrm>
        </p:grpSpPr>
        <p:sp>
          <p:nvSpPr>
            <p:cNvPr id="1509" name="矩形 150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rPr>
                <a:t>10000</a:t>
              </a:r>
              <a:endParaRPr kumimoji="0" lang="zh-CN" altLang="en-US" sz="1400" b="0" i="0" u="none" strike="noStrike" kern="0" cap="none" spc="0" normalizeH="0" baseline="0" noProof="0" dirty="0">
                <a:ln>
                  <a:noFill/>
                </a:ln>
                <a:solidFill>
                  <a:prstClr val="white"/>
                </a:solidFill>
                <a:effectLst/>
                <a:uLnTx/>
                <a:uFillTx/>
                <a:latin typeface="Arial" pitchFamily="34" charset="0"/>
                <a:ea typeface="微软雅黑"/>
                <a:cs typeface="Arial" pitchFamily="34" charset="0"/>
              </a:endParaRPr>
            </a:p>
          </p:txBody>
        </p:sp>
        <p:sp>
          <p:nvSpPr>
            <p:cNvPr id="1510" name="矩形 150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11" name="矩形 151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12" name="组合 1511"/>
          <p:cNvGrpSpPr/>
          <p:nvPr/>
        </p:nvGrpSpPr>
        <p:grpSpPr>
          <a:xfrm>
            <a:off x="2914413" y="2573021"/>
            <a:ext cx="376103" cy="2634552"/>
            <a:chOff x="1381038" y="2271289"/>
            <a:chExt cx="376103" cy="2634552"/>
          </a:xfrm>
        </p:grpSpPr>
        <p:cxnSp>
          <p:nvCxnSpPr>
            <p:cNvPr id="1513" name="直接连接符 1512"/>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1514" name="直接连接符 1513"/>
            <p:cNvCxnSpPr/>
            <p:nvPr/>
          </p:nvCxnSpPr>
          <p:spPr>
            <a:xfrm>
              <a:off x="1443803" y="3294924"/>
              <a:ext cx="274311" cy="0"/>
            </a:xfrm>
            <a:prstGeom prst="line">
              <a:avLst/>
            </a:prstGeom>
            <a:noFill/>
            <a:ln w="19050" cap="flat" cmpd="sng" algn="ctr">
              <a:solidFill>
                <a:srgbClr val="C00000"/>
              </a:solidFill>
              <a:prstDash val="solid"/>
            </a:ln>
            <a:effectLst/>
          </p:spPr>
        </p:cxnSp>
        <p:cxnSp>
          <p:nvCxnSpPr>
            <p:cNvPr id="1515" name="直接连接符 1514"/>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1516" name="直接连接符 1515"/>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1517" name="组合 1516"/>
            <p:cNvGrpSpPr/>
            <p:nvPr/>
          </p:nvGrpSpPr>
          <p:grpSpPr>
            <a:xfrm>
              <a:off x="1381038" y="2271289"/>
              <a:ext cx="376103" cy="2634552"/>
              <a:chOff x="938647" y="2394014"/>
              <a:chExt cx="376103" cy="2634552"/>
            </a:xfrm>
          </p:grpSpPr>
          <p:sp>
            <p:nvSpPr>
              <p:cNvPr id="1518" name="文本框 1517"/>
              <p:cNvSpPr txBox="1"/>
              <p:nvPr/>
            </p:nvSpPr>
            <p:spPr>
              <a:xfrm>
                <a:off x="938647" y="2394014"/>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cs typeface="+mn-cs"/>
                  </a:rPr>
                  <a:t>S0</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1519" name="文本框 1518"/>
              <p:cNvSpPr txBox="1"/>
              <p:nvPr/>
            </p:nvSpPr>
            <p:spPr>
              <a:xfrm>
                <a:off x="942532" y="3181217"/>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cs typeface="+mn-cs"/>
                  </a:rPr>
                  <a:t>S1</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1520" name="文本框 1519"/>
              <p:cNvSpPr txBox="1"/>
              <p:nvPr/>
            </p:nvSpPr>
            <p:spPr>
              <a:xfrm>
                <a:off x="938647" y="3948700"/>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cs typeface="+mn-cs"/>
                  </a:rPr>
                  <a:t>S2</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1521" name="文本框 1520"/>
              <p:cNvSpPr txBox="1"/>
              <p:nvPr/>
            </p:nvSpPr>
            <p:spPr>
              <a:xfrm>
                <a:off x="938647" y="4751567"/>
                <a:ext cx="37221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cs typeface="+mn-cs"/>
                  </a:rPr>
                  <a:t>S3</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grpSp>
      </p:grpSp>
      <p:grpSp>
        <p:nvGrpSpPr>
          <p:cNvPr id="1522" name="组合 1521"/>
          <p:cNvGrpSpPr/>
          <p:nvPr/>
        </p:nvGrpSpPr>
        <p:grpSpPr>
          <a:xfrm>
            <a:off x="1953232" y="2787200"/>
            <a:ext cx="2060911" cy="2265131"/>
            <a:chOff x="419189" y="2516278"/>
            <a:chExt cx="2060911" cy="2265131"/>
          </a:xfrm>
        </p:grpSpPr>
        <p:sp>
          <p:nvSpPr>
            <p:cNvPr id="1523" name="斜纹 1522"/>
            <p:cNvSpPr/>
            <p:nvPr/>
          </p:nvSpPr>
          <p:spPr>
            <a:xfrm rot="19064014">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524" name="文本框 1523"/>
            <p:cNvSpPr txBox="1"/>
            <p:nvPr/>
          </p:nvSpPr>
          <p:spPr>
            <a:xfrm>
              <a:off x="1094627" y="2871235"/>
              <a:ext cx="295324" cy="138499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组索引译码器</a:t>
              </a:r>
            </a:p>
          </p:txBody>
        </p:sp>
      </p:grpSp>
      <p:grpSp>
        <p:nvGrpSpPr>
          <p:cNvPr id="1526" name="组合 1525"/>
          <p:cNvGrpSpPr/>
          <p:nvPr/>
        </p:nvGrpSpPr>
        <p:grpSpPr>
          <a:xfrm>
            <a:off x="3079519" y="5204407"/>
            <a:ext cx="2724787" cy="889070"/>
            <a:chOff x="1535571" y="4890788"/>
            <a:chExt cx="2724787" cy="889070"/>
          </a:xfrm>
        </p:grpSpPr>
        <p:cxnSp>
          <p:nvCxnSpPr>
            <p:cNvPr id="1527" name="直接连接符 1526"/>
            <p:cNvCxnSpPr/>
            <p:nvPr/>
          </p:nvCxnSpPr>
          <p:spPr>
            <a:xfrm>
              <a:off x="1578293" y="4890788"/>
              <a:ext cx="0" cy="561661"/>
            </a:xfrm>
            <a:prstGeom prst="line">
              <a:avLst/>
            </a:prstGeom>
            <a:noFill/>
            <a:ln w="25400" cap="flat" cmpd="sng" algn="ctr">
              <a:solidFill>
                <a:srgbClr val="C00000"/>
              </a:solidFill>
              <a:prstDash val="solid"/>
            </a:ln>
            <a:effectLst/>
          </p:spPr>
        </p:cxnSp>
        <p:grpSp>
          <p:nvGrpSpPr>
            <p:cNvPr id="1528" name="组合 1527"/>
            <p:cNvGrpSpPr/>
            <p:nvPr/>
          </p:nvGrpSpPr>
          <p:grpSpPr>
            <a:xfrm>
              <a:off x="1535571" y="5226696"/>
              <a:ext cx="2724787" cy="553162"/>
              <a:chOff x="1535571" y="5226696"/>
              <a:chExt cx="2724787" cy="553162"/>
            </a:xfrm>
          </p:grpSpPr>
          <p:cxnSp>
            <p:nvCxnSpPr>
              <p:cNvPr id="1530" name="直接连接符 1529"/>
              <p:cNvCxnSpPr/>
              <p:nvPr/>
            </p:nvCxnSpPr>
            <p:spPr>
              <a:xfrm>
                <a:off x="1570673" y="5456973"/>
                <a:ext cx="2646099" cy="0"/>
              </a:xfrm>
              <a:prstGeom prst="line">
                <a:avLst/>
              </a:prstGeom>
              <a:noFill/>
              <a:ln w="28575" cap="flat" cmpd="sng" algn="ctr">
                <a:solidFill>
                  <a:srgbClr val="C00000"/>
                </a:solidFill>
                <a:prstDash val="solid"/>
              </a:ln>
              <a:effectLst/>
            </p:spPr>
          </p:cxnSp>
          <p:cxnSp>
            <p:nvCxnSpPr>
              <p:cNvPr id="1531" name="直接连接符 1530"/>
              <p:cNvCxnSpPr/>
              <p:nvPr/>
            </p:nvCxnSpPr>
            <p:spPr>
              <a:xfrm>
                <a:off x="4201310" y="5226696"/>
                <a:ext cx="0" cy="237897"/>
              </a:xfrm>
              <a:prstGeom prst="line">
                <a:avLst/>
              </a:prstGeom>
              <a:noFill/>
              <a:ln w="25400" cap="flat" cmpd="sng" algn="ctr">
                <a:solidFill>
                  <a:srgbClr val="C00000"/>
                </a:solidFill>
                <a:prstDash val="solid"/>
              </a:ln>
              <a:effectLst/>
            </p:spPr>
          </p:cxnSp>
          <p:sp>
            <p:nvSpPr>
              <p:cNvPr id="1532" name="文本框 1531"/>
              <p:cNvSpPr txBox="1"/>
              <p:nvPr/>
            </p:nvSpPr>
            <p:spPr>
              <a:xfrm>
                <a:off x="2260609" y="5502859"/>
                <a:ext cx="1261884"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C00000"/>
                    </a:solidFill>
                    <a:effectLst/>
                    <a:uLnTx/>
                    <a:uFillTx/>
                    <a:latin typeface="微软雅黑"/>
                    <a:ea typeface="微软雅黑"/>
                    <a:cs typeface="+mn-cs"/>
                  </a:rPr>
                  <a:t>组索引译码输出</a:t>
                </a:r>
              </a:p>
            </p:txBody>
          </p:sp>
          <p:cxnSp>
            <p:nvCxnSpPr>
              <p:cNvPr id="1533" name="直接连接符 1532"/>
              <p:cNvCxnSpPr/>
              <p:nvPr/>
            </p:nvCxnSpPr>
            <p:spPr>
              <a:xfrm>
                <a:off x="1535571" y="5517232"/>
                <a:ext cx="2724787" cy="0"/>
              </a:xfrm>
              <a:prstGeom prst="line">
                <a:avLst/>
              </a:prstGeom>
              <a:noFill/>
              <a:ln w="9525" cap="flat" cmpd="sng" algn="ctr">
                <a:solidFill>
                  <a:srgbClr val="00CC00"/>
                </a:solidFill>
                <a:prstDash val="solid"/>
              </a:ln>
              <a:effectLst/>
            </p:spPr>
          </p:cxnSp>
          <p:cxnSp>
            <p:nvCxnSpPr>
              <p:cNvPr id="1534" name="直接连接符 1533"/>
              <p:cNvCxnSpPr/>
              <p:nvPr/>
            </p:nvCxnSpPr>
            <p:spPr>
              <a:xfrm flipV="1">
                <a:off x="4260358" y="5227725"/>
                <a:ext cx="0" cy="289507"/>
              </a:xfrm>
              <a:prstGeom prst="line">
                <a:avLst/>
              </a:prstGeom>
              <a:noFill/>
              <a:ln w="9525" cap="flat" cmpd="sng" algn="ctr">
                <a:solidFill>
                  <a:srgbClr val="00CC00"/>
                </a:solidFill>
                <a:prstDash val="solid"/>
              </a:ln>
              <a:effectLst/>
            </p:spPr>
          </p:cxnSp>
        </p:grpSp>
        <p:cxnSp>
          <p:nvCxnSpPr>
            <p:cNvPr id="1529" name="直接连接符 1528"/>
            <p:cNvCxnSpPr/>
            <p:nvPr/>
          </p:nvCxnSpPr>
          <p:spPr>
            <a:xfrm>
              <a:off x="1535571" y="4890788"/>
              <a:ext cx="0" cy="626444"/>
            </a:xfrm>
            <a:prstGeom prst="line">
              <a:avLst/>
            </a:prstGeom>
            <a:noFill/>
            <a:ln w="9525" cap="flat" cmpd="sng" algn="ctr">
              <a:solidFill>
                <a:srgbClr val="00CC00"/>
              </a:solidFill>
              <a:prstDash val="solid"/>
            </a:ln>
            <a:effectLst/>
          </p:spPr>
        </p:cxnSp>
      </p:grpSp>
      <p:sp>
        <p:nvSpPr>
          <p:cNvPr id="1535" name="矩形 1534"/>
          <p:cNvSpPr/>
          <p:nvPr/>
        </p:nvSpPr>
        <p:spPr>
          <a:xfrm>
            <a:off x="5614461" y="2377204"/>
            <a:ext cx="276822" cy="323353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行译码</a:t>
            </a:r>
            <a:endPar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信号逻辑</a:t>
            </a:r>
          </a:p>
        </p:txBody>
      </p:sp>
      <p:cxnSp>
        <p:nvCxnSpPr>
          <p:cNvPr id="1536" name="直接连接符 1535"/>
          <p:cNvCxnSpPr/>
          <p:nvPr/>
        </p:nvCxnSpPr>
        <p:spPr>
          <a:xfrm>
            <a:off x="5401014" y="3821591"/>
            <a:ext cx="213447" cy="0"/>
          </a:xfrm>
          <a:prstGeom prst="line">
            <a:avLst/>
          </a:prstGeom>
          <a:noFill/>
          <a:ln w="28575" cap="flat" cmpd="sng" algn="ctr">
            <a:solidFill>
              <a:srgbClr val="00B050"/>
            </a:solidFill>
            <a:prstDash val="solid"/>
          </a:ln>
          <a:effectLst/>
        </p:spPr>
      </p:cxnSp>
      <p:cxnSp>
        <p:nvCxnSpPr>
          <p:cNvPr id="1537" name="直接连接符 1536"/>
          <p:cNvCxnSpPr/>
          <p:nvPr/>
        </p:nvCxnSpPr>
        <p:spPr>
          <a:xfrm>
            <a:off x="2981801" y="5192520"/>
            <a:ext cx="274311" cy="0"/>
          </a:xfrm>
          <a:prstGeom prst="line">
            <a:avLst/>
          </a:prstGeom>
          <a:noFill/>
          <a:ln w="38100" cap="sq" cmpd="sng" algn="ctr">
            <a:solidFill>
              <a:srgbClr val="00B050"/>
            </a:solidFill>
            <a:prstDash val="solid"/>
            <a:miter lim="800000"/>
          </a:ln>
          <a:effectLst/>
        </p:spPr>
      </p:cxnSp>
      <p:cxnSp>
        <p:nvCxnSpPr>
          <p:cNvPr id="1538" name="直接连接符 1537"/>
          <p:cNvCxnSpPr/>
          <p:nvPr/>
        </p:nvCxnSpPr>
        <p:spPr>
          <a:xfrm>
            <a:off x="5891283" y="5041590"/>
            <a:ext cx="484177" cy="0"/>
          </a:xfrm>
          <a:prstGeom prst="line">
            <a:avLst/>
          </a:prstGeom>
          <a:noFill/>
          <a:ln w="28575" cap="flat" cmpd="sng" algn="ctr">
            <a:solidFill>
              <a:srgbClr val="00B050"/>
            </a:solidFill>
            <a:prstDash val="solid"/>
          </a:ln>
          <a:effectLst/>
        </p:spPr>
      </p:cxnSp>
      <p:grpSp>
        <p:nvGrpSpPr>
          <p:cNvPr id="1539" name="组合 1538"/>
          <p:cNvGrpSpPr/>
          <p:nvPr/>
        </p:nvGrpSpPr>
        <p:grpSpPr>
          <a:xfrm>
            <a:off x="2760581" y="1979982"/>
            <a:ext cx="2992291" cy="597168"/>
            <a:chOff x="1733023" y="1831476"/>
            <a:chExt cx="2993461" cy="597403"/>
          </a:xfrm>
        </p:grpSpPr>
        <p:grpSp>
          <p:nvGrpSpPr>
            <p:cNvPr id="1540" name="组合 1539"/>
            <p:cNvGrpSpPr/>
            <p:nvPr/>
          </p:nvGrpSpPr>
          <p:grpSpPr>
            <a:xfrm>
              <a:off x="1733023" y="2055530"/>
              <a:ext cx="2986069" cy="373349"/>
              <a:chOff x="1880089" y="2208718"/>
              <a:chExt cx="2986069" cy="373349"/>
            </a:xfrm>
          </p:grpSpPr>
          <p:cxnSp>
            <p:nvCxnSpPr>
              <p:cNvPr id="1542" name="直接连接符 1541"/>
              <p:cNvCxnSpPr/>
              <p:nvPr/>
            </p:nvCxnSpPr>
            <p:spPr>
              <a:xfrm>
                <a:off x="1889618" y="2208718"/>
                <a:ext cx="2976540" cy="0"/>
              </a:xfrm>
              <a:prstGeom prst="line">
                <a:avLst/>
              </a:prstGeom>
              <a:noFill/>
              <a:ln w="28575" cap="sq" cmpd="sng" algn="ctr">
                <a:solidFill>
                  <a:srgbClr val="00B050"/>
                </a:solidFill>
                <a:prstDash val="solid"/>
                <a:miter lim="800000"/>
              </a:ln>
              <a:effectLst/>
            </p:spPr>
          </p:cxnSp>
          <p:cxnSp>
            <p:nvCxnSpPr>
              <p:cNvPr id="1543" name="直接连接符 1542"/>
              <p:cNvCxnSpPr/>
              <p:nvPr/>
            </p:nvCxnSpPr>
            <p:spPr>
              <a:xfrm>
                <a:off x="1880089" y="2220367"/>
                <a:ext cx="0" cy="361700"/>
              </a:xfrm>
              <a:prstGeom prst="line">
                <a:avLst/>
              </a:prstGeom>
              <a:noFill/>
              <a:ln w="25400" cap="sq" cmpd="sng" algn="ctr">
                <a:solidFill>
                  <a:srgbClr val="00B050"/>
                </a:solidFill>
                <a:prstDash val="solid"/>
                <a:miter lim="800000"/>
              </a:ln>
              <a:effectLst/>
            </p:spPr>
          </p:cxnSp>
        </p:grpSp>
        <p:cxnSp>
          <p:nvCxnSpPr>
            <p:cNvPr id="1541" name="直接连接符 1540"/>
            <p:cNvCxnSpPr/>
            <p:nvPr/>
          </p:nvCxnSpPr>
          <p:spPr>
            <a:xfrm>
              <a:off x="4726484" y="1831476"/>
              <a:ext cx="0" cy="220659"/>
            </a:xfrm>
            <a:prstGeom prst="line">
              <a:avLst/>
            </a:prstGeom>
            <a:noFill/>
            <a:ln w="25400" cap="sq" cmpd="sng" algn="ctr">
              <a:solidFill>
                <a:srgbClr val="00B050"/>
              </a:solidFill>
              <a:prstDash val="solid"/>
              <a:miter lim="800000"/>
            </a:ln>
            <a:effectLst/>
          </p:spPr>
        </p:cxnSp>
      </p:grpSp>
      <p:grpSp>
        <p:nvGrpSpPr>
          <p:cNvPr id="1544" name="组合 1543"/>
          <p:cNvGrpSpPr/>
          <p:nvPr/>
        </p:nvGrpSpPr>
        <p:grpSpPr>
          <a:xfrm>
            <a:off x="9355779" y="2378473"/>
            <a:ext cx="1968341" cy="3105410"/>
            <a:chOff x="8481894" y="2434521"/>
            <a:chExt cx="1966301" cy="3102192"/>
          </a:xfrm>
        </p:grpSpPr>
        <p:grpSp>
          <p:nvGrpSpPr>
            <p:cNvPr id="1545" name="组合 1544"/>
            <p:cNvGrpSpPr/>
            <p:nvPr/>
          </p:nvGrpSpPr>
          <p:grpSpPr>
            <a:xfrm>
              <a:off x="8485545" y="2434521"/>
              <a:ext cx="784196" cy="378849"/>
              <a:chOff x="6944101" y="2282884"/>
              <a:chExt cx="784196" cy="378849"/>
            </a:xfrm>
          </p:grpSpPr>
          <p:sp>
            <p:nvSpPr>
              <p:cNvPr id="1636" name="等腰三角形 16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637" name="直接连接符 1636"/>
              <p:cNvCxnSpPr>
                <a:endCxn id="16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38" name="直接连接符 1637"/>
              <p:cNvCxnSpPr>
                <a:stCxn id="16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39" name="直接连接符 16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40" name="文本框 1639"/>
              <p:cNvSpPr txBox="1"/>
              <p:nvPr/>
            </p:nvSpPr>
            <p:spPr>
              <a:xfrm>
                <a:off x="7388139" y="2282884"/>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cxnSp>
          <p:nvCxnSpPr>
            <p:cNvPr id="1546" name="直接连接符 154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48" name="组合 1547"/>
            <p:cNvGrpSpPr/>
            <p:nvPr/>
          </p:nvGrpSpPr>
          <p:grpSpPr>
            <a:xfrm>
              <a:off x="8485545" y="2812141"/>
              <a:ext cx="607552" cy="378508"/>
              <a:chOff x="6944101" y="2283225"/>
              <a:chExt cx="607552" cy="378508"/>
            </a:xfrm>
          </p:grpSpPr>
          <p:sp>
            <p:nvSpPr>
              <p:cNvPr id="1631" name="等腰三角形 163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632" name="直接连接符 1631"/>
              <p:cNvCxnSpPr>
                <a:endCxn id="163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33" name="直接连接符 1632"/>
              <p:cNvCxnSpPr>
                <a:stCxn id="163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34" name="直接连接符 163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35" name="文本框 163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549" name="组合 1548"/>
            <p:cNvGrpSpPr/>
            <p:nvPr/>
          </p:nvGrpSpPr>
          <p:grpSpPr>
            <a:xfrm>
              <a:off x="8485545" y="3203033"/>
              <a:ext cx="607552" cy="378508"/>
              <a:chOff x="6944101" y="2283225"/>
              <a:chExt cx="607552" cy="378508"/>
            </a:xfrm>
          </p:grpSpPr>
          <p:sp>
            <p:nvSpPr>
              <p:cNvPr id="1626" name="等腰三角形 162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627" name="直接连接符 1626"/>
              <p:cNvCxnSpPr>
                <a:endCxn id="162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28" name="直接连接符 1627"/>
              <p:cNvCxnSpPr>
                <a:stCxn id="162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29" name="直接连接符 162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30" name="文本框 1629"/>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550" name="组合 1549"/>
            <p:cNvGrpSpPr/>
            <p:nvPr/>
          </p:nvGrpSpPr>
          <p:grpSpPr>
            <a:xfrm>
              <a:off x="8485545" y="3598765"/>
              <a:ext cx="607552" cy="378508"/>
              <a:chOff x="6944101" y="2283225"/>
              <a:chExt cx="607552" cy="378508"/>
            </a:xfrm>
          </p:grpSpPr>
          <p:sp>
            <p:nvSpPr>
              <p:cNvPr id="1621" name="等腰三角形 162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622" name="直接连接符 1621"/>
              <p:cNvCxnSpPr>
                <a:endCxn id="162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23" name="直接连接符 1622"/>
              <p:cNvCxnSpPr>
                <a:stCxn id="162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24" name="直接连接符 162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25" name="文本框 162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551" name="组合 1550"/>
            <p:cNvGrpSpPr/>
            <p:nvPr/>
          </p:nvGrpSpPr>
          <p:grpSpPr>
            <a:xfrm>
              <a:off x="8485545" y="3990599"/>
              <a:ext cx="607552" cy="378508"/>
              <a:chOff x="6944101" y="2283225"/>
              <a:chExt cx="607552" cy="378508"/>
            </a:xfrm>
          </p:grpSpPr>
          <p:sp>
            <p:nvSpPr>
              <p:cNvPr id="1616" name="等腰三角形 161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617" name="直接连接符 1616"/>
              <p:cNvCxnSpPr>
                <a:endCxn id="161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18" name="直接连接符 1617"/>
              <p:cNvCxnSpPr>
                <a:stCxn id="161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19" name="直接连接符 161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20" name="文本框 1619"/>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552" name="组合 1551"/>
            <p:cNvGrpSpPr/>
            <p:nvPr/>
          </p:nvGrpSpPr>
          <p:grpSpPr>
            <a:xfrm>
              <a:off x="8485545" y="4366946"/>
              <a:ext cx="607552" cy="378508"/>
              <a:chOff x="6944101" y="2283225"/>
              <a:chExt cx="607552" cy="378508"/>
            </a:xfrm>
          </p:grpSpPr>
          <p:sp>
            <p:nvSpPr>
              <p:cNvPr id="1611" name="等腰三角形 161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612" name="直接连接符 1611"/>
              <p:cNvCxnSpPr>
                <a:endCxn id="161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13" name="直接连接符 1612"/>
              <p:cNvCxnSpPr>
                <a:stCxn id="161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14" name="直接连接符 161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5" name="文本框 161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553" name="组合 1552"/>
            <p:cNvGrpSpPr/>
            <p:nvPr/>
          </p:nvGrpSpPr>
          <p:grpSpPr>
            <a:xfrm>
              <a:off x="8485545" y="4771925"/>
              <a:ext cx="607552" cy="378508"/>
              <a:chOff x="6944101" y="2283225"/>
              <a:chExt cx="607552" cy="378508"/>
            </a:xfrm>
          </p:grpSpPr>
          <p:sp>
            <p:nvSpPr>
              <p:cNvPr id="1606" name="等腰三角形 160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607" name="直接连接符 1606"/>
              <p:cNvCxnSpPr>
                <a:endCxn id="160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08" name="直接连接符 1607"/>
              <p:cNvCxnSpPr>
                <a:stCxn id="160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9" name="直接连接符 160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0" name="文本框 1609"/>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nvGrpSpPr>
            <p:cNvPr id="1554" name="组合 1553"/>
            <p:cNvGrpSpPr/>
            <p:nvPr/>
          </p:nvGrpSpPr>
          <p:grpSpPr>
            <a:xfrm>
              <a:off x="8485545" y="5158205"/>
              <a:ext cx="607552" cy="378508"/>
              <a:chOff x="6944101" y="2283225"/>
              <a:chExt cx="607552" cy="378508"/>
            </a:xfrm>
          </p:grpSpPr>
          <p:sp>
            <p:nvSpPr>
              <p:cNvPr id="1601" name="等腰三角形 160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1602" name="直接连接符 1601"/>
              <p:cNvCxnSpPr>
                <a:endCxn id="160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03" name="直接连接符 1602"/>
              <p:cNvCxnSpPr>
                <a:stCxn id="160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4" name="直接连接符 160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05" name="文本框 1604"/>
              <p:cNvSpPr txBox="1"/>
              <p:nvPr/>
            </p:nvSpPr>
            <p:spPr>
              <a:xfrm>
                <a:off x="7211495" y="2283225"/>
                <a:ext cx="340158"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endParaRPr kumimoji="0" lang="zh-CN" altLang="en-US" sz="1100" b="0" i="0" u="none" strike="noStrike" kern="1200" cap="none" spc="0" normalizeH="0" baseline="0" noProof="0" dirty="0">
                  <a:ln>
                    <a:noFill/>
                  </a:ln>
                  <a:solidFill>
                    <a:srgbClr val="000000"/>
                  </a:solidFill>
                  <a:effectLst/>
                  <a:uLnTx/>
                  <a:uFillTx/>
                  <a:latin typeface="微软雅黑"/>
                  <a:ea typeface="微软雅黑"/>
                  <a:cs typeface="+mn-cs"/>
                </a:endParaRPr>
              </a:p>
            </p:txBody>
          </p:sp>
        </p:grpSp>
        <p:cxnSp>
          <p:nvCxnSpPr>
            <p:cNvPr id="1555" name="直接连接符 1554"/>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1556" name="直接连接符 1555"/>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1557" name="组合 1556"/>
            <p:cNvGrpSpPr/>
            <p:nvPr/>
          </p:nvGrpSpPr>
          <p:grpSpPr>
            <a:xfrm>
              <a:off x="9369656" y="3633163"/>
              <a:ext cx="300016" cy="903269"/>
              <a:chOff x="7766536" y="3451012"/>
              <a:chExt cx="300016" cy="903269"/>
            </a:xfrm>
          </p:grpSpPr>
          <p:cxnSp>
            <p:nvCxnSpPr>
              <p:cNvPr id="1596" name="直接连接符 159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597" name="直接连接符 159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598" name="直接连接符 159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599" name="直接连接符 1598"/>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600" name="直接连接符 159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cxnSp>
          <p:nvCxnSpPr>
            <p:cNvPr id="1592" name="直接连接符 1591"/>
            <p:cNvCxnSpPr/>
            <p:nvPr/>
          </p:nvCxnSpPr>
          <p:spPr>
            <a:xfrm>
              <a:off x="8481894" y="2734027"/>
              <a:ext cx="221688" cy="1934"/>
            </a:xfrm>
            <a:prstGeom prst="line">
              <a:avLst/>
            </a:prstGeom>
            <a:solidFill>
              <a:schemeClr val="bg1"/>
            </a:solidFill>
            <a:ln w="28575">
              <a:solidFill>
                <a:srgbClr val="00B050"/>
              </a:solidFill>
              <a:round/>
              <a:headEnd/>
              <a:tailEnd type="none" w="lg" len="lg"/>
            </a:ln>
          </p:spPr>
        </p:cxnSp>
        <p:sp>
          <p:nvSpPr>
            <p:cNvPr id="1562" name="文本框 1561"/>
            <p:cNvSpPr txBox="1"/>
            <p:nvPr/>
          </p:nvSpPr>
          <p:spPr>
            <a:xfrm rot="16200000">
              <a:off x="9978050" y="4016082"/>
              <a:ext cx="738664" cy="201627"/>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字输出</a:t>
              </a:r>
            </a:p>
          </p:txBody>
        </p:sp>
        <p:sp>
          <p:nvSpPr>
            <p:cNvPr id="1563" name="矩形 1562"/>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err="1">
                  <a:ln>
                    <a:noFill/>
                  </a:ln>
                  <a:solidFill>
                    <a:srgbClr val="000000">
                      <a:lumMod val="95000"/>
                      <a:lumOff val="5000"/>
                    </a:srgbClr>
                  </a:solidFill>
                  <a:effectLst/>
                  <a:uLnTx/>
                  <a:uFillTx/>
                  <a:latin typeface="Arial" pitchFamily="34" charset="0"/>
                  <a:ea typeface="微软雅黑"/>
                  <a:cs typeface="Arial" pitchFamily="34" charset="0"/>
                </a:rPr>
                <a:t>SlotData</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1564" name="矩形 1563"/>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0</a:t>
              </a:r>
            </a:p>
          </p:txBody>
        </p:sp>
        <p:sp>
          <p:nvSpPr>
            <p:cNvPr id="1565" name="矩形 1564"/>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1</a:t>
              </a:r>
            </a:p>
          </p:txBody>
        </p:sp>
        <p:sp>
          <p:nvSpPr>
            <p:cNvPr id="1566" name="矩形 1565"/>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2</a:t>
              </a:r>
            </a:p>
          </p:txBody>
        </p:sp>
        <p:sp>
          <p:nvSpPr>
            <p:cNvPr id="1567" name="矩形 1566"/>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3</a:t>
              </a:r>
            </a:p>
          </p:txBody>
        </p:sp>
        <p:grpSp>
          <p:nvGrpSpPr>
            <p:cNvPr id="1572" name="组合 1571"/>
            <p:cNvGrpSpPr/>
            <p:nvPr/>
          </p:nvGrpSpPr>
          <p:grpSpPr>
            <a:xfrm>
              <a:off x="9667895" y="3288505"/>
              <a:ext cx="369783" cy="1586339"/>
              <a:chOff x="8088601" y="3262692"/>
              <a:chExt cx="324657" cy="1288723"/>
            </a:xfrm>
          </p:grpSpPr>
          <p:sp>
            <p:nvSpPr>
              <p:cNvPr id="1574" name="梯形 1573"/>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1575" name="文本框 1574"/>
              <p:cNvSpPr txBox="1"/>
              <p:nvPr/>
            </p:nvSpPr>
            <p:spPr>
              <a:xfrm rot="16200000">
                <a:off x="7959329" y="3812431"/>
                <a:ext cx="600082" cy="307777"/>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字选择</a:t>
                </a:r>
              </a:p>
            </p:txBody>
          </p:sp>
        </p:grpSp>
        <p:sp>
          <p:nvSpPr>
            <p:cNvPr id="1573" name="矩形 1572"/>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OE</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grpSp>
        <p:nvGrpSpPr>
          <p:cNvPr id="352" name="组合 351"/>
          <p:cNvGrpSpPr/>
          <p:nvPr/>
        </p:nvGrpSpPr>
        <p:grpSpPr>
          <a:xfrm>
            <a:off x="4427282" y="2451151"/>
            <a:ext cx="681585" cy="2845172"/>
            <a:chOff x="3650430" y="1957240"/>
            <a:chExt cx="756498" cy="3157883"/>
          </a:xfrm>
        </p:grpSpPr>
        <p:sp>
          <p:nvSpPr>
            <p:cNvPr id="361" name="文本框 360"/>
            <p:cNvSpPr txBox="1"/>
            <p:nvPr/>
          </p:nvSpPr>
          <p:spPr>
            <a:xfrm>
              <a:off x="3685569" y="4567514"/>
              <a:ext cx="448712" cy="3416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grpSp>
          <p:nvGrpSpPr>
            <p:cNvPr id="353" name="组合 352"/>
            <p:cNvGrpSpPr/>
            <p:nvPr/>
          </p:nvGrpSpPr>
          <p:grpSpPr>
            <a:xfrm>
              <a:off x="3650430" y="2416062"/>
              <a:ext cx="756498" cy="2619695"/>
              <a:chOff x="2872250" y="2494851"/>
              <a:chExt cx="702848" cy="2371125"/>
            </a:xfrm>
          </p:grpSpPr>
          <p:grpSp>
            <p:nvGrpSpPr>
              <p:cNvPr id="370" name="组合 369"/>
              <p:cNvGrpSpPr/>
              <p:nvPr/>
            </p:nvGrpSpPr>
            <p:grpSpPr>
              <a:xfrm>
                <a:off x="2872250" y="2494851"/>
                <a:ext cx="418734" cy="2371125"/>
                <a:chOff x="2872250" y="2494851"/>
                <a:chExt cx="418734" cy="2371125"/>
              </a:xfrm>
            </p:grpSpPr>
            <p:grpSp>
              <p:nvGrpSpPr>
                <p:cNvPr id="372" name="组合 371"/>
                <p:cNvGrpSpPr/>
                <p:nvPr/>
              </p:nvGrpSpPr>
              <p:grpSpPr>
                <a:xfrm>
                  <a:off x="2872250" y="2507815"/>
                  <a:ext cx="418734" cy="2352440"/>
                  <a:chOff x="3739534" y="2492371"/>
                  <a:chExt cx="695496" cy="2352440"/>
                </a:xfrm>
              </p:grpSpPr>
              <p:cxnSp>
                <p:nvCxnSpPr>
                  <p:cNvPr id="374" name="直接连接符 373"/>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375" name="直接连接符 37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376" name="直接连接符 375"/>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377" name="直接连接符 376"/>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373" name="直接连接符 372"/>
                <p:cNvCxnSpPr/>
                <p:nvPr/>
              </p:nvCxnSpPr>
              <p:spPr>
                <a:xfrm>
                  <a:off x="3290983" y="2494851"/>
                  <a:ext cx="0" cy="2371125"/>
                </a:xfrm>
                <a:prstGeom prst="line">
                  <a:avLst/>
                </a:prstGeom>
                <a:noFill/>
                <a:ln w="57150" cap="flat" cmpd="sng" algn="ctr">
                  <a:solidFill>
                    <a:srgbClr val="A6A6A6"/>
                  </a:solidFill>
                  <a:prstDash val="solid"/>
                </a:ln>
                <a:effectLst/>
              </p:spPr>
            </p:cxnSp>
          </p:grpSp>
          <p:cxnSp>
            <p:nvCxnSpPr>
              <p:cNvPr id="371" name="直接连接符 370"/>
              <p:cNvCxnSpPr/>
              <p:nvPr/>
            </p:nvCxnSpPr>
            <p:spPr>
              <a:xfrm flipH="1">
                <a:off x="3294355" y="3670221"/>
                <a:ext cx="280743" cy="0"/>
              </a:xfrm>
              <a:prstGeom prst="line">
                <a:avLst/>
              </a:prstGeom>
              <a:noFill/>
              <a:ln w="57150" cap="flat" cmpd="sng" algn="ctr">
                <a:solidFill>
                  <a:srgbClr val="A6A6A6"/>
                </a:solidFill>
                <a:prstDash val="solid"/>
              </a:ln>
              <a:effectLst/>
            </p:spPr>
          </p:cxnSp>
        </p:grpSp>
        <p:grpSp>
          <p:nvGrpSpPr>
            <p:cNvPr id="354" name="组合 353"/>
            <p:cNvGrpSpPr/>
            <p:nvPr/>
          </p:nvGrpSpPr>
          <p:grpSpPr>
            <a:xfrm>
              <a:off x="3800610" y="2202011"/>
              <a:ext cx="155419" cy="311522"/>
              <a:chOff x="3800610" y="2202011"/>
              <a:chExt cx="155419" cy="311522"/>
            </a:xfrm>
          </p:grpSpPr>
          <p:sp>
            <p:nvSpPr>
              <p:cNvPr id="368" name="等腰三角形 367"/>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369" name="直接连接符 368"/>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5" name="组合 354"/>
            <p:cNvGrpSpPr/>
            <p:nvPr/>
          </p:nvGrpSpPr>
          <p:grpSpPr>
            <a:xfrm>
              <a:off x="3808580" y="3055432"/>
              <a:ext cx="155419" cy="311522"/>
              <a:chOff x="3800610" y="2202011"/>
              <a:chExt cx="155419" cy="311522"/>
            </a:xfrm>
          </p:grpSpPr>
          <p:sp>
            <p:nvSpPr>
              <p:cNvPr id="366" name="等腰三角形 365"/>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367" name="直接连接符 366"/>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6" name="组合 355"/>
            <p:cNvGrpSpPr/>
            <p:nvPr/>
          </p:nvGrpSpPr>
          <p:grpSpPr>
            <a:xfrm>
              <a:off x="3816550" y="3927903"/>
              <a:ext cx="155419" cy="311522"/>
              <a:chOff x="3800610" y="2202011"/>
              <a:chExt cx="155419" cy="311522"/>
            </a:xfrm>
          </p:grpSpPr>
          <p:sp>
            <p:nvSpPr>
              <p:cNvPr id="364" name="等腰三角形 363"/>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365" name="直接连接符 364"/>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7" name="组合 356"/>
            <p:cNvGrpSpPr/>
            <p:nvPr/>
          </p:nvGrpSpPr>
          <p:grpSpPr>
            <a:xfrm>
              <a:off x="3814373" y="4803601"/>
              <a:ext cx="155419" cy="311522"/>
              <a:chOff x="3800610" y="2202011"/>
              <a:chExt cx="155419" cy="311522"/>
            </a:xfrm>
          </p:grpSpPr>
          <p:sp>
            <p:nvSpPr>
              <p:cNvPr id="362" name="等腰三角形 361"/>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363" name="直接连接符 362"/>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sp>
          <p:nvSpPr>
            <p:cNvPr id="358" name="文本框 357"/>
            <p:cNvSpPr txBox="1"/>
            <p:nvPr/>
          </p:nvSpPr>
          <p:spPr>
            <a:xfrm>
              <a:off x="3673130" y="1957240"/>
              <a:ext cx="448712" cy="3416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359" name="文本框 358"/>
            <p:cNvSpPr txBox="1"/>
            <p:nvPr/>
          </p:nvSpPr>
          <p:spPr>
            <a:xfrm>
              <a:off x="3663716" y="2805244"/>
              <a:ext cx="448712" cy="3416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360" name="文本框 359"/>
            <p:cNvSpPr txBox="1"/>
            <p:nvPr/>
          </p:nvSpPr>
          <p:spPr>
            <a:xfrm>
              <a:off x="3674642" y="3681615"/>
              <a:ext cx="448712" cy="3416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cs typeface="+mn-cs"/>
                </a:rPr>
                <a:t>S2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cs typeface="+mn-cs"/>
              </a:endParaRPr>
            </a:p>
          </p:txBody>
        </p:sp>
      </p:grpSp>
      <p:sp>
        <p:nvSpPr>
          <p:cNvPr id="378" name="Text Box 51"/>
          <p:cNvSpPr txBox="1">
            <a:spLocks noChangeArrowheads="1"/>
          </p:cNvSpPr>
          <p:nvPr/>
        </p:nvSpPr>
        <p:spPr bwMode="auto">
          <a:xfrm>
            <a:off x="0" y="1005413"/>
            <a:ext cx="12192000" cy="328936"/>
          </a:xfrm>
          <a:prstGeom prst="rect">
            <a:avLst/>
          </a:prstGeom>
          <a:solidFill>
            <a:srgbClr val="FFFFFF">
              <a:lumMod val="85000"/>
            </a:srgbClr>
          </a:solidFill>
          <a:ln w="9525">
            <a:noFill/>
            <a:miter lim="800000"/>
            <a:headEnd/>
            <a:tailEnd/>
          </a:ln>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cache 8</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行，分</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4</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组，块大小</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4W</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，主存</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2</a:t>
            </a:r>
            <a:r>
              <a:rPr kumimoji="0" lang="en-US" altLang="zh-CN" sz="1400" b="1" i="0" u="none" strike="noStrike" kern="0" cap="none" spc="0" normalizeH="0" baseline="30000" noProof="0" dirty="0">
                <a:ln>
                  <a:noFill/>
                </a:ln>
                <a:solidFill>
                  <a:srgbClr val="000000"/>
                </a:solidFill>
                <a:effectLst/>
                <a:uLnTx/>
                <a:uFillTx/>
                <a:latin typeface="微软雅黑"/>
                <a:ea typeface="微软雅黑"/>
                <a:cs typeface="+mn-cs"/>
              </a:rPr>
              <a:t>9  </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W    cache</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总容量</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a:t>
            </a:r>
            <a:r>
              <a:rPr kumimoji="0" lang="zh-CN" altLang="en-US" sz="1400" b="1" i="0" u="none" strike="noStrike" kern="0" cap="none" spc="0" normalizeH="0" baseline="0" noProof="0" dirty="0">
                <a:ln>
                  <a:noFill/>
                </a:ln>
                <a:solidFill>
                  <a:srgbClr val="FF0000"/>
                </a:solidFill>
                <a:effectLst/>
                <a:uLnTx/>
                <a:uFillTx/>
                <a:latin typeface="微软雅黑"/>
                <a:ea typeface="微软雅黑"/>
                <a:cs typeface="+mn-cs"/>
              </a:rPr>
              <a:t>（</a:t>
            </a: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valid</a:t>
            </a:r>
            <a:r>
              <a:rPr kumimoji="0" lang="en-US" altLang="zh-CN" sz="1400" b="1" i="0" u="none" strike="noStrike" kern="120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1200" cap="none" spc="0" normalizeH="0" baseline="0" noProof="0" dirty="0">
                <a:ln>
                  <a:noFill/>
                </a:ln>
                <a:solidFill>
                  <a:srgbClr val="0070C0"/>
                </a:solidFill>
                <a:effectLst/>
                <a:uLnTx/>
                <a:uFillTx/>
                <a:latin typeface="微软雅黑"/>
                <a:ea typeface="微软雅黑"/>
                <a:cs typeface="+mn-cs"/>
              </a:rPr>
              <a:t>查找标记</a:t>
            </a:r>
            <a:r>
              <a:rPr kumimoji="0" lang="en-US" altLang="zh-CN" sz="1400" b="1" i="0" u="none" strike="noStrike" kern="120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1200" cap="none" spc="0" normalizeH="0" baseline="0" noProof="0" dirty="0">
                <a:ln>
                  <a:noFill/>
                </a:ln>
                <a:solidFill>
                  <a:srgbClr val="000000"/>
                </a:solidFill>
                <a:effectLst/>
                <a:uLnTx/>
                <a:uFillTx/>
                <a:latin typeface="微软雅黑"/>
                <a:ea typeface="微软雅黑"/>
                <a:cs typeface="+mn-cs"/>
              </a:rPr>
              <a:t>脏位</a:t>
            </a:r>
            <a:r>
              <a:rPr kumimoji="0" lang="en-US" altLang="zh-CN" sz="1400" b="1" i="0" u="none" strike="noStrike" kern="120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1200" cap="none" spc="0" normalizeH="0" baseline="0" noProof="0" dirty="0">
                <a:ln>
                  <a:noFill/>
                </a:ln>
                <a:solidFill>
                  <a:srgbClr val="C00000"/>
                </a:solidFill>
                <a:effectLst/>
                <a:uLnTx/>
                <a:uFillTx/>
                <a:latin typeface="微软雅黑"/>
                <a:ea typeface="微软雅黑"/>
                <a:cs typeface="+mn-cs"/>
              </a:rPr>
              <a:t>置换标记位</a:t>
            </a:r>
            <a:r>
              <a:rPr kumimoji="0" lang="en-US" altLang="zh-CN" sz="1400" b="1" i="0" u="none" strike="noStrike" kern="120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1200" cap="none" spc="0" normalizeH="0" baseline="0" noProof="0" dirty="0">
                <a:ln>
                  <a:noFill/>
                </a:ln>
                <a:solidFill>
                  <a:srgbClr val="339933"/>
                </a:solidFill>
                <a:effectLst/>
                <a:uLnTx/>
                <a:uFillTx/>
                <a:latin typeface="微软雅黑"/>
                <a:ea typeface="微软雅黑"/>
                <a:cs typeface="+mn-cs"/>
              </a:rPr>
              <a:t>副本容量</a:t>
            </a:r>
            <a:r>
              <a:rPr kumimoji="0" lang="zh-CN" altLang="en-US" sz="1400" b="1" i="0" u="none" strike="noStrike" kern="0" cap="none" spc="0" normalizeH="0" baseline="0" noProof="0" dirty="0">
                <a:ln>
                  <a:noFill/>
                </a:ln>
                <a:solidFill>
                  <a:srgbClr val="FF0000"/>
                </a:solidFill>
                <a:effectLst/>
                <a:uLnTx/>
                <a:uFillTx/>
                <a:latin typeface="微软雅黑"/>
                <a:ea typeface="微软雅黑"/>
                <a:cs typeface="+mn-cs"/>
              </a:rPr>
              <a:t>）*</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总行数</a:t>
            </a:r>
            <a:endPar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endParaRPr>
          </a:p>
        </p:txBody>
      </p:sp>
      <p:grpSp>
        <p:nvGrpSpPr>
          <p:cNvPr id="380" name="组合 379"/>
          <p:cNvGrpSpPr/>
          <p:nvPr/>
        </p:nvGrpSpPr>
        <p:grpSpPr>
          <a:xfrm>
            <a:off x="5817852" y="2481483"/>
            <a:ext cx="415399" cy="2978426"/>
            <a:chOff x="5151955" y="2082625"/>
            <a:chExt cx="415399" cy="2978426"/>
          </a:xfrm>
        </p:grpSpPr>
        <p:sp>
          <p:nvSpPr>
            <p:cNvPr id="381" name="矩形 380"/>
            <p:cNvSpPr/>
            <p:nvPr/>
          </p:nvSpPr>
          <p:spPr>
            <a:xfrm>
              <a:off x="5156718" y="244905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383" name="矩形 382"/>
            <p:cNvSpPr/>
            <p:nvPr/>
          </p:nvSpPr>
          <p:spPr>
            <a:xfrm>
              <a:off x="5151955" y="208262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384" name="矩形 383"/>
            <p:cNvSpPr/>
            <p:nvPr/>
          </p:nvSpPr>
          <p:spPr>
            <a:xfrm>
              <a:off x="5156718" y="28224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385" name="矩形 384"/>
            <p:cNvSpPr/>
            <p:nvPr/>
          </p:nvSpPr>
          <p:spPr>
            <a:xfrm>
              <a:off x="5156718" y="32041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386" name="矩形 385"/>
            <p:cNvSpPr/>
            <p:nvPr/>
          </p:nvSpPr>
          <p:spPr>
            <a:xfrm>
              <a:off x="5156718" y="364239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387" name="矩形 386"/>
            <p:cNvSpPr/>
            <p:nvPr/>
          </p:nvSpPr>
          <p:spPr>
            <a:xfrm>
              <a:off x="5156718" y="402705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388" name="矩形 387"/>
            <p:cNvSpPr/>
            <p:nvPr/>
          </p:nvSpPr>
          <p:spPr>
            <a:xfrm>
              <a:off x="5156718" y="441600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389" name="矩形 388"/>
            <p:cNvSpPr/>
            <p:nvPr/>
          </p:nvSpPr>
          <p:spPr>
            <a:xfrm>
              <a:off x="5156718" y="48117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sp>
        <p:nvSpPr>
          <p:cNvPr id="398" name="矩形 397"/>
          <p:cNvSpPr/>
          <p:nvPr/>
        </p:nvSpPr>
        <p:spPr>
          <a:xfrm>
            <a:off x="5290707" y="36167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K0</a:t>
            </a:r>
          </a:p>
        </p:txBody>
      </p:sp>
      <p:sp>
        <p:nvSpPr>
          <p:cNvPr id="399" name="矩形 398"/>
          <p:cNvSpPr/>
          <p:nvPr/>
        </p:nvSpPr>
        <p:spPr>
          <a:xfrm>
            <a:off x="5290747" y="40104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K1</a:t>
            </a:r>
          </a:p>
        </p:txBody>
      </p:sp>
      <p:grpSp>
        <p:nvGrpSpPr>
          <p:cNvPr id="14" name="组合 13"/>
          <p:cNvGrpSpPr/>
          <p:nvPr/>
        </p:nvGrpSpPr>
        <p:grpSpPr>
          <a:xfrm>
            <a:off x="4437874" y="4801820"/>
            <a:ext cx="426897" cy="493381"/>
            <a:chOff x="4588722" y="4955341"/>
            <a:chExt cx="426897" cy="493381"/>
          </a:xfrm>
        </p:grpSpPr>
        <p:sp>
          <p:nvSpPr>
            <p:cNvPr id="400" name="文本框 399"/>
            <p:cNvSpPr txBox="1"/>
            <p:nvPr/>
          </p:nvSpPr>
          <p:spPr>
            <a:xfrm>
              <a:off x="4611341" y="4955341"/>
              <a:ext cx="404278" cy="307777"/>
            </a:xfrm>
            <a:prstGeom prst="rect">
              <a:avLst/>
            </a:prstGeom>
            <a:noFill/>
            <a:ln>
              <a:no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1FB965"/>
                  </a:solidFill>
                  <a:effectLst/>
                  <a:uLnTx/>
                  <a:uFillTx/>
                  <a:latin typeface="Arial" charset="0"/>
                  <a:ea typeface="华文细黑" pitchFamily="2" charset="-122"/>
                  <a:cs typeface="+mn-cs"/>
                </a:rPr>
                <a:t>S3</a:t>
              </a:r>
              <a:endParaRPr kumimoji="0" lang="zh-CN" altLang="en-US" sz="1400" b="0" i="1" u="none" strike="noStrike" kern="0" cap="none" spc="0" normalizeH="0" baseline="0" noProof="0" dirty="0">
                <a:ln>
                  <a:noFill/>
                </a:ln>
                <a:solidFill>
                  <a:srgbClr val="1FB965"/>
                </a:solidFill>
                <a:effectLst/>
                <a:uLnTx/>
                <a:uFillTx/>
                <a:latin typeface="Arial" charset="0"/>
                <a:ea typeface="华文细黑" pitchFamily="2" charset="-122"/>
                <a:cs typeface="+mn-cs"/>
              </a:endParaRPr>
            </a:p>
          </p:txBody>
        </p:sp>
        <p:cxnSp>
          <p:nvCxnSpPr>
            <p:cNvPr id="401" name="直接连接符 400"/>
            <p:cNvCxnSpPr/>
            <p:nvPr/>
          </p:nvCxnSpPr>
          <p:spPr>
            <a:xfrm>
              <a:off x="4588722" y="5371522"/>
              <a:ext cx="397025" cy="0"/>
            </a:xfrm>
            <a:prstGeom prst="line">
              <a:avLst/>
            </a:prstGeom>
            <a:noFill/>
            <a:ln w="25400" cap="flat" cmpd="sng" algn="ctr">
              <a:solidFill>
                <a:srgbClr val="1FB965"/>
              </a:solidFill>
              <a:prstDash val="solid"/>
            </a:ln>
            <a:effectLst/>
          </p:spPr>
        </p:cxnSp>
        <p:sp>
          <p:nvSpPr>
            <p:cNvPr id="402" name="等腰三角形 401"/>
            <p:cNvSpPr/>
            <p:nvPr/>
          </p:nvSpPr>
          <p:spPr>
            <a:xfrm rot="5400000" flipH="1">
              <a:off x="4722491" y="5303795"/>
              <a:ext cx="149826" cy="140028"/>
            </a:xfrm>
            <a:prstGeom prst="triangle">
              <a:avLst/>
            </a:prstGeom>
            <a:solidFill>
              <a:schemeClr val="bg1"/>
            </a:solidFill>
            <a:ln w="28575">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03" name="直接连接符 402"/>
            <p:cNvCxnSpPr/>
            <p:nvPr/>
          </p:nvCxnSpPr>
          <p:spPr>
            <a:xfrm flipV="1">
              <a:off x="4795114" y="5168050"/>
              <a:ext cx="0" cy="160646"/>
            </a:xfrm>
            <a:prstGeom prst="line">
              <a:avLst/>
            </a:prstGeom>
            <a:solidFill>
              <a:schemeClr val="bg1"/>
            </a:solidFill>
            <a:ln w="19050">
              <a:solidFill>
                <a:srgbClr val="1FB965"/>
              </a:solidFill>
              <a:round/>
              <a:headEnd/>
              <a:tailEnd type="none" w="lg" len="lg"/>
            </a:ln>
          </p:spPr>
        </p:cxnSp>
      </p:grpSp>
      <p:cxnSp>
        <p:nvCxnSpPr>
          <p:cNvPr id="404" name="直接连接符 403"/>
          <p:cNvCxnSpPr/>
          <p:nvPr/>
        </p:nvCxnSpPr>
        <p:spPr>
          <a:xfrm>
            <a:off x="4833347" y="4039988"/>
            <a:ext cx="0" cy="1164419"/>
          </a:xfrm>
          <a:prstGeom prst="line">
            <a:avLst/>
          </a:prstGeom>
          <a:noFill/>
          <a:ln w="57150" cap="sq" cmpd="sng" algn="ctr">
            <a:solidFill>
              <a:srgbClr val="1FB965"/>
            </a:solidFill>
            <a:prstDash val="solid"/>
            <a:miter lim="800000"/>
          </a:ln>
          <a:effectLst/>
        </p:spPr>
      </p:cxnSp>
      <p:cxnSp>
        <p:nvCxnSpPr>
          <p:cNvPr id="405" name="直接连接符 404"/>
          <p:cNvCxnSpPr/>
          <p:nvPr/>
        </p:nvCxnSpPr>
        <p:spPr>
          <a:xfrm flipH="1">
            <a:off x="4833347" y="4034761"/>
            <a:ext cx="278060" cy="0"/>
          </a:xfrm>
          <a:prstGeom prst="line">
            <a:avLst/>
          </a:prstGeom>
          <a:noFill/>
          <a:ln w="57150" cap="sq" cmpd="sng" algn="ctr">
            <a:solidFill>
              <a:srgbClr val="1FB965"/>
            </a:solidFill>
            <a:prstDash val="solid"/>
            <a:miter lim="800000"/>
          </a:ln>
          <a:effectLst/>
        </p:spPr>
      </p:cxnSp>
      <p:grpSp>
        <p:nvGrpSpPr>
          <p:cNvPr id="27" name="组合 26"/>
          <p:cNvGrpSpPr/>
          <p:nvPr/>
        </p:nvGrpSpPr>
        <p:grpSpPr>
          <a:xfrm>
            <a:off x="9366615" y="4716350"/>
            <a:ext cx="598657" cy="378901"/>
            <a:chOff x="11043173" y="2544832"/>
            <a:chExt cx="598657" cy="378901"/>
          </a:xfrm>
        </p:grpSpPr>
        <p:grpSp>
          <p:nvGrpSpPr>
            <p:cNvPr id="26" name="组合 25"/>
            <p:cNvGrpSpPr/>
            <p:nvPr/>
          </p:nvGrpSpPr>
          <p:grpSpPr>
            <a:xfrm>
              <a:off x="11043173" y="2544832"/>
              <a:ext cx="598657" cy="378901"/>
              <a:chOff x="9511834" y="4870703"/>
              <a:chExt cx="598657" cy="378901"/>
            </a:xfrm>
          </p:grpSpPr>
          <p:sp>
            <p:nvSpPr>
              <p:cNvPr id="406" name="等腰三角形 405"/>
              <p:cNvSpPr/>
              <p:nvPr/>
            </p:nvSpPr>
            <p:spPr>
              <a:xfrm rot="5400000" flipH="1">
                <a:off x="9728813" y="5103506"/>
                <a:ext cx="151037" cy="141159"/>
              </a:xfrm>
              <a:prstGeom prst="triangle">
                <a:avLst/>
              </a:prstGeom>
              <a:solidFill>
                <a:schemeClr val="bg1"/>
              </a:solidFill>
              <a:ln w="38100">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792" b="0" i="1"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cxnSp>
            <p:nvCxnSpPr>
              <p:cNvPr id="407" name="直接连接符 406"/>
              <p:cNvCxnSpPr>
                <a:endCxn id="406" idx="3"/>
              </p:cNvCxnSpPr>
              <p:nvPr/>
            </p:nvCxnSpPr>
            <p:spPr>
              <a:xfrm>
                <a:off x="9511834" y="5172150"/>
                <a:ext cx="221918" cy="1936"/>
              </a:xfrm>
              <a:prstGeom prst="line">
                <a:avLst/>
              </a:prstGeom>
              <a:solidFill>
                <a:schemeClr val="bg1"/>
              </a:solidFill>
              <a:ln w="38100">
                <a:solidFill>
                  <a:srgbClr val="1FB965"/>
                </a:solidFill>
                <a:round/>
                <a:headEnd/>
                <a:tailEnd type="none" w="lg" len="lg"/>
              </a:ln>
            </p:spPr>
          </p:cxnSp>
          <p:cxnSp>
            <p:nvCxnSpPr>
              <p:cNvPr id="408" name="直接连接符 407"/>
              <p:cNvCxnSpPr/>
              <p:nvPr/>
            </p:nvCxnSpPr>
            <p:spPr>
              <a:xfrm>
                <a:off x="9870747" y="5172150"/>
                <a:ext cx="221918" cy="1936"/>
              </a:xfrm>
              <a:prstGeom prst="line">
                <a:avLst/>
              </a:prstGeom>
              <a:solidFill>
                <a:schemeClr val="bg1"/>
              </a:solidFill>
              <a:ln w="38100" cap="sq">
                <a:solidFill>
                  <a:srgbClr val="1FB965"/>
                </a:solidFill>
                <a:miter lim="800000"/>
                <a:headEnd/>
                <a:tailEnd type="none" w="lg" len="lg"/>
              </a:ln>
            </p:spPr>
          </p:cxnSp>
          <p:sp>
            <p:nvSpPr>
              <p:cNvPr id="409" name="文本框 408"/>
              <p:cNvSpPr txBox="1"/>
              <p:nvPr/>
            </p:nvSpPr>
            <p:spPr>
              <a:xfrm>
                <a:off x="9769980" y="4870703"/>
                <a:ext cx="340511" cy="261882"/>
              </a:xfrm>
              <a:prstGeom prst="rect">
                <a:avLst/>
              </a:prstGeom>
              <a:noFill/>
              <a:ln w="38100">
                <a:no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1FB965"/>
                    </a:solidFill>
                    <a:effectLst/>
                    <a:uLnTx/>
                    <a:uFillTx/>
                    <a:latin typeface="微软雅黑"/>
                    <a:ea typeface="微软雅黑"/>
                    <a:cs typeface="+mn-cs"/>
                  </a:rPr>
                  <a:t>L6</a:t>
                </a:r>
                <a:endParaRPr kumimoji="0" lang="zh-CN" altLang="en-US" sz="1100" b="0" i="0" u="none" strike="noStrike" kern="1200" cap="none" spc="0" normalizeH="0" baseline="0" noProof="0" dirty="0">
                  <a:ln>
                    <a:noFill/>
                  </a:ln>
                  <a:solidFill>
                    <a:srgbClr val="1FB965"/>
                  </a:solidFill>
                  <a:effectLst/>
                  <a:uLnTx/>
                  <a:uFillTx/>
                  <a:latin typeface="微软雅黑"/>
                  <a:ea typeface="微软雅黑"/>
                  <a:cs typeface="+mn-cs"/>
                </a:endParaRPr>
              </a:p>
            </p:txBody>
          </p:sp>
        </p:grpSp>
        <p:cxnSp>
          <p:nvCxnSpPr>
            <p:cNvPr id="410" name="直接连接符 409"/>
            <p:cNvCxnSpPr/>
            <p:nvPr/>
          </p:nvCxnSpPr>
          <p:spPr>
            <a:xfrm flipV="1">
              <a:off x="11324373" y="2634894"/>
              <a:ext cx="0" cy="161944"/>
            </a:xfrm>
            <a:prstGeom prst="line">
              <a:avLst/>
            </a:prstGeom>
            <a:solidFill>
              <a:schemeClr val="bg1"/>
            </a:solidFill>
            <a:ln w="38100">
              <a:solidFill>
                <a:srgbClr val="1FB965"/>
              </a:solidFill>
              <a:round/>
              <a:headEnd/>
              <a:tailEnd type="none" w="lg" len="lg"/>
            </a:ln>
          </p:spPr>
        </p:cxnSp>
      </p:grpSp>
      <p:cxnSp>
        <p:nvCxnSpPr>
          <p:cNvPr id="413" name="直接连接符 412"/>
          <p:cNvCxnSpPr/>
          <p:nvPr/>
        </p:nvCxnSpPr>
        <p:spPr>
          <a:xfrm>
            <a:off x="9948314" y="4062375"/>
            <a:ext cx="0" cy="960939"/>
          </a:xfrm>
          <a:prstGeom prst="line">
            <a:avLst/>
          </a:prstGeom>
          <a:solidFill>
            <a:schemeClr val="bg1"/>
          </a:solidFill>
          <a:ln w="38100" cap="sq">
            <a:solidFill>
              <a:srgbClr val="1FB965"/>
            </a:solidFill>
            <a:miter lim="800000"/>
            <a:headEnd/>
            <a:tailEnd type="none" w="lg" len="lg"/>
          </a:ln>
        </p:spPr>
      </p:cxnSp>
      <p:cxnSp>
        <p:nvCxnSpPr>
          <p:cNvPr id="417" name="直接连接符 416"/>
          <p:cNvCxnSpPr/>
          <p:nvPr/>
        </p:nvCxnSpPr>
        <p:spPr>
          <a:xfrm flipH="1">
            <a:off x="9955934" y="4047320"/>
            <a:ext cx="261487" cy="0"/>
          </a:xfrm>
          <a:prstGeom prst="line">
            <a:avLst/>
          </a:prstGeom>
          <a:solidFill>
            <a:schemeClr val="bg1"/>
          </a:solidFill>
          <a:ln w="38100" cap="sq">
            <a:solidFill>
              <a:srgbClr val="1FB965"/>
            </a:solidFill>
            <a:miter lim="800000"/>
            <a:headEnd/>
            <a:tailEnd type="none" w="lg" len="lg"/>
          </a:ln>
        </p:spPr>
      </p:cxnSp>
      <p:grpSp>
        <p:nvGrpSpPr>
          <p:cNvPr id="423" name="组合 422"/>
          <p:cNvGrpSpPr/>
          <p:nvPr/>
        </p:nvGrpSpPr>
        <p:grpSpPr>
          <a:xfrm>
            <a:off x="10169705" y="3233343"/>
            <a:ext cx="1154415" cy="1587985"/>
            <a:chOff x="10169705" y="3233343"/>
            <a:chExt cx="1154415" cy="1587985"/>
          </a:xfrm>
        </p:grpSpPr>
        <p:grpSp>
          <p:nvGrpSpPr>
            <p:cNvPr id="424" name="组合 423"/>
            <p:cNvGrpSpPr/>
            <p:nvPr/>
          </p:nvGrpSpPr>
          <p:grpSpPr>
            <a:xfrm>
              <a:off x="10169705" y="3233343"/>
              <a:ext cx="1154415" cy="1587985"/>
              <a:chOff x="10169705" y="3233343"/>
              <a:chExt cx="1154415" cy="1587985"/>
            </a:xfrm>
          </p:grpSpPr>
          <p:cxnSp>
            <p:nvCxnSpPr>
              <p:cNvPr id="426" name="直接连接符 425"/>
              <p:cNvCxnSpPr/>
              <p:nvPr/>
            </p:nvCxnSpPr>
            <p:spPr>
              <a:xfrm rot="16200000">
                <a:off x="10929857" y="3912302"/>
                <a:ext cx="0" cy="265551"/>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27" name="组合 426"/>
              <p:cNvGrpSpPr/>
              <p:nvPr/>
            </p:nvGrpSpPr>
            <p:grpSpPr>
              <a:xfrm>
                <a:off x="10244462" y="3578358"/>
                <a:ext cx="300327" cy="904206"/>
                <a:chOff x="7766536" y="3451012"/>
                <a:chExt cx="300016" cy="903269"/>
              </a:xfrm>
            </p:grpSpPr>
            <p:cxnSp>
              <p:nvCxnSpPr>
                <p:cNvPr id="436" name="直接连接符 43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37" name="直接连接符 43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38" name="直接连接符 43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39" name="直接连接符 438"/>
                <p:cNvCxnSpPr/>
                <p:nvPr/>
              </p:nvCxnSpPr>
              <p:spPr>
                <a:xfrm flipH="1">
                  <a:off x="7776051" y="4052868"/>
                  <a:ext cx="287198" cy="0"/>
                </a:xfrm>
                <a:prstGeom prst="line">
                  <a:avLst/>
                </a:prstGeom>
                <a:solidFill>
                  <a:schemeClr val="bg1"/>
                </a:solidFill>
                <a:ln w="38100" cap="sq">
                  <a:solidFill>
                    <a:srgbClr val="1FB965"/>
                  </a:solidFill>
                  <a:miter lim="800000"/>
                  <a:headEnd/>
                  <a:tailEnd type="none" w="lg" len="lg"/>
                </a:ln>
              </p:spPr>
            </p:cxnSp>
            <p:cxnSp>
              <p:nvCxnSpPr>
                <p:cNvPr id="440" name="直接连接符 43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428" name="文本框 427"/>
              <p:cNvSpPr txBox="1"/>
              <p:nvPr/>
            </p:nvSpPr>
            <p:spPr>
              <a:xfrm rot="16200000">
                <a:off x="10853487" y="3961675"/>
                <a:ext cx="739430" cy="201836"/>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字输出</a:t>
                </a:r>
              </a:p>
            </p:txBody>
          </p:sp>
          <p:sp>
            <p:nvSpPr>
              <p:cNvPr id="429" name="矩形 428"/>
              <p:cNvSpPr/>
              <p:nvPr/>
            </p:nvSpPr>
            <p:spPr>
              <a:xfrm>
                <a:off x="10169705" y="3367169"/>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0</a:t>
                </a:r>
              </a:p>
            </p:txBody>
          </p:sp>
          <p:sp>
            <p:nvSpPr>
              <p:cNvPr id="430" name="矩形 429"/>
              <p:cNvSpPr/>
              <p:nvPr/>
            </p:nvSpPr>
            <p:spPr>
              <a:xfrm>
                <a:off x="10178386" y="3680573"/>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1</a:t>
                </a:r>
              </a:p>
            </p:txBody>
          </p:sp>
          <p:sp>
            <p:nvSpPr>
              <p:cNvPr id="431" name="矩形 430"/>
              <p:cNvSpPr/>
              <p:nvPr/>
            </p:nvSpPr>
            <p:spPr>
              <a:xfrm>
                <a:off x="10180165" y="4271550"/>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000000"/>
                    </a:solidFill>
                    <a:effectLst/>
                    <a:uLnTx/>
                    <a:uFillTx/>
                    <a:latin typeface="微软雅黑"/>
                    <a:ea typeface="微软雅黑"/>
                    <a:cs typeface="+mn-cs"/>
                  </a:rPr>
                  <a:t>3</a:t>
                </a:r>
              </a:p>
            </p:txBody>
          </p:sp>
          <p:grpSp>
            <p:nvGrpSpPr>
              <p:cNvPr id="432" name="组合 431"/>
              <p:cNvGrpSpPr/>
              <p:nvPr/>
            </p:nvGrpSpPr>
            <p:grpSpPr>
              <a:xfrm>
                <a:off x="10543010" y="3233343"/>
                <a:ext cx="370167" cy="1587985"/>
                <a:chOff x="8088601" y="3262692"/>
                <a:chExt cx="324657" cy="1288723"/>
              </a:xfrm>
            </p:grpSpPr>
            <p:sp>
              <p:nvSpPr>
                <p:cNvPr id="434" name="梯形 433"/>
                <p:cNvSpPr/>
                <p:nvPr/>
              </p:nvSpPr>
              <p:spPr>
                <a:xfrm rot="5400000">
                  <a:off x="7570153" y="3781140"/>
                  <a:ext cx="1288723" cy="251827"/>
                </a:xfrm>
                <a:prstGeom prst="trapezoid">
                  <a:avLst>
                    <a:gd name="adj" fmla="val 72150"/>
                  </a:avLst>
                </a:prstGeom>
                <a:solidFill>
                  <a:schemeClr val="accent6">
                    <a:lumMod val="40000"/>
                    <a:lumOff val="60000"/>
                  </a:schemeClr>
                </a:solidFill>
                <a:ln w="19050" cap="sq">
                  <a:solidFill>
                    <a:srgbClr val="1FB965"/>
                  </a:solidFill>
                  <a:miter lim="800000"/>
                  <a:headEnd/>
                  <a:tailEnd type="none" w="lg" len="lg"/>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
              <p:nvSpPr>
                <p:cNvPr id="435" name="文本框 434"/>
                <p:cNvSpPr txBox="1"/>
                <p:nvPr/>
              </p:nvSpPr>
              <p:spPr>
                <a:xfrm rot="16200000">
                  <a:off x="7959329" y="3812431"/>
                  <a:ext cx="600082" cy="307777"/>
                </a:xfrm>
                <a:prstGeom prst="rect">
                  <a:avLst/>
                </a:prstGeom>
                <a:noFill/>
                <a:ln>
                  <a:noFill/>
                </a:ln>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字选择</a:t>
                  </a:r>
                </a:p>
              </p:txBody>
            </p:sp>
          </p:grpSp>
          <p:sp>
            <p:nvSpPr>
              <p:cNvPr id="433" name="矩形 432"/>
              <p:cNvSpPr/>
              <p:nvPr/>
            </p:nvSpPr>
            <p:spPr>
              <a:xfrm>
                <a:off x="10407827" y="4449698"/>
                <a:ext cx="473250" cy="2272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OE</a:t>
                </a:r>
                <a:endParaRPr kumimoji="0" lang="zh-CN" altLang="en-US" sz="1200" b="1" i="0" u="none" strike="noStrike" kern="120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sp>
          <p:nvSpPr>
            <p:cNvPr id="425" name="矩形 424"/>
            <p:cNvSpPr/>
            <p:nvPr/>
          </p:nvSpPr>
          <p:spPr>
            <a:xfrm>
              <a:off x="10179567" y="3976987"/>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1FB965"/>
                  </a:solidFill>
                  <a:effectLst/>
                  <a:uLnTx/>
                  <a:uFillTx/>
                  <a:latin typeface="微软雅黑"/>
                  <a:ea typeface="微软雅黑"/>
                  <a:cs typeface="+mn-cs"/>
                </a:rPr>
                <a:t>W</a:t>
              </a:r>
              <a:r>
                <a:rPr kumimoji="0" lang="en-US" altLang="zh-CN" sz="1100" b="0" i="0" u="none" strike="noStrike" kern="1200" cap="none" spc="0" normalizeH="0" baseline="-25000" noProof="0" dirty="0">
                  <a:ln>
                    <a:noFill/>
                  </a:ln>
                  <a:solidFill>
                    <a:srgbClr val="1FB965"/>
                  </a:solidFill>
                  <a:effectLst/>
                  <a:uLnTx/>
                  <a:uFillTx/>
                  <a:latin typeface="微软雅黑"/>
                  <a:ea typeface="微软雅黑"/>
                  <a:cs typeface="+mn-cs"/>
                </a:rPr>
                <a:t>2</a:t>
              </a:r>
            </a:p>
          </p:txBody>
        </p:sp>
      </p:grpSp>
      <p:grpSp>
        <p:nvGrpSpPr>
          <p:cNvPr id="37" name="组合 36"/>
          <p:cNvGrpSpPr/>
          <p:nvPr/>
        </p:nvGrpSpPr>
        <p:grpSpPr>
          <a:xfrm>
            <a:off x="4944257" y="4503148"/>
            <a:ext cx="646918" cy="2143045"/>
            <a:chOff x="5087387" y="4625918"/>
            <a:chExt cx="646918" cy="2143045"/>
          </a:xfrm>
        </p:grpSpPr>
        <p:sp>
          <p:nvSpPr>
            <p:cNvPr id="442" name="文本框 441"/>
            <p:cNvSpPr txBox="1"/>
            <p:nvPr/>
          </p:nvSpPr>
          <p:spPr>
            <a:xfrm>
              <a:off x="5087387" y="6491964"/>
              <a:ext cx="646918" cy="276999"/>
            </a:xfrm>
            <a:prstGeom prst="rect">
              <a:avLst/>
            </a:prstGeom>
            <a:solidFill>
              <a:srgbClr val="FFFF00"/>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1" u="none" strike="noStrike" kern="1200" cap="none" spc="0" normalizeH="0" baseline="0" noProof="0" dirty="0">
                  <a:ln>
                    <a:noFill/>
                  </a:ln>
                  <a:solidFill>
                    <a:srgbClr val="000000"/>
                  </a:solidFill>
                  <a:effectLst/>
                  <a:uLnTx/>
                  <a:uFillTx/>
                  <a:latin typeface="Arial" charset="0"/>
                  <a:ea typeface="华文细黑" pitchFamily="2" charset="-122"/>
                  <a:cs typeface="+mn-cs"/>
                </a:rPr>
                <a:t>Hit</a:t>
              </a:r>
              <a:endParaRPr kumimoji="0" lang="zh-CN" altLang="en-US" sz="12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cxnSp>
          <p:nvCxnSpPr>
            <p:cNvPr id="443" name="直接连接符 442"/>
            <p:cNvCxnSpPr/>
            <p:nvPr/>
          </p:nvCxnSpPr>
          <p:spPr>
            <a:xfrm>
              <a:off x="5396137" y="4625918"/>
              <a:ext cx="0" cy="1876565"/>
            </a:xfrm>
            <a:prstGeom prst="line">
              <a:avLst/>
            </a:prstGeom>
            <a:noFill/>
            <a:ln w="28575" cap="flat" cmpd="sng" algn="ctr">
              <a:solidFill>
                <a:schemeClr val="accent2">
                  <a:lumMod val="60000"/>
                  <a:lumOff val="40000"/>
                </a:schemeClr>
              </a:solidFill>
              <a:prstDash val="solid"/>
              <a:tailEnd type="triangle"/>
            </a:ln>
            <a:effectLst/>
          </p:spPr>
        </p:cxnSp>
      </p:grpSp>
      <p:sp>
        <p:nvSpPr>
          <p:cNvPr id="1390" name="矩形 1389"/>
          <p:cNvSpPr/>
          <p:nvPr/>
        </p:nvSpPr>
        <p:spPr>
          <a:xfrm>
            <a:off x="5123278" y="3417814"/>
            <a:ext cx="276822" cy="122595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微软雅黑"/>
                <a:ea typeface="微软雅黑"/>
                <a:cs typeface="+mn-cs"/>
              </a:rPr>
              <a:t>2</a:t>
            </a:r>
            <a:r>
              <a:rPr kumimoji="0" lang="zh-CN" altLang="en-US" sz="1200" b="0" i="0" u="none" strike="noStrike" kern="0" cap="none" spc="0" normalizeH="0" baseline="0" noProof="0" dirty="0">
                <a:ln>
                  <a:noFill/>
                </a:ln>
                <a:solidFill>
                  <a:srgbClr val="FFFFFF"/>
                </a:solidFill>
                <a:effectLst/>
                <a:uLnTx/>
                <a:uFillTx/>
                <a:latin typeface="微软雅黑"/>
                <a:ea typeface="微软雅黑"/>
                <a:cs typeface="+mn-cs"/>
              </a:rPr>
              <a:t>路并发比较</a:t>
            </a:r>
            <a:endParaRPr kumimoji="0" lang="en-US" altLang="zh-CN" sz="12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90" name="文本框 389"/>
          <p:cNvSpPr txBox="1"/>
          <p:nvPr/>
        </p:nvSpPr>
        <p:spPr>
          <a:xfrm>
            <a:off x="4944257" y="6370461"/>
            <a:ext cx="646918" cy="276999"/>
          </a:xfrm>
          <a:prstGeom prst="rect">
            <a:avLst/>
          </a:prstGeom>
          <a:solidFill>
            <a:schemeClr val="bg2">
              <a:lumMod val="90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1" i="1" u="none" strike="noStrike" kern="1200" cap="none" spc="0" normalizeH="0" baseline="0" noProof="0" dirty="0">
                <a:ln>
                  <a:noFill/>
                </a:ln>
                <a:solidFill>
                  <a:srgbClr val="000000"/>
                </a:solidFill>
                <a:effectLst/>
                <a:uLnTx/>
                <a:uFillTx/>
                <a:latin typeface="Arial" charset="0"/>
                <a:ea typeface="华文细黑" pitchFamily="2" charset="-122"/>
                <a:cs typeface="+mn-cs"/>
              </a:rPr>
              <a:t>Miss</a:t>
            </a:r>
            <a:endParaRPr kumimoji="0" lang="zh-CN" altLang="en-US" sz="1200" b="1" i="1" u="none" strike="noStrike" kern="1200" cap="none" spc="0" normalizeH="0" baseline="0" noProof="0" dirty="0">
              <a:ln>
                <a:noFill/>
              </a:ln>
              <a:solidFill>
                <a:srgbClr val="000000"/>
              </a:solidFill>
              <a:effectLst/>
              <a:uLnTx/>
              <a:uFillTx/>
              <a:latin typeface="Arial" charset="0"/>
              <a:ea typeface="华文细黑" pitchFamily="2" charset="-122"/>
              <a:cs typeface="+mn-cs"/>
            </a:endParaRPr>
          </a:p>
        </p:txBody>
      </p:sp>
    </p:spTree>
    <p:custDataLst>
      <p:tags r:id="rId1"/>
    </p:custDataLst>
    <p:extLst>
      <p:ext uri="{BB962C8B-B14F-4D97-AF65-F5344CB8AC3E}">
        <p14:creationId xmlns:p14="http://schemas.microsoft.com/office/powerpoint/2010/main" val="2742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399"/>
                                        </p:tgtEl>
                                        <p:attrNameLst>
                                          <p:attrName>fillcolor</p:attrName>
                                        </p:attrNameLst>
                                      </p:cBhvr>
                                      <p:to>
                                        <a:srgbClr val="00CC00"/>
                                      </p:to>
                                    </p:animClr>
                                    <p:set>
                                      <p:cBhvr>
                                        <p:cTn id="7" dur="500" fill="hold"/>
                                        <p:tgtEl>
                                          <p:spTgt spid="1399"/>
                                        </p:tgtEl>
                                        <p:attrNameLst>
                                          <p:attrName>fill.type</p:attrName>
                                        </p:attrNameLst>
                                      </p:cBhvr>
                                      <p:to>
                                        <p:strVal val="solid"/>
                                      </p:to>
                                    </p:set>
                                    <p:set>
                                      <p:cBhvr>
                                        <p:cTn id="8" dur="500" fill="hold"/>
                                        <p:tgtEl>
                                          <p:spTgt spid="1399"/>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78">
                                            <p:bg/>
                                          </p:spTgt>
                                        </p:tgtEl>
                                        <p:attrNameLst>
                                          <p:attrName>style.visibility</p:attrName>
                                        </p:attrNameLst>
                                      </p:cBhvr>
                                      <p:to>
                                        <p:strVal val="visible"/>
                                      </p:to>
                                    </p:set>
                                    <p:animEffect transition="in" filter="wipe(left)">
                                      <p:cBhvr>
                                        <p:cTn id="13" dur="500"/>
                                        <p:tgtEl>
                                          <p:spTgt spid="378">
                                            <p:bg/>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78">
                                            <p:txEl>
                                              <p:pRg st="0" end="0"/>
                                            </p:txEl>
                                          </p:spTgt>
                                        </p:tgtEl>
                                        <p:attrNameLst>
                                          <p:attrName>style.visibility</p:attrName>
                                        </p:attrNameLst>
                                      </p:cBhvr>
                                      <p:to>
                                        <p:strVal val="visible"/>
                                      </p:to>
                                    </p:set>
                                    <p:animEffect transition="in" filter="wipe(left)">
                                      <p:cBhvr>
                                        <p:cTn id="16" dur="500"/>
                                        <p:tgtEl>
                                          <p:spTgt spid="37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1479"/>
                                        </p:tgtEl>
                                        <p:attrNameLst>
                                          <p:attrName>style.visibility</p:attrName>
                                        </p:attrNameLst>
                                      </p:cBhvr>
                                      <p:to>
                                        <p:strVal val="visible"/>
                                      </p:to>
                                    </p:set>
                                    <p:anim calcmode="lin" valueType="num">
                                      <p:cBhvr additive="base">
                                        <p:cTn id="21" dur="500" fill="hold"/>
                                        <p:tgtEl>
                                          <p:spTgt spid="1479"/>
                                        </p:tgtEl>
                                        <p:attrNameLst>
                                          <p:attrName>ppt_x</p:attrName>
                                        </p:attrNameLst>
                                      </p:cBhvr>
                                      <p:tavLst>
                                        <p:tav tm="0">
                                          <p:val>
                                            <p:strVal val="1+#ppt_w/2"/>
                                          </p:val>
                                        </p:tav>
                                        <p:tav tm="100000">
                                          <p:val>
                                            <p:strVal val="#ppt_x"/>
                                          </p:val>
                                        </p:tav>
                                      </p:tavLst>
                                    </p:anim>
                                    <p:anim calcmode="lin" valueType="num">
                                      <p:cBhvr additive="base">
                                        <p:cTn id="22" dur="500" fill="hold"/>
                                        <p:tgtEl>
                                          <p:spTgt spid="1479"/>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8" fill="hold" nodeType="afterEffect">
                                  <p:stCondLst>
                                    <p:cond delay="0"/>
                                  </p:stCondLst>
                                  <p:childTnLst>
                                    <p:set>
                                      <p:cBhvr>
                                        <p:cTn id="25" dur="1" fill="hold">
                                          <p:stCondLst>
                                            <p:cond delay="0"/>
                                          </p:stCondLst>
                                        </p:cTn>
                                        <p:tgtEl>
                                          <p:spTgt spid="1448"/>
                                        </p:tgtEl>
                                        <p:attrNameLst>
                                          <p:attrName>style.visibility</p:attrName>
                                        </p:attrNameLst>
                                      </p:cBhvr>
                                      <p:to>
                                        <p:strVal val="visible"/>
                                      </p:to>
                                    </p:set>
                                    <p:anim calcmode="lin" valueType="num">
                                      <p:cBhvr additive="base">
                                        <p:cTn id="26" dur="1000" fill="hold"/>
                                        <p:tgtEl>
                                          <p:spTgt spid="1448"/>
                                        </p:tgtEl>
                                        <p:attrNameLst>
                                          <p:attrName>ppt_x</p:attrName>
                                        </p:attrNameLst>
                                      </p:cBhvr>
                                      <p:tavLst>
                                        <p:tav tm="0">
                                          <p:val>
                                            <p:strVal val="0-#ppt_w/2"/>
                                          </p:val>
                                        </p:tav>
                                        <p:tav tm="100000">
                                          <p:val>
                                            <p:strVal val="#ppt_x"/>
                                          </p:val>
                                        </p:tav>
                                      </p:tavLst>
                                    </p:anim>
                                    <p:anim calcmode="lin" valueType="num">
                                      <p:cBhvr additive="base">
                                        <p:cTn id="27" dur="1000" fill="hold"/>
                                        <p:tgtEl>
                                          <p:spTgt spid="144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1400"/>
                                        </p:tgtEl>
                                        <p:attrNameLst>
                                          <p:attrName>fillcolor</p:attrName>
                                        </p:attrNameLst>
                                      </p:cBhvr>
                                      <p:to>
                                        <a:srgbClr val="00CC00"/>
                                      </p:to>
                                    </p:animClr>
                                    <p:set>
                                      <p:cBhvr>
                                        <p:cTn id="32" dur="500" fill="hold"/>
                                        <p:tgtEl>
                                          <p:spTgt spid="1400"/>
                                        </p:tgtEl>
                                        <p:attrNameLst>
                                          <p:attrName>fill.type</p:attrName>
                                        </p:attrNameLst>
                                      </p:cBhvr>
                                      <p:to>
                                        <p:strVal val="solid"/>
                                      </p:to>
                                    </p:set>
                                    <p:set>
                                      <p:cBhvr>
                                        <p:cTn id="33" dur="500" fill="hold"/>
                                        <p:tgtEl>
                                          <p:spTgt spid="1400"/>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399"/>
                                        </p:tgtEl>
                                        <p:attrNameLst>
                                          <p:attrName>fillcolor</p:attrName>
                                        </p:attrNameLst>
                                      </p:cBhvr>
                                      <p:to>
                                        <a:schemeClr val="bg2"/>
                                      </p:to>
                                    </p:animClr>
                                    <p:set>
                                      <p:cBhvr>
                                        <p:cTn id="36" dur="500" fill="hold"/>
                                        <p:tgtEl>
                                          <p:spTgt spid="1399"/>
                                        </p:tgtEl>
                                        <p:attrNameLst>
                                          <p:attrName>fill.type</p:attrName>
                                        </p:attrNameLst>
                                      </p:cBhvr>
                                      <p:to>
                                        <p:strVal val="solid"/>
                                      </p:to>
                                    </p:set>
                                    <p:set>
                                      <p:cBhvr>
                                        <p:cTn id="37" dur="500" fill="hold"/>
                                        <p:tgtEl>
                                          <p:spTgt spid="1399"/>
                                        </p:tgtEl>
                                        <p:attrNameLst>
                                          <p:attrName>fill.on</p:attrName>
                                        </p:attrNameLst>
                                      </p:cBhvr>
                                      <p:to>
                                        <p:strVal val="true"/>
                                      </p:to>
                                    </p:set>
                                  </p:childTnLst>
                                </p:cTn>
                              </p:par>
                            </p:childTnLst>
                          </p:cTn>
                        </p:par>
                        <p:par>
                          <p:cTn id="38" fill="hold">
                            <p:stCondLst>
                              <p:cond delay="500"/>
                            </p:stCondLst>
                            <p:childTnLst>
                              <p:par>
                                <p:cTn id="39" presetID="2" presetClass="entr" presetSubtype="12" fill="hold" nodeType="afterEffect">
                                  <p:stCondLst>
                                    <p:cond delay="0"/>
                                  </p:stCondLst>
                                  <p:childTnLst>
                                    <p:set>
                                      <p:cBhvr>
                                        <p:cTn id="40" dur="1" fill="hold">
                                          <p:stCondLst>
                                            <p:cond delay="0"/>
                                          </p:stCondLst>
                                        </p:cTn>
                                        <p:tgtEl>
                                          <p:spTgt spid="1488"/>
                                        </p:tgtEl>
                                        <p:attrNameLst>
                                          <p:attrName>style.visibility</p:attrName>
                                        </p:attrNameLst>
                                      </p:cBhvr>
                                      <p:to>
                                        <p:strVal val="visible"/>
                                      </p:to>
                                    </p:set>
                                    <p:anim calcmode="lin" valueType="num">
                                      <p:cBhvr additive="base">
                                        <p:cTn id="41" dur="1000" fill="hold"/>
                                        <p:tgtEl>
                                          <p:spTgt spid="1488"/>
                                        </p:tgtEl>
                                        <p:attrNameLst>
                                          <p:attrName>ppt_x</p:attrName>
                                        </p:attrNameLst>
                                      </p:cBhvr>
                                      <p:tavLst>
                                        <p:tav tm="0">
                                          <p:val>
                                            <p:strVal val="0-#ppt_w/2"/>
                                          </p:val>
                                        </p:tav>
                                        <p:tav tm="100000">
                                          <p:val>
                                            <p:strVal val="#ppt_x"/>
                                          </p:val>
                                        </p:tav>
                                      </p:tavLst>
                                    </p:anim>
                                    <p:anim calcmode="lin" valueType="num">
                                      <p:cBhvr additive="base">
                                        <p:cTn id="42" dur="1000" fill="hold"/>
                                        <p:tgtEl>
                                          <p:spTgt spid="148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repeatCount="2000" fill="hold" nodeType="clickEffect">
                                  <p:stCondLst>
                                    <p:cond delay="0"/>
                                  </p:stCondLst>
                                  <p:childTnLst>
                                    <p:set>
                                      <p:cBhvr>
                                        <p:cTn id="46" dur="1" fill="hold">
                                          <p:stCondLst>
                                            <p:cond delay="0"/>
                                          </p:stCondLst>
                                        </p:cTn>
                                        <p:tgtEl>
                                          <p:spTgt spid="1454"/>
                                        </p:tgtEl>
                                        <p:attrNameLst>
                                          <p:attrName>style.visibility</p:attrName>
                                        </p:attrNameLst>
                                      </p:cBhvr>
                                      <p:to>
                                        <p:strVal val="visible"/>
                                      </p:to>
                                    </p:set>
                                    <p:anim calcmode="lin" valueType="num">
                                      <p:cBhvr additive="base">
                                        <p:cTn id="47" dur="500" fill="hold"/>
                                        <p:tgtEl>
                                          <p:spTgt spid="1454"/>
                                        </p:tgtEl>
                                        <p:attrNameLst>
                                          <p:attrName>ppt_x</p:attrName>
                                        </p:attrNameLst>
                                      </p:cBhvr>
                                      <p:tavLst>
                                        <p:tav tm="0">
                                          <p:val>
                                            <p:strVal val="1+#ppt_w/2"/>
                                          </p:val>
                                        </p:tav>
                                        <p:tav tm="100000">
                                          <p:val>
                                            <p:strVal val="#ppt_x"/>
                                          </p:val>
                                        </p:tav>
                                      </p:tavLst>
                                    </p:anim>
                                    <p:anim calcmode="lin" valueType="num">
                                      <p:cBhvr additive="base">
                                        <p:cTn id="48" dur="500" fill="hold"/>
                                        <p:tgtEl>
                                          <p:spTgt spid="1454"/>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2" presetClass="entr" presetSubtype="8" fill="hold" nodeType="afterEffect">
                                  <p:stCondLst>
                                    <p:cond delay="0"/>
                                  </p:stCondLst>
                                  <p:childTnLst>
                                    <p:set>
                                      <p:cBhvr>
                                        <p:cTn id="51" dur="1" fill="hold">
                                          <p:stCondLst>
                                            <p:cond delay="0"/>
                                          </p:stCondLst>
                                        </p:cTn>
                                        <p:tgtEl>
                                          <p:spTgt spid="1436"/>
                                        </p:tgtEl>
                                        <p:attrNameLst>
                                          <p:attrName>style.visibility</p:attrName>
                                        </p:attrNameLst>
                                      </p:cBhvr>
                                      <p:to>
                                        <p:strVal val="visible"/>
                                      </p:to>
                                    </p:set>
                                    <p:anim calcmode="lin" valueType="num">
                                      <p:cBhvr additive="base">
                                        <p:cTn id="52" dur="1000" fill="hold"/>
                                        <p:tgtEl>
                                          <p:spTgt spid="1436"/>
                                        </p:tgtEl>
                                        <p:attrNameLst>
                                          <p:attrName>ppt_x</p:attrName>
                                        </p:attrNameLst>
                                      </p:cBhvr>
                                      <p:tavLst>
                                        <p:tav tm="0">
                                          <p:val>
                                            <p:strVal val="0-#ppt_w/2"/>
                                          </p:val>
                                        </p:tav>
                                        <p:tav tm="100000">
                                          <p:val>
                                            <p:strVal val="#ppt_x"/>
                                          </p:val>
                                        </p:tav>
                                      </p:tavLst>
                                    </p:anim>
                                    <p:anim calcmode="lin" valueType="num">
                                      <p:cBhvr additive="base">
                                        <p:cTn id="53" dur="1000" fill="hold"/>
                                        <p:tgtEl>
                                          <p:spTgt spid="1436"/>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1401"/>
                                        </p:tgtEl>
                                        <p:attrNameLst>
                                          <p:attrName>fillcolor</p:attrName>
                                        </p:attrNameLst>
                                      </p:cBhvr>
                                      <p:to>
                                        <a:srgbClr val="00CC00"/>
                                      </p:to>
                                    </p:animClr>
                                    <p:set>
                                      <p:cBhvr>
                                        <p:cTn id="58" dur="500" fill="hold"/>
                                        <p:tgtEl>
                                          <p:spTgt spid="1401"/>
                                        </p:tgtEl>
                                        <p:attrNameLst>
                                          <p:attrName>fill.type</p:attrName>
                                        </p:attrNameLst>
                                      </p:cBhvr>
                                      <p:to>
                                        <p:strVal val="solid"/>
                                      </p:to>
                                    </p:set>
                                    <p:set>
                                      <p:cBhvr>
                                        <p:cTn id="59" dur="500" fill="hold"/>
                                        <p:tgtEl>
                                          <p:spTgt spid="1401"/>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400"/>
                                        </p:tgtEl>
                                        <p:attrNameLst>
                                          <p:attrName>fillcolor</p:attrName>
                                        </p:attrNameLst>
                                      </p:cBhvr>
                                      <p:to>
                                        <a:schemeClr val="bg2"/>
                                      </p:to>
                                    </p:animClr>
                                    <p:set>
                                      <p:cBhvr>
                                        <p:cTn id="62" dur="500" fill="hold"/>
                                        <p:tgtEl>
                                          <p:spTgt spid="1400"/>
                                        </p:tgtEl>
                                        <p:attrNameLst>
                                          <p:attrName>fill.type</p:attrName>
                                        </p:attrNameLst>
                                      </p:cBhvr>
                                      <p:to>
                                        <p:strVal val="solid"/>
                                      </p:to>
                                    </p:set>
                                    <p:set>
                                      <p:cBhvr>
                                        <p:cTn id="63" dur="500" fill="hold"/>
                                        <p:tgtEl>
                                          <p:spTgt spid="1400"/>
                                        </p:tgtEl>
                                        <p:attrNameLst>
                                          <p:attrName>fill.on</p:attrName>
                                        </p:attrNameLst>
                                      </p:cBhvr>
                                      <p:to>
                                        <p:strVal val="true"/>
                                      </p:to>
                                    </p:set>
                                  </p:childTnLst>
                                </p:cTn>
                              </p:par>
                            </p:childTnLst>
                          </p:cTn>
                        </p:par>
                        <p:par>
                          <p:cTn id="64" fill="hold">
                            <p:stCondLst>
                              <p:cond delay="500"/>
                            </p:stCondLst>
                            <p:childTnLst>
                              <p:par>
                                <p:cTn id="65" presetID="2" presetClass="entr" presetSubtype="12" fill="hold" nodeType="afterEffect">
                                  <p:stCondLst>
                                    <p:cond delay="0"/>
                                  </p:stCondLst>
                                  <p:childTnLst>
                                    <p:set>
                                      <p:cBhvr>
                                        <p:cTn id="66" dur="1" fill="hold">
                                          <p:stCondLst>
                                            <p:cond delay="0"/>
                                          </p:stCondLst>
                                        </p:cTn>
                                        <p:tgtEl>
                                          <p:spTgt spid="1492"/>
                                        </p:tgtEl>
                                        <p:attrNameLst>
                                          <p:attrName>style.visibility</p:attrName>
                                        </p:attrNameLst>
                                      </p:cBhvr>
                                      <p:to>
                                        <p:strVal val="visible"/>
                                      </p:to>
                                    </p:set>
                                    <p:anim calcmode="lin" valueType="num">
                                      <p:cBhvr additive="base">
                                        <p:cTn id="67" dur="1000" fill="hold"/>
                                        <p:tgtEl>
                                          <p:spTgt spid="1492"/>
                                        </p:tgtEl>
                                        <p:attrNameLst>
                                          <p:attrName>ppt_x</p:attrName>
                                        </p:attrNameLst>
                                      </p:cBhvr>
                                      <p:tavLst>
                                        <p:tav tm="0">
                                          <p:val>
                                            <p:strVal val="0-#ppt_w/2"/>
                                          </p:val>
                                        </p:tav>
                                        <p:tav tm="100000">
                                          <p:val>
                                            <p:strVal val="#ppt_x"/>
                                          </p:val>
                                        </p:tav>
                                      </p:tavLst>
                                    </p:anim>
                                    <p:anim calcmode="lin" valueType="num">
                                      <p:cBhvr additive="base">
                                        <p:cTn id="68" dur="1000" fill="hold"/>
                                        <p:tgtEl>
                                          <p:spTgt spid="14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repeatCount="2000" fill="hold" nodeType="clickEffect">
                                  <p:stCondLst>
                                    <p:cond delay="0"/>
                                  </p:stCondLst>
                                  <p:childTnLst>
                                    <p:set>
                                      <p:cBhvr>
                                        <p:cTn id="72" dur="1" fill="hold">
                                          <p:stCondLst>
                                            <p:cond delay="0"/>
                                          </p:stCondLst>
                                        </p:cTn>
                                        <p:tgtEl>
                                          <p:spTgt spid="1459"/>
                                        </p:tgtEl>
                                        <p:attrNameLst>
                                          <p:attrName>style.visibility</p:attrName>
                                        </p:attrNameLst>
                                      </p:cBhvr>
                                      <p:to>
                                        <p:strVal val="visible"/>
                                      </p:to>
                                    </p:set>
                                    <p:anim calcmode="lin" valueType="num">
                                      <p:cBhvr additive="base">
                                        <p:cTn id="73" dur="500" fill="hold"/>
                                        <p:tgtEl>
                                          <p:spTgt spid="1459"/>
                                        </p:tgtEl>
                                        <p:attrNameLst>
                                          <p:attrName>ppt_x</p:attrName>
                                        </p:attrNameLst>
                                      </p:cBhvr>
                                      <p:tavLst>
                                        <p:tav tm="0">
                                          <p:val>
                                            <p:strVal val="1+#ppt_w/2"/>
                                          </p:val>
                                        </p:tav>
                                        <p:tav tm="100000">
                                          <p:val>
                                            <p:strVal val="#ppt_x"/>
                                          </p:val>
                                        </p:tav>
                                      </p:tavLst>
                                    </p:anim>
                                    <p:anim calcmode="lin" valueType="num">
                                      <p:cBhvr additive="base">
                                        <p:cTn id="74" dur="500" fill="hold"/>
                                        <p:tgtEl>
                                          <p:spTgt spid="1459"/>
                                        </p:tgtEl>
                                        <p:attrNameLst>
                                          <p:attrName>ppt_y</p:attrName>
                                        </p:attrNameLst>
                                      </p:cBhvr>
                                      <p:tavLst>
                                        <p:tav tm="0">
                                          <p:val>
                                            <p:strVal val="#ppt_y"/>
                                          </p:val>
                                        </p:tav>
                                        <p:tav tm="100000">
                                          <p:val>
                                            <p:strVal val="#ppt_y"/>
                                          </p:val>
                                        </p:tav>
                                      </p:tavLst>
                                    </p:anim>
                                  </p:childTnLst>
                                </p:cTn>
                              </p:par>
                            </p:childTnLst>
                          </p:cTn>
                        </p:par>
                        <p:par>
                          <p:cTn id="75" fill="hold">
                            <p:stCondLst>
                              <p:cond delay="1000"/>
                            </p:stCondLst>
                            <p:childTnLst>
                              <p:par>
                                <p:cTn id="76" presetID="2" presetClass="entr" presetSubtype="8" fill="hold" nodeType="afterEffect">
                                  <p:stCondLst>
                                    <p:cond delay="0"/>
                                  </p:stCondLst>
                                  <p:childTnLst>
                                    <p:set>
                                      <p:cBhvr>
                                        <p:cTn id="77" dur="1" fill="hold">
                                          <p:stCondLst>
                                            <p:cond delay="0"/>
                                          </p:stCondLst>
                                        </p:cTn>
                                        <p:tgtEl>
                                          <p:spTgt spid="1439"/>
                                        </p:tgtEl>
                                        <p:attrNameLst>
                                          <p:attrName>style.visibility</p:attrName>
                                        </p:attrNameLst>
                                      </p:cBhvr>
                                      <p:to>
                                        <p:strVal val="visible"/>
                                      </p:to>
                                    </p:set>
                                    <p:anim calcmode="lin" valueType="num">
                                      <p:cBhvr additive="base">
                                        <p:cTn id="78" dur="1000" fill="hold"/>
                                        <p:tgtEl>
                                          <p:spTgt spid="1439"/>
                                        </p:tgtEl>
                                        <p:attrNameLst>
                                          <p:attrName>ppt_x</p:attrName>
                                        </p:attrNameLst>
                                      </p:cBhvr>
                                      <p:tavLst>
                                        <p:tav tm="0">
                                          <p:val>
                                            <p:strVal val="0-#ppt_w/2"/>
                                          </p:val>
                                        </p:tav>
                                        <p:tav tm="100000">
                                          <p:val>
                                            <p:strVal val="#ppt_x"/>
                                          </p:val>
                                        </p:tav>
                                      </p:tavLst>
                                    </p:anim>
                                    <p:anim calcmode="lin" valueType="num">
                                      <p:cBhvr additive="base">
                                        <p:cTn id="79" dur="1000" fill="hold"/>
                                        <p:tgtEl>
                                          <p:spTgt spid="1439"/>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mph" presetSubtype="2" fill="hold" nodeType="clickEffect">
                                  <p:stCondLst>
                                    <p:cond delay="0"/>
                                  </p:stCondLst>
                                  <p:childTnLst>
                                    <p:animClr clrSpc="rgb" dir="cw">
                                      <p:cBhvr>
                                        <p:cTn id="83" dur="500" fill="hold"/>
                                        <p:tgtEl>
                                          <p:spTgt spid="1401"/>
                                        </p:tgtEl>
                                        <p:attrNameLst>
                                          <p:attrName>fillcolor</p:attrName>
                                        </p:attrNameLst>
                                      </p:cBhvr>
                                      <p:to>
                                        <a:schemeClr val="bg2"/>
                                      </p:to>
                                    </p:animClr>
                                    <p:set>
                                      <p:cBhvr>
                                        <p:cTn id="84" dur="500" fill="hold"/>
                                        <p:tgtEl>
                                          <p:spTgt spid="1401"/>
                                        </p:tgtEl>
                                        <p:attrNameLst>
                                          <p:attrName>fill.type</p:attrName>
                                        </p:attrNameLst>
                                      </p:cBhvr>
                                      <p:to>
                                        <p:strVal val="solid"/>
                                      </p:to>
                                    </p:set>
                                    <p:set>
                                      <p:cBhvr>
                                        <p:cTn id="85" dur="500" fill="hold"/>
                                        <p:tgtEl>
                                          <p:spTgt spid="1401"/>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500" fill="hold"/>
                                        <p:tgtEl>
                                          <p:spTgt spid="1402"/>
                                        </p:tgtEl>
                                        <p:attrNameLst>
                                          <p:attrName>fillcolor</p:attrName>
                                        </p:attrNameLst>
                                      </p:cBhvr>
                                      <p:to>
                                        <a:srgbClr val="00CC00"/>
                                      </p:to>
                                    </p:animClr>
                                    <p:set>
                                      <p:cBhvr>
                                        <p:cTn id="88" dur="500" fill="hold"/>
                                        <p:tgtEl>
                                          <p:spTgt spid="1402"/>
                                        </p:tgtEl>
                                        <p:attrNameLst>
                                          <p:attrName>fill.type</p:attrName>
                                        </p:attrNameLst>
                                      </p:cBhvr>
                                      <p:to>
                                        <p:strVal val="solid"/>
                                      </p:to>
                                    </p:set>
                                    <p:set>
                                      <p:cBhvr>
                                        <p:cTn id="89" dur="500" fill="hold"/>
                                        <p:tgtEl>
                                          <p:spTgt spid="1402"/>
                                        </p:tgtEl>
                                        <p:attrNameLst>
                                          <p:attrName>fill.on</p:attrName>
                                        </p:attrNameLst>
                                      </p:cBhvr>
                                      <p:to>
                                        <p:strVal val="true"/>
                                      </p:to>
                                    </p:set>
                                  </p:childTnLst>
                                </p:cTn>
                              </p:par>
                            </p:childTnLst>
                          </p:cTn>
                        </p:par>
                        <p:par>
                          <p:cTn id="90" fill="hold">
                            <p:stCondLst>
                              <p:cond delay="500"/>
                            </p:stCondLst>
                            <p:childTnLst>
                              <p:par>
                                <p:cTn id="91" presetID="2" presetClass="entr" presetSubtype="12" fill="hold" nodeType="afterEffect">
                                  <p:stCondLst>
                                    <p:cond delay="0"/>
                                  </p:stCondLst>
                                  <p:childTnLst>
                                    <p:set>
                                      <p:cBhvr>
                                        <p:cTn id="92" dur="1" fill="hold">
                                          <p:stCondLst>
                                            <p:cond delay="0"/>
                                          </p:stCondLst>
                                        </p:cTn>
                                        <p:tgtEl>
                                          <p:spTgt spid="1496"/>
                                        </p:tgtEl>
                                        <p:attrNameLst>
                                          <p:attrName>style.visibility</p:attrName>
                                        </p:attrNameLst>
                                      </p:cBhvr>
                                      <p:to>
                                        <p:strVal val="visible"/>
                                      </p:to>
                                    </p:set>
                                    <p:anim calcmode="lin" valueType="num">
                                      <p:cBhvr additive="base">
                                        <p:cTn id="93" dur="1000" fill="hold"/>
                                        <p:tgtEl>
                                          <p:spTgt spid="1496"/>
                                        </p:tgtEl>
                                        <p:attrNameLst>
                                          <p:attrName>ppt_x</p:attrName>
                                        </p:attrNameLst>
                                      </p:cBhvr>
                                      <p:tavLst>
                                        <p:tav tm="0">
                                          <p:val>
                                            <p:strVal val="0-#ppt_w/2"/>
                                          </p:val>
                                        </p:tav>
                                        <p:tav tm="100000">
                                          <p:val>
                                            <p:strVal val="#ppt_x"/>
                                          </p:val>
                                        </p:tav>
                                      </p:tavLst>
                                    </p:anim>
                                    <p:anim calcmode="lin" valueType="num">
                                      <p:cBhvr additive="base">
                                        <p:cTn id="94" dur="1000" fill="hold"/>
                                        <p:tgtEl>
                                          <p:spTgt spid="1496"/>
                                        </p:tgtEl>
                                        <p:attrNameLst>
                                          <p:attrName>ppt_y</p:attrName>
                                        </p:attrNameLst>
                                      </p:cBhvr>
                                      <p:tavLst>
                                        <p:tav tm="0">
                                          <p:val>
                                            <p:strVal val="1+#ppt_h/2"/>
                                          </p:val>
                                        </p:tav>
                                        <p:tav tm="100000">
                                          <p:val>
                                            <p:strVal val="#ppt_y"/>
                                          </p:val>
                                        </p:tav>
                                      </p:tavLst>
                                    </p:anim>
                                  </p:childTnLst>
                                </p:cTn>
                              </p:par>
                            </p:childTnLst>
                          </p:cTn>
                        </p:par>
                        <p:par>
                          <p:cTn id="95" fill="hold">
                            <p:stCondLst>
                              <p:cond delay="1500"/>
                            </p:stCondLst>
                            <p:childTnLst>
                              <p:par>
                                <p:cTn id="96" presetID="22" presetClass="entr" presetSubtype="2" repeatCount="3000" fill="hold" nodeType="afterEffect">
                                  <p:stCondLst>
                                    <p:cond delay="0"/>
                                  </p:stCondLst>
                                  <p:childTnLst>
                                    <p:set>
                                      <p:cBhvr>
                                        <p:cTn id="97" dur="1" fill="hold">
                                          <p:stCondLst>
                                            <p:cond delay="0"/>
                                          </p:stCondLst>
                                        </p:cTn>
                                        <p:tgtEl>
                                          <p:spTgt spid="1539"/>
                                        </p:tgtEl>
                                        <p:attrNameLst>
                                          <p:attrName>style.visibility</p:attrName>
                                        </p:attrNameLst>
                                      </p:cBhvr>
                                      <p:to>
                                        <p:strVal val="visible"/>
                                      </p:to>
                                    </p:set>
                                    <p:animEffect transition="in" filter="wipe(right)">
                                      <p:cBhvr>
                                        <p:cTn id="98" dur="500"/>
                                        <p:tgtEl>
                                          <p:spTgt spid="153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repeatCount="3000" fill="hold" nodeType="clickEffect">
                                  <p:stCondLst>
                                    <p:cond delay="0"/>
                                  </p:stCondLst>
                                  <p:childTnLst>
                                    <p:set>
                                      <p:cBhvr>
                                        <p:cTn id="102" dur="1" fill="hold">
                                          <p:stCondLst>
                                            <p:cond delay="0"/>
                                          </p:stCondLst>
                                        </p:cTn>
                                        <p:tgtEl>
                                          <p:spTgt spid="1537"/>
                                        </p:tgtEl>
                                        <p:attrNameLst>
                                          <p:attrName>style.visibility</p:attrName>
                                        </p:attrNameLst>
                                      </p:cBhvr>
                                      <p:to>
                                        <p:strVal val="visible"/>
                                      </p:to>
                                    </p:set>
                                    <p:animEffect transition="in" filter="wipe(left)">
                                      <p:cBhvr>
                                        <p:cTn id="103" dur="500"/>
                                        <p:tgtEl>
                                          <p:spTgt spid="1537"/>
                                        </p:tgtEl>
                                      </p:cBhvr>
                                    </p:animEffect>
                                  </p:childTnLst>
                                </p:cTn>
                              </p:par>
                            </p:childTnLst>
                          </p:cTn>
                        </p:par>
                        <p:par>
                          <p:cTn id="104" fill="hold">
                            <p:stCondLst>
                              <p:cond delay="1500"/>
                            </p:stCondLst>
                            <p:childTnLst>
                              <p:par>
                                <p:cTn id="105" presetID="22" presetClass="entr" presetSubtype="8" fill="hold" nodeType="after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wipe(left)">
                                      <p:cBhvr>
                                        <p:cTn id="107" dur="500"/>
                                        <p:tgtEl>
                                          <p:spTgt spid="14"/>
                                        </p:tgtEl>
                                      </p:cBhvr>
                                    </p:animEffect>
                                  </p:childTnLst>
                                </p:cTn>
                              </p:par>
                            </p:childTnLst>
                          </p:cTn>
                        </p:par>
                        <p:par>
                          <p:cTn id="108" fill="hold">
                            <p:stCondLst>
                              <p:cond delay="2000"/>
                            </p:stCondLst>
                            <p:childTnLst>
                              <p:par>
                                <p:cTn id="109" presetID="22" presetClass="entr" presetSubtype="4" fill="hold" nodeType="afterEffect">
                                  <p:stCondLst>
                                    <p:cond delay="0"/>
                                  </p:stCondLst>
                                  <p:childTnLst>
                                    <p:set>
                                      <p:cBhvr>
                                        <p:cTn id="110" dur="1" fill="hold">
                                          <p:stCondLst>
                                            <p:cond delay="0"/>
                                          </p:stCondLst>
                                        </p:cTn>
                                        <p:tgtEl>
                                          <p:spTgt spid="404"/>
                                        </p:tgtEl>
                                        <p:attrNameLst>
                                          <p:attrName>style.visibility</p:attrName>
                                        </p:attrNameLst>
                                      </p:cBhvr>
                                      <p:to>
                                        <p:strVal val="visible"/>
                                      </p:to>
                                    </p:set>
                                    <p:animEffect transition="in" filter="wipe(down)">
                                      <p:cBhvr>
                                        <p:cTn id="111" dur="500"/>
                                        <p:tgtEl>
                                          <p:spTgt spid="404"/>
                                        </p:tgtEl>
                                      </p:cBhvr>
                                    </p:animEffect>
                                  </p:childTnLst>
                                </p:cTn>
                              </p:par>
                            </p:childTnLst>
                          </p:cTn>
                        </p:par>
                        <p:par>
                          <p:cTn id="112" fill="hold">
                            <p:stCondLst>
                              <p:cond delay="2500"/>
                            </p:stCondLst>
                            <p:childTnLst>
                              <p:par>
                                <p:cTn id="113" presetID="22" presetClass="entr" presetSubtype="8" fill="hold" nodeType="afterEffect">
                                  <p:stCondLst>
                                    <p:cond delay="0"/>
                                  </p:stCondLst>
                                  <p:childTnLst>
                                    <p:set>
                                      <p:cBhvr>
                                        <p:cTn id="114" dur="1" fill="hold">
                                          <p:stCondLst>
                                            <p:cond delay="0"/>
                                          </p:stCondLst>
                                        </p:cTn>
                                        <p:tgtEl>
                                          <p:spTgt spid="405"/>
                                        </p:tgtEl>
                                        <p:attrNameLst>
                                          <p:attrName>style.visibility</p:attrName>
                                        </p:attrNameLst>
                                      </p:cBhvr>
                                      <p:to>
                                        <p:strVal val="visible"/>
                                      </p:to>
                                    </p:set>
                                    <p:animEffect transition="in" filter="wipe(left)">
                                      <p:cBhvr>
                                        <p:cTn id="115" dur="500"/>
                                        <p:tgtEl>
                                          <p:spTgt spid="405"/>
                                        </p:tgtEl>
                                      </p:cBhvr>
                                    </p:animEffect>
                                  </p:childTnLst>
                                </p:cTn>
                              </p:par>
                            </p:childTnLst>
                          </p:cTn>
                        </p:par>
                        <p:par>
                          <p:cTn id="116" fill="hold">
                            <p:stCondLst>
                              <p:cond delay="3000"/>
                            </p:stCondLst>
                            <p:childTnLst>
                              <p:par>
                                <p:cTn id="117" presetID="22" presetClass="entr" presetSubtype="1" fill="hold" nodeType="after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par>
                          <p:cTn id="120" fill="hold">
                            <p:stCondLst>
                              <p:cond delay="3500"/>
                            </p:stCondLst>
                            <p:childTnLst>
                              <p:par>
                                <p:cTn id="121" presetID="22" presetClass="entr" presetSubtype="8" repeatCount="3000" fill="hold" nodeType="afterEffect">
                                  <p:stCondLst>
                                    <p:cond delay="0"/>
                                  </p:stCondLst>
                                  <p:childTnLst>
                                    <p:set>
                                      <p:cBhvr>
                                        <p:cTn id="122" dur="1" fill="hold">
                                          <p:stCondLst>
                                            <p:cond delay="0"/>
                                          </p:stCondLst>
                                        </p:cTn>
                                        <p:tgtEl>
                                          <p:spTgt spid="1536"/>
                                        </p:tgtEl>
                                        <p:attrNameLst>
                                          <p:attrName>style.visibility</p:attrName>
                                        </p:attrNameLst>
                                      </p:cBhvr>
                                      <p:to>
                                        <p:strVal val="visible"/>
                                      </p:to>
                                    </p:set>
                                    <p:animEffect transition="in" filter="wipe(left)">
                                      <p:cBhvr>
                                        <p:cTn id="123" dur="500"/>
                                        <p:tgtEl>
                                          <p:spTgt spid="1536"/>
                                        </p:tgtEl>
                                      </p:cBhvr>
                                    </p:animEffect>
                                  </p:childTnLst>
                                </p:cTn>
                              </p:par>
                            </p:childTnLst>
                          </p:cTn>
                        </p:par>
                        <p:par>
                          <p:cTn id="124" fill="hold">
                            <p:stCondLst>
                              <p:cond delay="5000"/>
                            </p:stCondLst>
                            <p:childTnLst>
                              <p:par>
                                <p:cTn id="125" presetID="22" presetClass="entr" presetSubtype="8" repeatCount="3000" fill="hold" nodeType="afterEffect">
                                  <p:stCondLst>
                                    <p:cond delay="0"/>
                                  </p:stCondLst>
                                  <p:childTnLst>
                                    <p:set>
                                      <p:cBhvr>
                                        <p:cTn id="126" dur="1" fill="hold">
                                          <p:stCondLst>
                                            <p:cond delay="0"/>
                                          </p:stCondLst>
                                        </p:cTn>
                                        <p:tgtEl>
                                          <p:spTgt spid="1538"/>
                                        </p:tgtEl>
                                        <p:attrNameLst>
                                          <p:attrName>style.visibility</p:attrName>
                                        </p:attrNameLst>
                                      </p:cBhvr>
                                      <p:to>
                                        <p:strVal val="visible"/>
                                      </p:to>
                                    </p:set>
                                    <p:animEffect transition="in" filter="wipe(left)">
                                      <p:cBhvr>
                                        <p:cTn id="127" dur="500"/>
                                        <p:tgtEl>
                                          <p:spTgt spid="1538"/>
                                        </p:tgtEl>
                                      </p:cBhvr>
                                    </p:animEffect>
                                  </p:childTnLst>
                                </p:cTn>
                              </p:par>
                            </p:childTnLst>
                          </p:cTn>
                        </p:par>
                      </p:childTnLst>
                    </p:cTn>
                  </p:par>
                  <p:par>
                    <p:cTn id="128" fill="hold">
                      <p:stCondLst>
                        <p:cond delay="indefinite"/>
                      </p:stCondLst>
                      <p:childTnLst>
                        <p:par>
                          <p:cTn id="129" fill="hold">
                            <p:stCondLst>
                              <p:cond delay="0"/>
                            </p:stCondLst>
                            <p:childTnLst>
                              <p:par>
                                <p:cTn id="130" presetID="35" presetClass="emph" presetSubtype="0" fill="hold" nodeType="clickEffect">
                                  <p:stCondLst>
                                    <p:cond delay="0"/>
                                  </p:stCondLst>
                                  <p:childTnLst>
                                    <p:anim calcmode="discrete" valueType="str">
                                      <p:cBhvr>
                                        <p:cTn id="131" dur="1000" fill="hold"/>
                                        <p:tgtEl>
                                          <p:spTgt spid="1448"/>
                                        </p:tgtEl>
                                        <p:attrNameLst>
                                          <p:attrName>style.visibility</p:attrName>
                                        </p:attrNameLst>
                                      </p:cBhvr>
                                      <p:tavLst>
                                        <p:tav tm="0">
                                          <p:val>
                                            <p:strVal val="hidden"/>
                                          </p:val>
                                        </p:tav>
                                        <p:tav tm="50000">
                                          <p:val>
                                            <p:strVal val="visible"/>
                                          </p:val>
                                        </p:tav>
                                      </p:tavLst>
                                    </p:anim>
                                  </p:childTnLst>
                                </p:cTn>
                              </p:par>
                              <p:par>
                                <p:cTn id="132" presetID="35" presetClass="emph" presetSubtype="0" repeatCount="2000" fill="hold" nodeType="withEffect">
                                  <p:stCondLst>
                                    <p:cond delay="0"/>
                                  </p:stCondLst>
                                  <p:childTnLst>
                                    <p:anim calcmode="discrete" valueType="str">
                                      <p:cBhvr>
                                        <p:cTn id="133" dur="1000" fill="hold"/>
                                        <p:tgtEl>
                                          <p:spTgt spid="1479"/>
                                        </p:tgtEl>
                                        <p:attrNameLst>
                                          <p:attrName>style.visibility</p:attrName>
                                        </p:attrNameLst>
                                      </p:cBhvr>
                                      <p:tavLst>
                                        <p:tav tm="0">
                                          <p:val>
                                            <p:strVal val="hidden"/>
                                          </p:val>
                                        </p:tav>
                                        <p:tav tm="50000">
                                          <p:val>
                                            <p:strVal val="visible"/>
                                          </p:val>
                                        </p:tav>
                                      </p:tavLst>
                                    </p:anim>
                                  </p:childTnLst>
                                </p:cTn>
                              </p:par>
                              <p:par>
                                <p:cTn id="134" presetID="1" presetClass="emph" presetSubtype="2" fill="hold" nodeType="withEffect">
                                  <p:stCondLst>
                                    <p:cond delay="0"/>
                                  </p:stCondLst>
                                  <p:childTnLst>
                                    <p:animClr clrSpc="rgb" dir="cw">
                                      <p:cBhvr>
                                        <p:cTn id="135" dur="500" fill="hold"/>
                                        <p:tgtEl>
                                          <p:spTgt spid="1402"/>
                                        </p:tgtEl>
                                        <p:attrNameLst>
                                          <p:attrName>fillcolor</p:attrName>
                                        </p:attrNameLst>
                                      </p:cBhvr>
                                      <p:to>
                                        <a:srgbClr val="FFFF66"/>
                                      </p:to>
                                    </p:animClr>
                                    <p:set>
                                      <p:cBhvr>
                                        <p:cTn id="136" dur="500" fill="hold"/>
                                        <p:tgtEl>
                                          <p:spTgt spid="1402"/>
                                        </p:tgtEl>
                                        <p:attrNameLst>
                                          <p:attrName>fill.type</p:attrName>
                                        </p:attrNameLst>
                                      </p:cBhvr>
                                      <p:to>
                                        <p:strVal val="solid"/>
                                      </p:to>
                                    </p:set>
                                    <p:set>
                                      <p:cBhvr>
                                        <p:cTn id="137" dur="500" fill="hold"/>
                                        <p:tgtEl>
                                          <p:spTgt spid="1402"/>
                                        </p:tgtEl>
                                        <p:attrNameLst>
                                          <p:attrName>fill.on</p:attrName>
                                        </p:attrNameLst>
                                      </p:cBhvr>
                                      <p:to>
                                        <p:strVal val="tru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wipe(left)">
                                      <p:cBhvr>
                                        <p:cTn id="142" dur="500"/>
                                        <p:tgtEl>
                                          <p:spTgt spid="27"/>
                                        </p:tgtEl>
                                      </p:cBhvr>
                                    </p:animEffect>
                                  </p:childTnLst>
                                </p:cTn>
                              </p:par>
                            </p:childTnLst>
                          </p:cTn>
                        </p:par>
                        <p:par>
                          <p:cTn id="143" fill="hold">
                            <p:stCondLst>
                              <p:cond delay="500"/>
                            </p:stCondLst>
                            <p:childTnLst>
                              <p:par>
                                <p:cTn id="144" presetID="22" presetClass="entr" presetSubtype="4" fill="hold" nodeType="afterEffect">
                                  <p:stCondLst>
                                    <p:cond delay="0"/>
                                  </p:stCondLst>
                                  <p:childTnLst>
                                    <p:set>
                                      <p:cBhvr>
                                        <p:cTn id="145" dur="1" fill="hold">
                                          <p:stCondLst>
                                            <p:cond delay="0"/>
                                          </p:stCondLst>
                                        </p:cTn>
                                        <p:tgtEl>
                                          <p:spTgt spid="413"/>
                                        </p:tgtEl>
                                        <p:attrNameLst>
                                          <p:attrName>style.visibility</p:attrName>
                                        </p:attrNameLst>
                                      </p:cBhvr>
                                      <p:to>
                                        <p:strVal val="visible"/>
                                      </p:to>
                                    </p:set>
                                    <p:animEffect transition="in" filter="wipe(down)">
                                      <p:cBhvr>
                                        <p:cTn id="146" dur="500"/>
                                        <p:tgtEl>
                                          <p:spTgt spid="413"/>
                                        </p:tgtEl>
                                      </p:cBhvr>
                                    </p:animEffec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417"/>
                                        </p:tgtEl>
                                        <p:attrNameLst>
                                          <p:attrName>style.visibility</p:attrName>
                                        </p:attrNameLst>
                                      </p:cBhvr>
                                      <p:to>
                                        <p:strVal val="visible"/>
                                      </p:to>
                                    </p:set>
                                    <p:animEffect transition="in" filter="wipe(left)">
                                      <p:cBhvr>
                                        <p:cTn id="150" dur="500"/>
                                        <p:tgtEl>
                                          <p:spTgt spid="417"/>
                                        </p:tgtEl>
                                      </p:cBhvr>
                                    </p:animEffect>
                                  </p:childTnLst>
                                </p:cTn>
                              </p:par>
                            </p:childTnLst>
                          </p:cTn>
                        </p:par>
                        <p:par>
                          <p:cTn id="151" fill="hold">
                            <p:stCondLst>
                              <p:cond delay="1500"/>
                            </p:stCondLst>
                            <p:childTnLst>
                              <p:par>
                                <p:cTn id="152" presetID="22" presetClass="entr" presetSubtype="8" fill="hold" nodeType="afterEffect">
                                  <p:stCondLst>
                                    <p:cond delay="0"/>
                                  </p:stCondLst>
                                  <p:childTnLst>
                                    <p:set>
                                      <p:cBhvr>
                                        <p:cTn id="153" dur="1" fill="hold">
                                          <p:stCondLst>
                                            <p:cond delay="0"/>
                                          </p:stCondLst>
                                        </p:cTn>
                                        <p:tgtEl>
                                          <p:spTgt spid="423"/>
                                        </p:tgtEl>
                                        <p:attrNameLst>
                                          <p:attrName>style.visibility</p:attrName>
                                        </p:attrNameLst>
                                      </p:cBhvr>
                                      <p:to>
                                        <p:strVal val="visible"/>
                                      </p:to>
                                    </p:set>
                                    <p:animEffect transition="in" filter="wipe(left)">
                                      <p:cBhvr>
                                        <p:cTn id="154" dur="500"/>
                                        <p:tgtEl>
                                          <p:spTgt spid="42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90"/>
                                        </p:tgtEl>
                                        <p:attrNameLst>
                                          <p:attrName>style.visibility</p:attrName>
                                        </p:attrNameLst>
                                      </p:cBhvr>
                                      <p:to>
                                        <p:strVal val="visible"/>
                                      </p:to>
                                    </p:set>
                                  </p:childTnLst>
                                </p:cTn>
                              </p:par>
                            </p:childTnLst>
                          </p:cTn>
                        </p:par>
                        <p:par>
                          <p:cTn id="159" fill="hold">
                            <p:stCondLst>
                              <p:cond delay="0"/>
                            </p:stCondLst>
                            <p:childTnLst>
                              <p:par>
                                <p:cTn id="160" presetID="1" presetClass="emph" presetSubtype="2" fill="hold" nodeType="afterEffect">
                                  <p:stCondLst>
                                    <p:cond delay="0"/>
                                  </p:stCondLst>
                                  <p:childTnLst>
                                    <p:animClr clrSpc="rgb" dir="cw">
                                      <p:cBhvr>
                                        <p:cTn id="161" dur="500" fill="hold"/>
                                        <p:tgtEl>
                                          <p:spTgt spid="1403"/>
                                        </p:tgtEl>
                                        <p:attrNameLst>
                                          <p:attrName>fillcolor</p:attrName>
                                        </p:attrNameLst>
                                      </p:cBhvr>
                                      <p:to>
                                        <a:srgbClr val="00CC00"/>
                                      </p:to>
                                    </p:animClr>
                                    <p:set>
                                      <p:cBhvr>
                                        <p:cTn id="162" dur="500" fill="hold"/>
                                        <p:tgtEl>
                                          <p:spTgt spid="1403"/>
                                        </p:tgtEl>
                                        <p:attrNameLst>
                                          <p:attrName>fill.type</p:attrName>
                                        </p:attrNameLst>
                                      </p:cBhvr>
                                      <p:to>
                                        <p:strVal val="solid"/>
                                      </p:to>
                                    </p:set>
                                    <p:set>
                                      <p:cBhvr>
                                        <p:cTn id="163" dur="500" fill="hold"/>
                                        <p:tgtEl>
                                          <p:spTgt spid="1403"/>
                                        </p:tgtEl>
                                        <p:attrNameLst>
                                          <p:attrName>fill.on</p:attrName>
                                        </p:attrNameLst>
                                      </p:cBhvr>
                                      <p:to>
                                        <p:strVal val="true"/>
                                      </p:to>
                                    </p:set>
                                  </p:childTnLst>
                                </p:cTn>
                              </p:par>
                            </p:childTnLst>
                          </p:cTn>
                        </p:par>
                        <p:par>
                          <p:cTn id="164" fill="hold">
                            <p:stCondLst>
                              <p:cond delay="500"/>
                            </p:stCondLst>
                            <p:childTnLst>
                              <p:par>
                                <p:cTn id="165" presetID="2" presetClass="entr" presetSubtype="12" fill="hold" nodeType="afterEffect">
                                  <p:stCondLst>
                                    <p:cond delay="0"/>
                                  </p:stCondLst>
                                  <p:childTnLst>
                                    <p:set>
                                      <p:cBhvr>
                                        <p:cTn id="166" dur="1" fill="hold">
                                          <p:stCondLst>
                                            <p:cond delay="0"/>
                                          </p:stCondLst>
                                        </p:cTn>
                                        <p:tgtEl>
                                          <p:spTgt spid="1500"/>
                                        </p:tgtEl>
                                        <p:attrNameLst>
                                          <p:attrName>style.visibility</p:attrName>
                                        </p:attrNameLst>
                                      </p:cBhvr>
                                      <p:to>
                                        <p:strVal val="visible"/>
                                      </p:to>
                                    </p:set>
                                    <p:anim calcmode="lin" valueType="num">
                                      <p:cBhvr additive="base">
                                        <p:cTn id="167" dur="1000" fill="hold"/>
                                        <p:tgtEl>
                                          <p:spTgt spid="1500"/>
                                        </p:tgtEl>
                                        <p:attrNameLst>
                                          <p:attrName>ppt_x</p:attrName>
                                        </p:attrNameLst>
                                      </p:cBhvr>
                                      <p:tavLst>
                                        <p:tav tm="0">
                                          <p:val>
                                            <p:strVal val="0-#ppt_w/2"/>
                                          </p:val>
                                        </p:tav>
                                        <p:tav tm="100000">
                                          <p:val>
                                            <p:strVal val="#ppt_x"/>
                                          </p:val>
                                        </p:tav>
                                      </p:tavLst>
                                    </p:anim>
                                    <p:anim calcmode="lin" valueType="num">
                                      <p:cBhvr additive="base">
                                        <p:cTn id="168" dur="1000" fill="hold"/>
                                        <p:tgtEl>
                                          <p:spTgt spid="1500"/>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2" repeatCount="2000" fill="hold" nodeType="clickEffect">
                                  <p:stCondLst>
                                    <p:cond delay="0"/>
                                  </p:stCondLst>
                                  <p:childTnLst>
                                    <p:set>
                                      <p:cBhvr>
                                        <p:cTn id="172" dur="1" fill="hold">
                                          <p:stCondLst>
                                            <p:cond delay="0"/>
                                          </p:stCondLst>
                                        </p:cTn>
                                        <p:tgtEl>
                                          <p:spTgt spid="1464"/>
                                        </p:tgtEl>
                                        <p:attrNameLst>
                                          <p:attrName>style.visibility</p:attrName>
                                        </p:attrNameLst>
                                      </p:cBhvr>
                                      <p:to>
                                        <p:strVal val="visible"/>
                                      </p:to>
                                    </p:set>
                                    <p:anim calcmode="lin" valueType="num">
                                      <p:cBhvr additive="base">
                                        <p:cTn id="173" dur="500" fill="hold"/>
                                        <p:tgtEl>
                                          <p:spTgt spid="1464"/>
                                        </p:tgtEl>
                                        <p:attrNameLst>
                                          <p:attrName>ppt_x</p:attrName>
                                        </p:attrNameLst>
                                      </p:cBhvr>
                                      <p:tavLst>
                                        <p:tav tm="0">
                                          <p:val>
                                            <p:strVal val="1+#ppt_w/2"/>
                                          </p:val>
                                        </p:tav>
                                        <p:tav tm="100000">
                                          <p:val>
                                            <p:strVal val="#ppt_x"/>
                                          </p:val>
                                        </p:tav>
                                      </p:tavLst>
                                    </p:anim>
                                    <p:anim calcmode="lin" valueType="num">
                                      <p:cBhvr additive="base">
                                        <p:cTn id="174" dur="500" fill="hold"/>
                                        <p:tgtEl>
                                          <p:spTgt spid="1464"/>
                                        </p:tgtEl>
                                        <p:attrNameLst>
                                          <p:attrName>ppt_y</p:attrName>
                                        </p:attrNameLst>
                                      </p:cBhvr>
                                      <p:tavLst>
                                        <p:tav tm="0">
                                          <p:val>
                                            <p:strVal val="#ppt_y"/>
                                          </p:val>
                                        </p:tav>
                                        <p:tav tm="100000">
                                          <p:val>
                                            <p:strVal val="#ppt_y"/>
                                          </p:val>
                                        </p:tav>
                                      </p:tavLst>
                                    </p:anim>
                                  </p:childTnLst>
                                </p:cTn>
                              </p:par>
                            </p:childTnLst>
                          </p:cTn>
                        </p:par>
                        <p:par>
                          <p:cTn id="175" fill="hold">
                            <p:stCondLst>
                              <p:cond delay="1000"/>
                            </p:stCondLst>
                            <p:childTnLst>
                              <p:par>
                                <p:cTn id="176" presetID="2" presetClass="entr" presetSubtype="8" fill="hold" nodeType="afterEffect">
                                  <p:stCondLst>
                                    <p:cond delay="0"/>
                                  </p:stCondLst>
                                  <p:childTnLst>
                                    <p:set>
                                      <p:cBhvr>
                                        <p:cTn id="177" dur="1" fill="hold">
                                          <p:stCondLst>
                                            <p:cond delay="0"/>
                                          </p:stCondLst>
                                        </p:cTn>
                                        <p:tgtEl>
                                          <p:spTgt spid="1445"/>
                                        </p:tgtEl>
                                        <p:attrNameLst>
                                          <p:attrName>style.visibility</p:attrName>
                                        </p:attrNameLst>
                                      </p:cBhvr>
                                      <p:to>
                                        <p:strVal val="visible"/>
                                      </p:to>
                                    </p:set>
                                    <p:anim calcmode="lin" valueType="num">
                                      <p:cBhvr additive="base">
                                        <p:cTn id="178" dur="1000" fill="hold"/>
                                        <p:tgtEl>
                                          <p:spTgt spid="1445"/>
                                        </p:tgtEl>
                                        <p:attrNameLst>
                                          <p:attrName>ppt_x</p:attrName>
                                        </p:attrNameLst>
                                      </p:cBhvr>
                                      <p:tavLst>
                                        <p:tav tm="0">
                                          <p:val>
                                            <p:strVal val="0-#ppt_w/2"/>
                                          </p:val>
                                        </p:tav>
                                        <p:tav tm="100000">
                                          <p:val>
                                            <p:strVal val="#ppt_x"/>
                                          </p:val>
                                        </p:tav>
                                      </p:tavLst>
                                    </p:anim>
                                    <p:anim calcmode="lin" valueType="num">
                                      <p:cBhvr additive="base">
                                        <p:cTn id="179" dur="1000" fill="hold"/>
                                        <p:tgtEl>
                                          <p:spTgt spid="1445"/>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1" presetClass="emph" presetSubtype="2" fill="hold" nodeType="clickEffect">
                                  <p:stCondLst>
                                    <p:cond delay="0"/>
                                  </p:stCondLst>
                                  <p:childTnLst>
                                    <p:animClr clrSpc="rgb" dir="cw">
                                      <p:cBhvr>
                                        <p:cTn id="183" dur="500" fill="hold"/>
                                        <p:tgtEl>
                                          <p:spTgt spid="1404"/>
                                        </p:tgtEl>
                                        <p:attrNameLst>
                                          <p:attrName>fillcolor</p:attrName>
                                        </p:attrNameLst>
                                      </p:cBhvr>
                                      <p:to>
                                        <a:srgbClr val="00CC00"/>
                                      </p:to>
                                    </p:animClr>
                                    <p:set>
                                      <p:cBhvr>
                                        <p:cTn id="184" dur="500" fill="hold"/>
                                        <p:tgtEl>
                                          <p:spTgt spid="1404"/>
                                        </p:tgtEl>
                                        <p:attrNameLst>
                                          <p:attrName>fill.type</p:attrName>
                                        </p:attrNameLst>
                                      </p:cBhvr>
                                      <p:to>
                                        <p:strVal val="solid"/>
                                      </p:to>
                                    </p:set>
                                    <p:set>
                                      <p:cBhvr>
                                        <p:cTn id="185" dur="500" fill="hold"/>
                                        <p:tgtEl>
                                          <p:spTgt spid="1404"/>
                                        </p:tgtEl>
                                        <p:attrNameLst>
                                          <p:attrName>fill.on</p:attrName>
                                        </p:attrNameLst>
                                      </p:cBhvr>
                                      <p:to>
                                        <p:strVal val="true"/>
                                      </p:to>
                                    </p:set>
                                  </p:childTnLst>
                                </p:cTn>
                              </p:par>
                              <p:par>
                                <p:cTn id="186" presetID="1" presetClass="emph" presetSubtype="2" fill="hold" nodeType="withEffect">
                                  <p:stCondLst>
                                    <p:cond delay="0"/>
                                  </p:stCondLst>
                                  <p:childTnLst>
                                    <p:animClr clrSpc="rgb" dir="cw">
                                      <p:cBhvr>
                                        <p:cTn id="187" dur="500" fill="hold"/>
                                        <p:tgtEl>
                                          <p:spTgt spid="1403"/>
                                        </p:tgtEl>
                                        <p:attrNameLst>
                                          <p:attrName>fillcolor</p:attrName>
                                        </p:attrNameLst>
                                      </p:cBhvr>
                                      <p:to>
                                        <a:schemeClr val="bg2"/>
                                      </p:to>
                                    </p:animClr>
                                    <p:set>
                                      <p:cBhvr>
                                        <p:cTn id="188" dur="500" fill="hold"/>
                                        <p:tgtEl>
                                          <p:spTgt spid="1403"/>
                                        </p:tgtEl>
                                        <p:attrNameLst>
                                          <p:attrName>fill.type</p:attrName>
                                        </p:attrNameLst>
                                      </p:cBhvr>
                                      <p:to>
                                        <p:strVal val="solid"/>
                                      </p:to>
                                    </p:set>
                                    <p:set>
                                      <p:cBhvr>
                                        <p:cTn id="189" dur="500" fill="hold"/>
                                        <p:tgtEl>
                                          <p:spTgt spid="1403"/>
                                        </p:tgtEl>
                                        <p:attrNameLst>
                                          <p:attrName>fill.on</p:attrName>
                                        </p:attrNameLst>
                                      </p:cBhvr>
                                      <p:to>
                                        <p:strVal val="true"/>
                                      </p:to>
                                    </p:set>
                                  </p:childTnLst>
                                </p:cTn>
                              </p:par>
                            </p:childTnLst>
                          </p:cTn>
                        </p:par>
                        <p:par>
                          <p:cTn id="190" fill="hold">
                            <p:stCondLst>
                              <p:cond delay="500"/>
                            </p:stCondLst>
                            <p:childTnLst>
                              <p:par>
                                <p:cTn id="191" presetID="2" presetClass="entr" presetSubtype="12" fill="hold" nodeType="afterEffect">
                                  <p:stCondLst>
                                    <p:cond delay="0"/>
                                  </p:stCondLst>
                                  <p:childTnLst>
                                    <p:set>
                                      <p:cBhvr>
                                        <p:cTn id="192" dur="1" fill="hold">
                                          <p:stCondLst>
                                            <p:cond delay="0"/>
                                          </p:stCondLst>
                                        </p:cTn>
                                        <p:tgtEl>
                                          <p:spTgt spid="1504"/>
                                        </p:tgtEl>
                                        <p:attrNameLst>
                                          <p:attrName>style.visibility</p:attrName>
                                        </p:attrNameLst>
                                      </p:cBhvr>
                                      <p:to>
                                        <p:strVal val="visible"/>
                                      </p:to>
                                    </p:set>
                                    <p:anim calcmode="lin" valueType="num">
                                      <p:cBhvr additive="base">
                                        <p:cTn id="193" dur="1000" fill="hold"/>
                                        <p:tgtEl>
                                          <p:spTgt spid="1504"/>
                                        </p:tgtEl>
                                        <p:attrNameLst>
                                          <p:attrName>ppt_x</p:attrName>
                                        </p:attrNameLst>
                                      </p:cBhvr>
                                      <p:tavLst>
                                        <p:tav tm="0">
                                          <p:val>
                                            <p:strVal val="0-#ppt_w/2"/>
                                          </p:val>
                                        </p:tav>
                                        <p:tav tm="100000">
                                          <p:val>
                                            <p:strVal val="#ppt_x"/>
                                          </p:val>
                                        </p:tav>
                                      </p:tavLst>
                                    </p:anim>
                                    <p:anim calcmode="lin" valueType="num">
                                      <p:cBhvr additive="base">
                                        <p:cTn id="194" dur="1000" fill="hold"/>
                                        <p:tgtEl>
                                          <p:spTgt spid="1504"/>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2" repeatCount="2000" fill="hold" nodeType="clickEffect">
                                  <p:stCondLst>
                                    <p:cond delay="0"/>
                                  </p:stCondLst>
                                  <p:childTnLst>
                                    <p:set>
                                      <p:cBhvr>
                                        <p:cTn id="198" dur="1" fill="hold">
                                          <p:stCondLst>
                                            <p:cond delay="0"/>
                                          </p:stCondLst>
                                        </p:cTn>
                                        <p:tgtEl>
                                          <p:spTgt spid="1474"/>
                                        </p:tgtEl>
                                        <p:attrNameLst>
                                          <p:attrName>style.visibility</p:attrName>
                                        </p:attrNameLst>
                                      </p:cBhvr>
                                      <p:to>
                                        <p:strVal val="visible"/>
                                      </p:to>
                                    </p:set>
                                    <p:anim calcmode="lin" valueType="num">
                                      <p:cBhvr additive="base">
                                        <p:cTn id="199" dur="500" fill="hold"/>
                                        <p:tgtEl>
                                          <p:spTgt spid="1474"/>
                                        </p:tgtEl>
                                        <p:attrNameLst>
                                          <p:attrName>ppt_x</p:attrName>
                                        </p:attrNameLst>
                                      </p:cBhvr>
                                      <p:tavLst>
                                        <p:tav tm="0">
                                          <p:val>
                                            <p:strVal val="1+#ppt_w/2"/>
                                          </p:val>
                                        </p:tav>
                                        <p:tav tm="100000">
                                          <p:val>
                                            <p:strVal val="#ppt_x"/>
                                          </p:val>
                                        </p:tav>
                                      </p:tavLst>
                                    </p:anim>
                                    <p:anim calcmode="lin" valueType="num">
                                      <p:cBhvr additive="base">
                                        <p:cTn id="200" dur="500" fill="hold"/>
                                        <p:tgtEl>
                                          <p:spTgt spid="1474"/>
                                        </p:tgtEl>
                                        <p:attrNameLst>
                                          <p:attrName>ppt_y</p:attrName>
                                        </p:attrNameLst>
                                      </p:cBhvr>
                                      <p:tavLst>
                                        <p:tav tm="0">
                                          <p:val>
                                            <p:strVal val="#ppt_y"/>
                                          </p:val>
                                        </p:tav>
                                        <p:tav tm="100000">
                                          <p:val>
                                            <p:strVal val="#ppt_y"/>
                                          </p:val>
                                        </p:tav>
                                      </p:tavLst>
                                    </p:anim>
                                  </p:childTnLst>
                                </p:cTn>
                              </p:par>
                            </p:childTnLst>
                          </p:cTn>
                        </p:par>
                        <p:par>
                          <p:cTn id="201" fill="hold">
                            <p:stCondLst>
                              <p:cond delay="1000"/>
                            </p:stCondLst>
                            <p:childTnLst>
                              <p:par>
                                <p:cTn id="202" presetID="2" presetClass="entr" presetSubtype="8" fill="hold" nodeType="afterEffect">
                                  <p:stCondLst>
                                    <p:cond delay="0"/>
                                  </p:stCondLst>
                                  <p:childTnLst>
                                    <p:set>
                                      <p:cBhvr>
                                        <p:cTn id="203" dur="1" fill="hold">
                                          <p:stCondLst>
                                            <p:cond delay="0"/>
                                          </p:stCondLst>
                                        </p:cTn>
                                        <p:tgtEl>
                                          <p:spTgt spid="1442"/>
                                        </p:tgtEl>
                                        <p:attrNameLst>
                                          <p:attrName>style.visibility</p:attrName>
                                        </p:attrNameLst>
                                      </p:cBhvr>
                                      <p:to>
                                        <p:strVal val="visible"/>
                                      </p:to>
                                    </p:set>
                                    <p:anim calcmode="lin" valueType="num">
                                      <p:cBhvr additive="base">
                                        <p:cTn id="204" dur="1000" fill="hold"/>
                                        <p:tgtEl>
                                          <p:spTgt spid="1442"/>
                                        </p:tgtEl>
                                        <p:attrNameLst>
                                          <p:attrName>ppt_x</p:attrName>
                                        </p:attrNameLst>
                                      </p:cBhvr>
                                      <p:tavLst>
                                        <p:tav tm="0">
                                          <p:val>
                                            <p:strVal val="0-#ppt_w/2"/>
                                          </p:val>
                                        </p:tav>
                                        <p:tav tm="100000">
                                          <p:val>
                                            <p:strVal val="#ppt_x"/>
                                          </p:val>
                                        </p:tav>
                                      </p:tavLst>
                                    </p:anim>
                                    <p:anim calcmode="lin" valueType="num">
                                      <p:cBhvr additive="base">
                                        <p:cTn id="205" dur="1000" fill="hold"/>
                                        <p:tgtEl>
                                          <p:spTgt spid="1442"/>
                                        </p:tgtEl>
                                        <p:attrNameLst>
                                          <p:attrName>ppt_y</p:attrName>
                                        </p:attrNameLst>
                                      </p:cBhvr>
                                      <p:tavLst>
                                        <p:tav tm="0">
                                          <p:val>
                                            <p:strVal val="#ppt_y"/>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1" presetClass="emph" presetSubtype="2" fill="hold" nodeType="clickEffect">
                                  <p:stCondLst>
                                    <p:cond delay="0"/>
                                  </p:stCondLst>
                                  <p:childTnLst>
                                    <p:animClr clrSpc="rgb" dir="cw">
                                      <p:cBhvr>
                                        <p:cTn id="209" dur="500" fill="hold"/>
                                        <p:tgtEl>
                                          <p:spTgt spid="1405"/>
                                        </p:tgtEl>
                                        <p:attrNameLst>
                                          <p:attrName>fillcolor</p:attrName>
                                        </p:attrNameLst>
                                      </p:cBhvr>
                                      <p:to>
                                        <a:srgbClr val="00CC00"/>
                                      </p:to>
                                    </p:animClr>
                                    <p:set>
                                      <p:cBhvr>
                                        <p:cTn id="210" dur="500" fill="hold"/>
                                        <p:tgtEl>
                                          <p:spTgt spid="1405"/>
                                        </p:tgtEl>
                                        <p:attrNameLst>
                                          <p:attrName>fill.type</p:attrName>
                                        </p:attrNameLst>
                                      </p:cBhvr>
                                      <p:to>
                                        <p:strVal val="solid"/>
                                      </p:to>
                                    </p:set>
                                    <p:set>
                                      <p:cBhvr>
                                        <p:cTn id="211" dur="500" fill="hold"/>
                                        <p:tgtEl>
                                          <p:spTgt spid="1405"/>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500" fill="hold"/>
                                        <p:tgtEl>
                                          <p:spTgt spid="1404"/>
                                        </p:tgtEl>
                                        <p:attrNameLst>
                                          <p:attrName>fillcolor</p:attrName>
                                        </p:attrNameLst>
                                      </p:cBhvr>
                                      <p:to>
                                        <a:schemeClr val="bg2"/>
                                      </p:to>
                                    </p:animClr>
                                    <p:set>
                                      <p:cBhvr>
                                        <p:cTn id="214" dur="500" fill="hold"/>
                                        <p:tgtEl>
                                          <p:spTgt spid="1404"/>
                                        </p:tgtEl>
                                        <p:attrNameLst>
                                          <p:attrName>fill.type</p:attrName>
                                        </p:attrNameLst>
                                      </p:cBhvr>
                                      <p:to>
                                        <p:strVal val="solid"/>
                                      </p:to>
                                    </p:set>
                                    <p:set>
                                      <p:cBhvr>
                                        <p:cTn id="215" dur="500" fill="hold"/>
                                        <p:tgtEl>
                                          <p:spTgt spid="1404"/>
                                        </p:tgtEl>
                                        <p:attrNameLst>
                                          <p:attrName>fill.on</p:attrName>
                                        </p:attrNameLst>
                                      </p:cBhvr>
                                      <p:to>
                                        <p:strVal val="true"/>
                                      </p:to>
                                    </p:set>
                                  </p:childTnLst>
                                </p:cTn>
                              </p:par>
                            </p:childTnLst>
                          </p:cTn>
                        </p:par>
                        <p:par>
                          <p:cTn id="216" fill="hold">
                            <p:stCondLst>
                              <p:cond delay="500"/>
                            </p:stCondLst>
                            <p:childTnLst>
                              <p:par>
                                <p:cTn id="217" presetID="2" presetClass="entr" presetSubtype="12" fill="hold" nodeType="afterEffect">
                                  <p:stCondLst>
                                    <p:cond delay="0"/>
                                  </p:stCondLst>
                                  <p:childTnLst>
                                    <p:set>
                                      <p:cBhvr>
                                        <p:cTn id="218" dur="1" fill="hold">
                                          <p:stCondLst>
                                            <p:cond delay="0"/>
                                          </p:stCondLst>
                                        </p:cTn>
                                        <p:tgtEl>
                                          <p:spTgt spid="1508"/>
                                        </p:tgtEl>
                                        <p:attrNameLst>
                                          <p:attrName>style.visibility</p:attrName>
                                        </p:attrNameLst>
                                      </p:cBhvr>
                                      <p:to>
                                        <p:strVal val="visible"/>
                                      </p:to>
                                    </p:set>
                                    <p:anim calcmode="lin" valueType="num">
                                      <p:cBhvr additive="base">
                                        <p:cTn id="219" dur="1000" fill="hold"/>
                                        <p:tgtEl>
                                          <p:spTgt spid="1508"/>
                                        </p:tgtEl>
                                        <p:attrNameLst>
                                          <p:attrName>ppt_x</p:attrName>
                                        </p:attrNameLst>
                                      </p:cBhvr>
                                      <p:tavLst>
                                        <p:tav tm="0">
                                          <p:val>
                                            <p:strVal val="0-#ppt_w/2"/>
                                          </p:val>
                                        </p:tav>
                                        <p:tav tm="100000">
                                          <p:val>
                                            <p:strVal val="#ppt_x"/>
                                          </p:val>
                                        </p:tav>
                                      </p:tavLst>
                                    </p:anim>
                                    <p:anim calcmode="lin" valueType="num">
                                      <p:cBhvr additive="base">
                                        <p:cTn id="220" dur="1000" fill="hold"/>
                                        <p:tgtEl>
                                          <p:spTgt spid="150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35" presetClass="emph" presetSubtype="0" fill="hold" nodeType="clickEffect">
                                  <p:stCondLst>
                                    <p:cond delay="0"/>
                                  </p:stCondLst>
                                  <p:childTnLst>
                                    <p:anim calcmode="discrete" valueType="str">
                                      <p:cBhvr>
                                        <p:cTn id="224" dur="1000" fill="hold"/>
                                        <p:tgtEl>
                                          <p:spTgt spid="1439"/>
                                        </p:tgtEl>
                                        <p:attrNameLst>
                                          <p:attrName>style.visibility</p:attrName>
                                        </p:attrNameLst>
                                      </p:cBhvr>
                                      <p:tavLst>
                                        <p:tav tm="0">
                                          <p:val>
                                            <p:strVal val="hidden"/>
                                          </p:val>
                                        </p:tav>
                                        <p:tav tm="50000">
                                          <p:val>
                                            <p:strVal val="visible"/>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8" fill="hold" nodeType="clickEffect">
                                  <p:stCondLst>
                                    <p:cond delay="0"/>
                                  </p:stCondLst>
                                  <p:childTnLst>
                                    <p:set>
                                      <p:cBhvr>
                                        <p:cTn id="228" dur="1" fill="hold">
                                          <p:stCondLst>
                                            <p:cond delay="0"/>
                                          </p:stCondLst>
                                        </p:cTn>
                                        <p:tgtEl>
                                          <p:spTgt spid="1451"/>
                                        </p:tgtEl>
                                        <p:attrNameLst>
                                          <p:attrName>style.visibility</p:attrName>
                                        </p:attrNameLst>
                                      </p:cBhvr>
                                      <p:to>
                                        <p:strVal val="visible"/>
                                      </p:to>
                                    </p:set>
                                    <p:anim calcmode="lin" valueType="num">
                                      <p:cBhvr additive="base">
                                        <p:cTn id="229" dur="1000" fill="hold"/>
                                        <p:tgtEl>
                                          <p:spTgt spid="1451"/>
                                        </p:tgtEl>
                                        <p:attrNameLst>
                                          <p:attrName>ppt_x</p:attrName>
                                        </p:attrNameLst>
                                      </p:cBhvr>
                                      <p:tavLst>
                                        <p:tav tm="0">
                                          <p:val>
                                            <p:strVal val="0-#ppt_w/2"/>
                                          </p:val>
                                        </p:tav>
                                        <p:tav tm="100000">
                                          <p:val>
                                            <p:strVal val="#ppt_x"/>
                                          </p:val>
                                        </p:tav>
                                      </p:tavLst>
                                    </p:anim>
                                    <p:anim calcmode="lin" valueType="num">
                                      <p:cBhvr additive="base">
                                        <p:cTn id="230" dur="1000" fill="hold"/>
                                        <p:tgtEl>
                                          <p:spTgt spid="1451"/>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2" repeatCount="2000" fill="hold" nodeType="clickEffect">
                                  <p:stCondLst>
                                    <p:cond delay="0"/>
                                  </p:stCondLst>
                                  <p:childTnLst>
                                    <p:set>
                                      <p:cBhvr>
                                        <p:cTn id="234" dur="1" fill="hold">
                                          <p:stCondLst>
                                            <p:cond delay="0"/>
                                          </p:stCondLst>
                                        </p:cTn>
                                        <p:tgtEl>
                                          <p:spTgt spid="1469"/>
                                        </p:tgtEl>
                                        <p:attrNameLst>
                                          <p:attrName>style.visibility</p:attrName>
                                        </p:attrNameLst>
                                      </p:cBhvr>
                                      <p:to>
                                        <p:strVal val="visible"/>
                                      </p:to>
                                    </p:set>
                                    <p:anim calcmode="lin" valueType="num">
                                      <p:cBhvr additive="base">
                                        <p:cTn id="235" dur="500" fill="hold"/>
                                        <p:tgtEl>
                                          <p:spTgt spid="1469"/>
                                        </p:tgtEl>
                                        <p:attrNameLst>
                                          <p:attrName>ppt_x</p:attrName>
                                        </p:attrNameLst>
                                      </p:cBhvr>
                                      <p:tavLst>
                                        <p:tav tm="0">
                                          <p:val>
                                            <p:strVal val="1+#ppt_w/2"/>
                                          </p:val>
                                        </p:tav>
                                        <p:tav tm="100000">
                                          <p:val>
                                            <p:strVal val="#ppt_x"/>
                                          </p:val>
                                        </p:tav>
                                      </p:tavLst>
                                    </p:anim>
                                    <p:anim calcmode="lin" valueType="num">
                                      <p:cBhvr additive="base">
                                        <p:cTn id="236" dur="500" fill="hold"/>
                                        <p:tgtEl>
                                          <p:spTgt spid="14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uiExpand="1" build="allAtOnce" animBg="1"/>
      <p:bldP spid="39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不同映射方式主存地址划分</a:t>
            </a:r>
          </a:p>
        </p:txBody>
      </p:sp>
      <p:grpSp>
        <p:nvGrpSpPr>
          <p:cNvPr id="15" name="组合 183"/>
          <p:cNvGrpSpPr>
            <a:grpSpLocks/>
          </p:cNvGrpSpPr>
          <p:nvPr/>
        </p:nvGrpSpPr>
        <p:grpSpPr bwMode="auto">
          <a:xfrm>
            <a:off x="3080285" y="1900077"/>
            <a:ext cx="7168617" cy="896906"/>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8" name="AutoShape 6"/>
            <p:cNvSpPr>
              <a:spLocks/>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9" name="Rectangle 9"/>
            <p:cNvSpPr>
              <a:spLocks noChangeArrowheads="1"/>
            </p:cNvSpPr>
            <p:nvPr/>
          </p:nvSpPr>
          <p:spPr bwMode="auto">
            <a:xfrm>
              <a:off x="-2311353" y="5551488"/>
              <a:ext cx="7469872" cy="533399"/>
            </a:xfrm>
            <a:prstGeom prst="rect">
              <a:avLst/>
            </a:prstGeom>
            <a:solidFill>
              <a:srgbClr val="1387B7"/>
            </a:solidFill>
            <a:ln w="19050">
              <a:solidFill>
                <a:schemeClr val="tx2"/>
              </a:solidFill>
              <a:miter lim="800000"/>
              <a:headEnd/>
              <a:tailEnd/>
            </a:ln>
          </p:spPr>
          <p: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主存块地址（标记）</a:t>
              </a:r>
            </a:p>
          </p:txBody>
        </p:sp>
        <p:sp>
          <p:nvSpPr>
            <p:cNvPr id="20" name="Rectangle 11"/>
            <p:cNvSpPr>
              <a:spLocks noChangeArrowheads="1"/>
            </p:cNvSpPr>
            <p:nvPr/>
          </p:nvSpPr>
          <p:spPr bwMode="auto">
            <a:xfrm>
              <a:off x="5158521" y="5551488"/>
              <a:ext cx="2597569" cy="533400"/>
            </a:xfrm>
            <a:prstGeom prst="rect">
              <a:avLst/>
            </a:prstGeom>
            <a:solidFill>
              <a:schemeClr val="accent4">
                <a:lumMod val="40000"/>
                <a:lumOff val="60000"/>
              </a:schemeClr>
            </a:solidFill>
            <a:ln w="19050">
              <a:solidFill>
                <a:schemeClr val="tx2"/>
              </a:solidFill>
              <a:miter lim="800000"/>
              <a:headEnd/>
              <a:tailEnd/>
            </a:ln>
          </p:spPr>
          <p:txBody>
            <a:bodyPr/>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21" name="Text Box 13"/>
            <p:cNvSpPr txBox="1">
              <a:spLocks noChangeArrowheads="1"/>
            </p:cNvSpPr>
            <p:nvPr/>
          </p:nvSpPr>
          <p:spPr bwMode="auto">
            <a:xfrm>
              <a:off x="966187" y="6460152"/>
              <a:ext cx="914788"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14"/>
            <p:cNvSpPr>
              <a:spLocks/>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24" name="组合 4"/>
          <p:cNvGrpSpPr>
            <a:grpSpLocks/>
          </p:cNvGrpSpPr>
          <p:nvPr/>
        </p:nvGrpSpPr>
        <p:grpSpPr bwMode="auto">
          <a:xfrm>
            <a:off x="3080288" y="3265980"/>
            <a:ext cx="7168612" cy="848521"/>
            <a:chOff x="1905626" y="5551488"/>
            <a:chExt cx="6484261"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AutoShape 5"/>
            <p:cNvSpPr>
              <a:spLocks/>
            </p:cNvSpPr>
            <p:nvPr/>
          </p:nvSpPr>
          <p:spPr bwMode="auto">
            <a:xfrm rot="16200000">
              <a:off x="5584781" y="5209742"/>
              <a:ext cx="180718" cy="2083394"/>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29"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1905626" y="5551488"/>
              <a:ext cx="2700201" cy="533399"/>
            </a:xfrm>
            <a:prstGeom prst="rect">
              <a:avLst/>
            </a:prstGeom>
            <a:solidFill>
              <a:srgbClr val="1387B7"/>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区地址</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标记</a:t>
              </a:r>
            </a:p>
          </p:txBody>
        </p:sp>
        <p:sp>
          <p:nvSpPr>
            <p:cNvPr id="31" name="Rectangle 10"/>
            <p:cNvSpPr>
              <a:spLocks noChangeArrowheads="1"/>
            </p:cNvSpPr>
            <p:nvPr/>
          </p:nvSpPr>
          <p:spPr bwMode="auto">
            <a:xfrm>
              <a:off x="4633443" y="5551488"/>
              <a:ext cx="2083393"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行索引</a:t>
              </a:r>
            </a:p>
          </p:txBody>
        </p:sp>
        <p:sp>
          <p:nvSpPr>
            <p:cNvPr id="32"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headEnd/>
              <a:tailEnd/>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4" name="AutoShape 14"/>
            <p:cNvSpPr>
              <a:spLocks/>
            </p:cNvSpPr>
            <p:nvPr/>
          </p:nvSpPr>
          <p:spPr bwMode="auto">
            <a:xfrm rot="16200000">
              <a:off x="3187776" y="4878930"/>
              <a:ext cx="163519" cy="2727819"/>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73" name="组合 4"/>
          <p:cNvGrpSpPr>
            <a:grpSpLocks/>
          </p:cNvGrpSpPr>
          <p:nvPr/>
        </p:nvGrpSpPr>
        <p:grpSpPr bwMode="auto">
          <a:xfrm>
            <a:off x="3080286" y="4778035"/>
            <a:ext cx="7168613" cy="866663"/>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6"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7"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8" name="Rectangle 9"/>
            <p:cNvSpPr>
              <a:spLocks noChangeArrowheads="1"/>
            </p:cNvSpPr>
            <p:nvPr/>
          </p:nvSpPr>
          <p:spPr bwMode="auto">
            <a:xfrm>
              <a:off x="1905626" y="5551488"/>
              <a:ext cx="3128154" cy="533399"/>
            </a:xfrm>
            <a:prstGeom prst="rect">
              <a:avLst/>
            </a:prstGeom>
            <a:solidFill>
              <a:srgbClr val="1387B7"/>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标记</a:t>
              </a: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组索引</a:t>
              </a:r>
            </a:p>
          </p:txBody>
        </p:sp>
        <p:sp>
          <p:nvSpPr>
            <p:cNvPr id="80"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headEnd/>
              <a:tailEnd/>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2"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741094" y="1893509"/>
            <a:ext cx="1181639"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全相联</a:t>
            </a:r>
          </a:p>
        </p:txBody>
      </p:sp>
      <p:sp>
        <p:nvSpPr>
          <p:cNvPr id="86" name="文本框 85"/>
          <p:cNvSpPr txBox="1"/>
          <p:nvPr/>
        </p:nvSpPr>
        <p:spPr>
          <a:xfrm>
            <a:off x="1651003" y="3265977"/>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直接相联</a:t>
            </a:r>
          </a:p>
        </p:txBody>
      </p:sp>
      <p:sp>
        <p:nvSpPr>
          <p:cNvPr id="87" name="文本框 86"/>
          <p:cNvSpPr txBox="1"/>
          <p:nvPr/>
        </p:nvSpPr>
        <p:spPr>
          <a:xfrm>
            <a:off x="1682784" y="4755067"/>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组相联</a:t>
            </a:r>
          </a:p>
        </p:txBody>
      </p:sp>
    </p:spTree>
    <p:extLst>
      <p:ext uri="{BB962C8B-B14F-4D97-AF65-F5344CB8AC3E}">
        <p14:creationId xmlns:p14="http://schemas.microsoft.com/office/powerpoint/2010/main" val="4087914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zh-CN" altLang="en-US" dirty="0"/>
              <a:t>先进先出替换策略</a:t>
            </a:r>
            <a:r>
              <a:rPr lang="en-US" altLang="zh-CN" dirty="0"/>
              <a:t>(FIFO)</a:t>
            </a:r>
          </a:p>
        </p:txBody>
      </p:sp>
      <p:sp>
        <p:nvSpPr>
          <p:cNvPr id="1255437" name="Text Box 13"/>
          <p:cNvSpPr txBox="1">
            <a:spLocks noChangeArrowheads="1"/>
          </p:cNvSpPr>
          <p:nvPr/>
        </p:nvSpPr>
        <p:spPr bwMode="auto">
          <a:xfrm>
            <a:off x="2438400" y="4716463"/>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5438" name="Text Box 14"/>
          <p:cNvSpPr txBox="1">
            <a:spLocks noChangeArrowheads="1"/>
          </p:cNvSpPr>
          <p:nvPr/>
        </p:nvSpPr>
        <p:spPr bwMode="auto">
          <a:xfrm>
            <a:off x="3429000" y="4716463"/>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5439" name="Text Box 15"/>
          <p:cNvSpPr txBox="1">
            <a:spLocks noChangeArrowheads="1"/>
          </p:cNvSpPr>
          <p:nvPr/>
        </p:nvSpPr>
        <p:spPr bwMode="auto">
          <a:xfrm>
            <a:off x="4419600" y="470217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a:cs typeface="Times New Roman" panose="02020603050405020304" pitchFamily="18" charset="0"/>
              </a:rPr>
              <a:t>命中</a:t>
            </a:r>
          </a:p>
        </p:txBody>
      </p:sp>
      <p:sp>
        <p:nvSpPr>
          <p:cNvPr id="1255440" name="Text Box 16"/>
          <p:cNvSpPr txBox="1">
            <a:spLocks noChangeArrowheads="1"/>
          </p:cNvSpPr>
          <p:nvPr/>
        </p:nvSpPr>
        <p:spPr bwMode="auto">
          <a:xfrm>
            <a:off x="5410200" y="470217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5441" name="Text Box 17"/>
          <p:cNvSpPr txBox="1">
            <a:spLocks noChangeArrowheads="1"/>
          </p:cNvSpPr>
          <p:nvPr/>
        </p:nvSpPr>
        <p:spPr bwMode="auto">
          <a:xfrm>
            <a:off x="6477000" y="470217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5442" name="Text Box 18"/>
          <p:cNvSpPr txBox="1">
            <a:spLocks noChangeArrowheads="1"/>
          </p:cNvSpPr>
          <p:nvPr/>
        </p:nvSpPr>
        <p:spPr bwMode="auto">
          <a:xfrm>
            <a:off x="7391400" y="470217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替换</a:t>
            </a:r>
          </a:p>
        </p:txBody>
      </p:sp>
      <p:sp>
        <p:nvSpPr>
          <p:cNvPr id="1255443" name="Text Box 19"/>
          <p:cNvSpPr txBox="1">
            <a:spLocks noChangeArrowheads="1"/>
          </p:cNvSpPr>
          <p:nvPr/>
        </p:nvSpPr>
        <p:spPr bwMode="auto">
          <a:xfrm>
            <a:off x="8305800" y="470217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替换</a:t>
            </a:r>
          </a:p>
        </p:txBody>
      </p:sp>
      <p:sp>
        <p:nvSpPr>
          <p:cNvPr id="1255444" name="Text Box 20"/>
          <p:cNvSpPr txBox="1">
            <a:spLocks noChangeArrowheads="1"/>
          </p:cNvSpPr>
          <p:nvPr/>
        </p:nvSpPr>
        <p:spPr bwMode="auto">
          <a:xfrm>
            <a:off x="9296400" y="470217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替换</a:t>
            </a:r>
          </a:p>
        </p:txBody>
      </p:sp>
      <p:grpSp>
        <p:nvGrpSpPr>
          <p:cNvPr id="11" name="组合 10"/>
          <p:cNvGrpSpPr/>
          <p:nvPr/>
        </p:nvGrpSpPr>
        <p:grpSpPr>
          <a:xfrm>
            <a:off x="1981200" y="1196976"/>
            <a:ext cx="8153400" cy="914399"/>
            <a:chOff x="1981200" y="1196976"/>
            <a:chExt cx="8153400" cy="914399"/>
          </a:xfrm>
        </p:grpSpPr>
        <p:sp>
          <p:nvSpPr>
            <p:cNvPr id="288770" name="Text Box 4"/>
            <p:cNvSpPr txBox="1">
              <a:spLocks noChangeArrowheads="1"/>
            </p:cNvSpPr>
            <p:nvPr/>
          </p:nvSpPr>
          <p:spPr bwMode="auto">
            <a:xfrm>
              <a:off x="1981200" y="1196976"/>
              <a:ext cx="6858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endParaRPr>
            </a:p>
          </p:txBody>
        </p:sp>
        <p:sp>
          <p:nvSpPr>
            <p:cNvPr id="1255429" name="Text Box 5"/>
            <p:cNvSpPr txBox="1">
              <a:spLocks noChangeArrowheads="1"/>
            </p:cNvSpPr>
            <p:nvPr/>
          </p:nvSpPr>
          <p:spPr bwMode="auto">
            <a:xfrm>
              <a:off x="2514600" y="1744663"/>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22</a:t>
              </a:r>
            </a:p>
          </p:txBody>
        </p:sp>
        <p:sp>
          <p:nvSpPr>
            <p:cNvPr id="1255430" name="Text Box 6"/>
            <p:cNvSpPr txBox="1">
              <a:spLocks noChangeArrowheads="1"/>
            </p:cNvSpPr>
            <p:nvPr/>
          </p:nvSpPr>
          <p:spPr bwMode="auto">
            <a:xfrm>
              <a:off x="3505200" y="1744663"/>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11</a:t>
              </a:r>
            </a:p>
          </p:txBody>
        </p:sp>
        <p:sp>
          <p:nvSpPr>
            <p:cNvPr id="1255431" name="Text Box 7"/>
            <p:cNvSpPr txBox="1">
              <a:spLocks noChangeArrowheads="1"/>
            </p:cNvSpPr>
            <p:nvPr/>
          </p:nvSpPr>
          <p:spPr bwMode="auto">
            <a:xfrm>
              <a:off x="4495800" y="1744663"/>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22</a:t>
              </a:r>
            </a:p>
          </p:txBody>
        </p:sp>
        <p:sp>
          <p:nvSpPr>
            <p:cNvPr id="1255432" name="Text Box 8"/>
            <p:cNvSpPr txBox="1">
              <a:spLocks noChangeArrowheads="1"/>
            </p:cNvSpPr>
            <p:nvPr/>
          </p:nvSpPr>
          <p:spPr bwMode="auto">
            <a:xfrm>
              <a:off x="5410200" y="1744663"/>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19</a:t>
              </a:r>
            </a:p>
          </p:txBody>
        </p:sp>
        <p:sp>
          <p:nvSpPr>
            <p:cNvPr id="1255433" name="Text Box 9"/>
            <p:cNvSpPr txBox="1">
              <a:spLocks noChangeArrowheads="1"/>
            </p:cNvSpPr>
            <p:nvPr/>
          </p:nvSpPr>
          <p:spPr bwMode="auto">
            <a:xfrm>
              <a:off x="6470650" y="1744663"/>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7</a:t>
              </a:r>
            </a:p>
          </p:txBody>
        </p:sp>
        <p:sp>
          <p:nvSpPr>
            <p:cNvPr id="1255434" name="Text Box 10"/>
            <p:cNvSpPr txBox="1">
              <a:spLocks noChangeArrowheads="1"/>
            </p:cNvSpPr>
            <p:nvPr/>
          </p:nvSpPr>
          <p:spPr bwMode="auto">
            <a:xfrm>
              <a:off x="7461250" y="1744663"/>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16</a:t>
              </a:r>
            </a:p>
          </p:txBody>
        </p:sp>
        <p:sp>
          <p:nvSpPr>
            <p:cNvPr id="1255435" name="Text Box 11"/>
            <p:cNvSpPr txBox="1">
              <a:spLocks noChangeArrowheads="1"/>
            </p:cNvSpPr>
            <p:nvPr/>
          </p:nvSpPr>
          <p:spPr bwMode="auto">
            <a:xfrm>
              <a:off x="8451850" y="1744663"/>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4</a:t>
              </a:r>
            </a:p>
          </p:txBody>
        </p:sp>
        <p:sp>
          <p:nvSpPr>
            <p:cNvPr id="1255436" name="Text Box 12"/>
            <p:cNvSpPr txBox="1">
              <a:spLocks noChangeArrowheads="1"/>
            </p:cNvSpPr>
            <p:nvPr/>
          </p:nvSpPr>
          <p:spPr bwMode="auto">
            <a:xfrm>
              <a:off x="9442450" y="1744663"/>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Times New Roman" panose="02020603050405020304" pitchFamily="18" charset="0"/>
                </a:rPr>
                <a:t>3</a:t>
              </a:r>
            </a:p>
          </p:txBody>
        </p:sp>
        <p:sp>
          <p:nvSpPr>
            <p:cNvPr id="1255445" name="Line 21"/>
            <p:cNvSpPr>
              <a:spLocks noChangeShapeType="1"/>
            </p:cNvSpPr>
            <p:nvPr/>
          </p:nvSpPr>
          <p:spPr bwMode="auto">
            <a:xfrm>
              <a:off x="2514600" y="1654175"/>
              <a:ext cx="7391400" cy="0"/>
            </a:xfrm>
            <a:prstGeom prst="line">
              <a:avLst/>
            </a:prstGeom>
            <a:noFill/>
            <a:ln w="28575">
              <a:solidFill>
                <a:srgbClr val="33CC33"/>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endParaRPr>
            </a:p>
          </p:txBody>
        </p:sp>
        <p:sp>
          <p:nvSpPr>
            <p:cNvPr id="288788" name="Text Box 22"/>
            <p:cNvSpPr txBox="1">
              <a:spLocks noChangeArrowheads="1"/>
            </p:cNvSpPr>
            <p:nvPr/>
          </p:nvSpPr>
          <p:spPr bwMode="auto">
            <a:xfrm>
              <a:off x="9601200" y="127317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Times New Roman" panose="02020603050405020304" pitchFamily="18" charset="0"/>
                </a:rPr>
                <a:t>t</a:t>
              </a:r>
            </a:p>
          </p:txBody>
        </p:sp>
      </p:grpSp>
      <p:grpSp>
        <p:nvGrpSpPr>
          <p:cNvPr id="2" name="Group 23"/>
          <p:cNvGrpSpPr>
            <a:grpSpLocks/>
          </p:cNvGrpSpPr>
          <p:nvPr/>
        </p:nvGrpSpPr>
        <p:grpSpPr bwMode="auto">
          <a:xfrm>
            <a:off x="1828800" y="2278064"/>
            <a:ext cx="685800" cy="2181225"/>
            <a:chOff x="0" y="1689"/>
            <a:chExt cx="432" cy="1374"/>
          </a:xfrm>
        </p:grpSpPr>
        <p:sp>
          <p:nvSpPr>
            <p:cNvPr id="288839"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0</a:t>
              </a:r>
            </a:p>
          </p:txBody>
        </p:sp>
        <p:sp>
          <p:nvSpPr>
            <p:cNvPr id="288840"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a:t>
              </a:r>
            </a:p>
          </p:txBody>
        </p:sp>
        <p:sp>
          <p:nvSpPr>
            <p:cNvPr id="288841"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2</a:t>
              </a:r>
            </a:p>
          </p:txBody>
        </p:sp>
        <p:sp>
          <p:nvSpPr>
            <p:cNvPr id="288842"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3</a:t>
              </a:r>
            </a:p>
          </p:txBody>
        </p:sp>
      </p:grpSp>
      <p:grpSp>
        <p:nvGrpSpPr>
          <p:cNvPr id="3" name="Group 28"/>
          <p:cNvGrpSpPr>
            <a:grpSpLocks/>
          </p:cNvGrpSpPr>
          <p:nvPr/>
        </p:nvGrpSpPr>
        <p:grpSpPr bwMode="auto">
          <a:xfrm>
            <a:off x="2438401" y="2111376"/>
            <a:ext cx="614363" cy="2466975"/>
            <a:chOff x="384" y="1584"/>
            <a:chExt cx="387" cy="1554"/>
          </a:xfrm>
        </p:grpSpPr>
        <p:sp>
          <p:nvSpPr>
            <p:cNvPr id="288835"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36"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37"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38"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sp>
        <p:nvSpPr>
          <p:cNvPr id="1255457" name="Rectangle 33"/>
          <p:cNvSpPr>
            <a:spLocks noChangeArrowheads="1"/>
          </p:cNvSpPr>
          <p:nvPr/>
        </p:nvSpPr>
        <p:spPr bwMode="auto">
          <a:xfrm>
            <a:off x="2438401" y="21113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0</a:t>
            </a:r>
          </a:p>
        </p:txBody>
      </p:sp>
      <p:grpSp>
        <p:nvGrpSpPr>
          <p:cNvPr id="4" name="Group 34"/>
          <p:cNvGrpSpPr>
            <a:grpSpLocks/>
          </p:cNvGrpSpPr>
          <p:nvPr/>
        </p:nvGrpSpPr>
        <p:grpSpPr bwMode="auto">
          <a:xfrm>
            <a:off x="3429001" y="2111376"/>
            <a:ext cx="614363" cy="2466975"/>
            <a:chOff x="1008" y="1584"/>
            <a:chExt cx="387" cy="1554"/>
          </a:xfrm>
        </p:grpSpPr>
        <p:sp>
          <p:nvSpPr>
            <p:cNvPr id="288831"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1</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32"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33"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34"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sp>
        <p:nvSpPr>
          <p:cNvPr id="1255463" name="Rectangle 39"/>
          <p:cNvSpPr>
            <a:spLocks noChangeArrowheads="1"/>
          </p:cNvSpPr>
          <p:nvPr/>
        </p:nvSpPr>
        <p:spPr bwMode="auto">
          <a:xfrm>
            <a:off x="3429001" y="2713038"/>
            <a:ext cx="614363"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0</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nvGrpSpPr>
          <p:cNvPr id="5" name="Group 40"/>
          <p:cNvGrpSpPr>
            <a:grpSpLocks/>
          </p:cNvGrpSpPr>
          <p:nvPr/>
        </p:nvGrpSpPr>
        <p:grpSpPr bwMode="auto">
          <a:xfrm>
            <a:off x="6472238" y="2111376"/>
            <a:ext cx="614362" cy="2466975"/>
            <a:chOff x="2925" y="1584"/>
            <a:chExt cx="387" cy="1554"/>
          </a:xfrm>
        </p:grpSpPr>
        <p:sp>
          <p:nvSpPr>
            <p:cNvPr id="288827"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4</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28"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3</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29"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1</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30"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grpSp>
        <p:nvGrpSpPr>
          <p:cNvPr id="6" name="Group 45"/>
          <p:cNvGrpSpPr>
            <a:grpSpLocks/>
          </p:cNvGrpSpPr>
          <p:nvPr/>
        </p:nvGrpSpPr>
        <p:grpSpPr bwMode="auto">
          <a:xfrm>
            <a:off x="7391401" y="2111376"/>
            <a:ext cx="614363" cy="2466975"/>
            <a:chOff x="3504" y="1584"/>
            <a:chExt cx="387" cy="1554"/>
          </a:xfrm>
        </p:grpSpPr>
        <p:sp>
          <p:nvSpPr>
            <p:cNvPr id="288823"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p>
          </p:txBody>
        </p:sp>
        <p:sp>
          <p:nvSpPr>
            <p:cNvPr id="288824"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4</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25"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2</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26"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1</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grpSp>
        <p:nvGrpSpPr>
          <p:cNvPr id="7" name="Group 50"/>
          <p:cNvGrpSpPr>
            <a:grpSpLocks/>
          </p:cNvGrpSpPr>
          <p:nvPr/>
        </p:nvGrpSpPr>
        <p:grpSpPr bwMode="auto">
          <a:xfrm>
            <a:off x="9291638" y="2111376"/>
            <a:ext cx="614362" cy="2466975"/>
            <a:chOff x="4701" y="1584"/>
            <a:chExt cx="387" cy="1554"/>
          </a:xfrm>
        </p:grpSpPr>
        <p:sp>
          <p:nvSpPr>
            <p:cNvPr id="288819"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16</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2</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20"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4</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1</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21"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p>
          </p:txBody>
        </p:sp>
        <p:sp>
          <p:nvSpPr>
            <p:cNvPr id="288822"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3</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sp>
        <p:nvSpPr>
          <p:cNvPr id="1255479" name="Rectangle 55"/>
          <p:cNvSpPr>
            <a:spLocks noChangeArrowheads="1"/>
          </p:cNvSpPr>
          <p:nvPr/>
        </p:nvSpPr>
        <p:spPr bwMode="auto">
          <a:xfrm>
            <a:off x="6472238" y="3954464"/>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0</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1255480" name="Rectangle 56"/>
          <p:cNvSpPr>
            <a:spLocks noChangeArrowheads="1"/>
          </p:cNvSpPr>
          <p:nvPr/>
        </p:nvSpPr>
        <p:spPr bwMode="auto">
          <a:xfrm>
            <a:off x="7391401" y="21034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16</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0</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nvGrpSpPr>
          <p:cNvPr id="8" name="Group 57"/>
          <p:cNvGrpSpPr>
            <a:grpSpLocks/>
          </p:cNvGrpSpPr>
          <p:nvPr/>
        </p:nvGrpSpPr>
        <p:grpSpPr bwMode="auto">
          <a:xfrm>
            <a:off x="8382001" y="2111376"/>
            <a:ext cx="614363" cy="2466975"/>
            <a:chOff x="4128" y="1584"/>
            <a:chExt cx="387" cy="1554"/>
          </a:xfrm>
        </p:grpSpPr>
        <p:sp>
          <p:nvSpPr>
            <p:cNvPr id="288815"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16</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1</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16"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p>
          </p:txBody>
        </p:sp>
        <p:sp>
          <p:nvSpPr>
            <p:cNvPr id="288817"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2</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18" name="Rectangle 61"/>
            <p:cNvSpPr>
              <a:spLocks noChangeArrowheads="1"/>
            </p:cNvSpPr>
            <p:nvPr/>
          </p:nvSpPr>
          <p:spPr bwMode="auto">
            <a:xfrm>
              <a:off x="4128" y="236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3</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grpSp>
        <p:nvGrpSpPr>
          <p:cNvPr id="9" name="Group 62"/>
          <p:cNvGrpSpPr>
            <a:grpSpLocks/>
          </p:cNvGrpSpPr>
          <p:nvPr/>
        </p:nvGrpSpPr>
        <p:grpSpPr bwMode="auto">
          <a:xfrm>
            <a:off x="4414838" y="2111376"/>
            <a:ext cx="614362" cy="2466975"/>
            <a:chOff x="1629" y="1584"/>
            <a:chExt cx="387" cy="1554"/>
          </a:xfrm>
        </p:grpSpPr>
        <p:sp>
          <p:nvSpPr>
            <p:cNvPr id="288811"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1</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12"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13"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14"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p>
          </p:txBody>
        </p:sp>
      </p:grpSp>
      <p:sp>
        <p:nvSpPr>
          <p:cNvPr id="1255491" name="Rectangle 67"/>
          <p:cNvSpPr>
            <a:spLocks noChangeArrowheads="1"/>
          </p:cNvSpPr>
          <p:nvPr/>
        </p:nvSpPr>
        <p:spPr bwMode="auto">
          <a:xfrm>
            <a:off x="4414838" y="2103439"/>
            <a:ext cx="614362"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2</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nvGrpSpPr>
          <p:cNvPr id="10" name="Group 68"/>
          <p:cNvGrpSpPr>
            <a:grpSpLocks/>
          </p:cNvGrpSpPr>
          <p:nvPr/>
        </p:nvGrpSpPr>
        <p:grpSpPr bwMode="auto">
          <a:xfrm>
            <a:off x="5410201" y="2111376"/>
            <a:ext cx="614363" cy="2466975"/>
            <a:chOff x="2256" y="1584"/>
            <a:chExt cx="387" cy="1554"/>
          </a:xfrm>
        </p:grpSpPr>
        <p:sp>
          <p:nvSpPr>
            <p:cNvPr id="288807"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3</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08"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09"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88810"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2</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sp>
        <p:nvSpPr>
          <p:cNvPr id="1255497" name="Rectangle 73"/>
          <p:cNvSpPr>
            <a:spLocks noChangeArrowheads="1"/>
          </p:cNvSpPr>
          <p:nvPr/>
        </p:nvSpPr>
        <p:spPr bwMode="auto">
          <a:xfrm>
            <a:off x="5410201" y="3330575"/>
            <a:ext cx="614363" cy="6604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0</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1255498" name="Rectangle 74"/>
          <p:cNvSpPr>
            <a:spLocks noChangeArrowheads="1"/>
          </p:cNvSpPr>
          <p:nvPr/>
        </p:nvSpPr>
        <p:spPr bwMode="auto">
          <a:xfrm>
            <a:off x="8382001" y="27209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4</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0</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1255499" name="Rectangle 75"/>
          <p:cNvSpPr>
            <a:spLocks noChangeArrowheads="1"/>
          </p:cNvSpPr>
          <p:nvPr/>
        </p:nvSpPr>
        <p:spPr bwMode="auto">
          <a:xfrm>
            <a:off x="9296401" y="3322638"/>
            <a:ext cx="614363"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3</a:t>
            </a:r>
            <a:r>
              <a:rPr kumimoji="0" lang="en-US" altLang="zh-CN" sz="1600" b="1" i="0" u="none" strike="noStrike" kern="1200" cap="none" spc="0" normalizeH="0" baseline="70000" noProof="0" dirty="0">
                <a:ln>
                  <a:noFill/>
                </a:ln>
                <a:solidFill>
                  <a:srgbClr val="FF0000"/>
                </a:solidFill>
                <a:effectLst/>
                <a:uLnTx/>
                <a:uFillTx/>
                <a:latin typeface="微软雅黑"/>
                <a:ea typeface="微软雅黑"/>
                <a:cs typeface="Times New Roman" panose="02020603050405020304" pitchFamily="18" charset="0"/>
              </a:rPr>
              <a:t>0</a:t>
            </a:r>
            <a:endParaRPr kumimoji="0" lang="en-US" altLang="zh-CN" sz="16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Tree>
    <p:extLst>
      <p:ext uri="{BB962C8B-B14F-4D97-AF65-F5344CB8AC3E}">
        <p14:creationId xmlns:p14="http://schemas.microsoft.com/office/powerpoint/2010/main" val="26625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nodeType="withGroup">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55437"/>
                                        </p:tgtEl>
                                        <p:attrNameLst>
                                          <p:attrName>style.visibility</p:attrName>
                                        </p:attrNameLst>
                                      </p:cBhvr>
                                      <p:to>
                                        <p:strVal val="visible"/>
                                      </p:to>
                                    </p:set>
                                    <p:anim calcmode="lin" valueType="num">
                                      <p:cBhvr additive="base">
                                        <p:cTn id="22" dur="500" fill="hold"/>
                                        <p:tgtEl>
                                          <p:spTgt spid="1255437"/>
                                        </p:tgtEl>
                                        <p:attrNameLst>
                                          <p:attrName>ppt_x</p:attrName>
                                        </p:attrNameLst>
                                      </p:cBhvr>
                                      <p:tavLst>
                                        <p:tav tm="0">
                                          <p:val>
                                            <p:strVal val="#ppt_x"/>
                                          </p:val>
                                        </p:tav>
                                        <p:tav tm="100000">
                                          <p:val>
                                            <p:strVal val="#ppt_x"/>
                                          </p:val>
                                        </p:tav>
                                      </p:tavLst>
                                    </p:anim>
                                    <p:anim calcmode="lin" valueType="num">
                                      <p:cBhvr additive="base">
                                        <p:cTn id="23" dur="500" fill="hold"/>
                                        <p:tgtEl>
                                          <p:spTgt spid="1255437"/>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55457"/>
                                        </p:tgtEl>
                                        <p:attrNameLst>
                                          <p:attrName>style.visibility</p:attrName>
                                        </p:attrNameLst>
                                      </p:cBhvr>
                                      <p:to>
                                        <p:strVal val="visible"/>
                                      </p:to>
                                    </p:set>
                                    <p:anim calcmode="lin" valueType="num">
                                      <p:cBhvr additive="base">
                                        <p:cTn id="28" dur="500" fill="hold"/>
                                        <p:tgtEl>
                                          <p:spTgt spid="1255457"/>
                                        </p:tgtEl>
                                        <p:attrNameLst>
                                          <p:attrName>ppt_x</p:attrName>
                                        </p:attrNameLst>
                                      </p:cBhvr>
                                      <p:tavLst>
                                        <p:tav tm="0">
                                          <p:val>
                                            <p:strVal val="#ppt_x"/>
                                          </p:val>
                                        </p:tav>
                                        <p:tav tm="100000">
                                          <p:val>
                                            <p:strVal val="#ppt_x"/>
                                          </p:val>
                                        </p:tav>
                                      </p:tavLst>
                                    </p:anim>
                                    <p:anim calcmode="lin" valueType="num">
                                      <p:cBhvr additive="base">
                                        <p:cTn id="29" dur="500" fill="hold"/>
                                        <p:tgtEl>
                                          <p:spTgt spid="1255457"/>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5438"/>
                                        </p:tgtEl>
                                        <p:attrNameLst>
                                          <p:attrName>style.visibility</p:attrName>
                                        </p:attrNameLst>
                                      </p:cBhvr>
                                      <p:to>
                                        <p:strVal val="visible"/>
                                      </p:to>
                                    </p:set>
                                    <p:anim calcmode="lin" valueType="num">
                                      <p:cBhvr additive="base">
                                        <p:cTn id="39" dur="500" fill="hold"/>
                                        <p:tgtEl>
                                          <p:spTgt spid="1255438"/>
                                        </p:tgtEl>
                                        <p:attrNameLst>
                                          <p:attrName>ppt_x</p:attrName>
                                        </p:attrNameLst>
                                      </p:cBhvr>
                                      <p:tavLst>
                                        <p:tav tm="0">
                                          <p:val>
                                            <p:strVal val="#ppt_x"/>
                                          </p:val>
                                        </p:tav>
                                        <p:tav tm="100000">
                                          <p:val>
                                            <p:strVal val="#ppt_x"/>
                                          </p:val>
                                        </p:tav>
                                      </p:tavLst>
                                    </p:anim>
                                    <p:anim calcmode="lin" valueType="num">
                                      <p:cBhvr additive="base">
                                        <p:cTn id="40" dur="500" fill="hold"/>
                                        <p:tgtEl>
                                          <p:spTgt spid="125543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5463"/>
                                        </p:tgtEl>
                                        <p:attrNameLst>
                                          <p:attrName>style.visibility</p:attrName>
                                        </p:attrNameLst>
                                      </p:cBhvr>
                                      <p:to>
                                        <p:strVal val="visible"/>
                                      </p:to>
                                    </p:set>
                                    <p:anim calcmode="lin" valueType="num">
                                      <p:cBhvr additive="base">
                                        <p:cTn id="45" dur="500" fill="hold"/>
                                        <p:tgtEl>
                                          <p:spTgt spid="1255463"/>
                                        </p:tgtEl>
                                        <p:attrNameLst>
                                          <p:attrName>ppt_x</p:attrName>
                                        </p:attrNameLst>
                                      </p:cBhvr>
                                      <p:tavLst>
                                        <p:tav tm="0">
                                          <p:val>
                                            <p:strVal val="#ppt_x"/>
                                          </p:val>
                                        </p:tav>
                                        <p:tav tm="100000">
                                          <p:val>
                                            <p:strVal val="#ppt_x"/>
                                          </p:val>
                                        </p:tav>
                                      </p:tavLst>
                                    </p:anim>
                                    <p:anim calcmode="lin" valueType="num">
                                      <p:cBhvr additive="base">
                                        <p:cTn id="46" dur="500" fill="hold"/>
                                        <p:tgtEl>
                                          <p:spTgt spid="125546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55491"/>
                                        </p:tgtEl>
                                        <p:attrNameLst>
                                          <p:attrName>style.visibility</p:attrName>
                                        </p:attrNameLst>
                                      </p:cBhvr>
                                      <p:to>
                                        <p:strVal val="visible"/>
                                      </p:to>
                                    </p:set>
                                    <p:anim calcmode="lin" valueType="num">
                                      <p:cBhvr additive="base">
                                        <p:cTn id="56" dur="500" fill="hold"/>
                                        <p:tgtEl>
                                          <p:spTgt spid="1255491"/>
                                        </p:tgtEl>
                                        <p:attrNameLst>
                                          <p:attrName>ppt_x</p:attrName>
                                        </p:attrNameLst>
                                      </p:cBhvr>
                                      <p:tavLst>
                                        <p:tav tm="0">
                                          <p:val>
                                            <p:strVal val="#ppt_x"/>
                                          </p:val>
                                        </p:tav>
                                        <p:tav tm="100000">
                                          <p:val>
                                            <p:strVal val="#ppt_x"/>
                                          </p:val>
                                        </p:tav>
                                      </p:tavLst>
                                    </p:anim>
                                    <p:anim calcmode="lin" valueType="num">
                                      <p:cBhvr additive="base">
                                        <p:cTn id="57" dur="500" fill="hold"/>
                                        <p:tgtEl>
                                          <p:spTgt spid="1255491"/>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55439"/>
                                        </p:tgtEl>
                                        <p:attrNameLst>
                                          <p:attrName>style.visibility</p:attrName>
                                        </p:attrNameLst>
                                      </p:cBhvr>
                                      <p:to>
                                        <p:strVal val="visible"/>
                                      </p:to>
                                    </p:set>
                                    <p:anim calcmode="lin" valueType="num">
                                      <p:cBhvr additive="base">
                                        <p:cTn id="62" dur="500" fill="hold"/>
                                        <p:tgtEl>
                                          <p:spTgt spid="1255439"/>
                                        </p:tgtEl>
                                        <p:attrNameLst>
                                          <p:attrName>ppt_x</p:attrName>
                                        </p:attrNameLst>
                                      </p:cBhvr>
                                      <p:tavLst>
                                        <p:tav tm="0">
                                          <p:val>
                                            <p:strVal val="#ppt_x"/>
                                          </p:val>
                                        </p:tav>
                                        <p:tav tm="100000">
                                          <p:val>
                                            <p:strVal val="#ppt_x"/>
                                          </p:val>
                                        </p:tav>
                                      </p:tavLst>
                                    </p:anim>
                                    <p:anim calcmode="lin" valueType="num">
                                      <p:cBhvr additive="base">
                                        <p:cTn id="63" dur="500" fill="hold"/>
                                        <p:tgtEl>
                                          <p:spTgt spid="125543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up)">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55440"/>
                                        </p:tgtEl>
                                        <p:attrNameLst>
                                          <p:attrName>style.visibility</p:attrName>
                                        </p:attrNameLst>
                                      </p:cBhvr>
                                      <p:to>
                                        <p:strVal val="visible"/>
                                      </p:to>
                                    </p:set>
                                    <p:anim calcmode="lin" valueType="num">
                                      <p:cBhvr additive="base">
                                        <p:cTn id="73" dur="500" fill="hold"/>
                                        <p:tgtEl>
                                          <p:spTgt spid="1255440"/>
                                        </p:tgtEl>
                                        <p:attrNameLst>
                                          <p:attrName>ppt_x</p:attrName>
                                        </p:attrNameLst>
                                      </p:cBhvr>
                                      <p:tavLst>
                                        <p:tav tm="0">
                                          <p:val>
                                            <p:strVal val="#ppt_x"/>
                                          </p:val>
                                        </p:tav>
                                        <p:tav tm="100000">
                                          <p:val>
                                            <p:strVal val="#ppt_x"/>
                                          </p:val>
                                        </p:tav>
                                      </p:tavLst>
                                    </p:anim>
                                    <p:anim calcmode="lin" valueType="num">
                                      <p:cBhvr additive="base">
                                        <p:cTn id="74" dur="500" fill="hold"/>
                                        <p:tgtEl>
                                          <p:spTgt spid="1255440"/>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55497"/>
                                        </p:tgtEl>
                                        <p:attrNameLst>
                                          <p:attrName>style.visibility</p:attrName>
                                        </p:attrNameLst>
                                      </p:cBhvr>
                                      <p:to>
                                        <p:strVal val="visible"/>
                                      </p:to>
                                    </p:set>
                                    <p:anim calcmode="lin" valueType="num">
                                      <p:cBhvr additive="base">
                                        <p:cTn id="79" dur="500" fill="hold"/>
                                        <p:tgtEl>
                                          <p:spTgt spid="1255497"/>
                                        </p:tgtEl>
                                        <p:attrNameLst>
                                          <p:attrName>ppt_x</p:attrName>
                                        </p:attrNameLst>
                                      </p:cBhvr>
                                      <p:tavLst>
                                        <p:tav tm="0">
                                          <p:val>
                                            <p:strVal val="#ppt_x"/>
                                          </p:val>
                                        </p:tav>
                                        <p:tav tm="100000">
                                          <p:val>
                                            <p:strVal val="#ppt_x"/>
                                          </p:val>
                                        </p:tav>
                                      </p:tavLst>
                                    </p:anim>
                                    <p:anim calcmode="lin" valueType="num">
                                      <p:cBhvr additive="base">
                                        <p:cTn id="80" dur="500" fill="hold"/>
                                        <p:tgtEl>
                                          <p:spTgt spid="125549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up)">
                                      <p:cBhvr>
                                        <p:cTn id="85" dur="500"/>
                                        <p:tgtEl>
                                          <p:spTgt spid="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255441"/>
                                        </p:tgtEl>
                                        <p:attrNameLst>
                                          <p:attrName>style.visibility</p:attrName>
                                        </p:attrNameLst>
                                      </p:cBhvr>
                                      <p:to>
                                        <p:strVal val="visible"/>
                                      </p:to>
                                    </p:set>
                                    <p:anim calcmode="lin" valueType="num">
                                      <p:cBhvr additive="base">
                                        <p:cTn id="90" dur="500" fill="hold"/>
                                        <p:tgtEl>
                                          <p:spTgt spid="1255441"/>
                                        </p:tgtEl>
                                        <p:attrNameLst>
                                          <p:attrName>ppt_x</p:attrName>
                                        </p:attrNameLst>
                                      </p:cBhvr>
                                      <p:tavLst>
                                        <p:tav tm="0">
                                          <p:val>
                                            <p:strVal val="#ppt_x"/>
                                          </p:val>
                                        </p:tav>
                                        <p:tav tm="100000">
                                          <p:val>
                                            <p:strVal val="#ppt_x"/>
                                          </p:val>
                                        </p:tav>
                                      </p:tavLst>
                                    </p:anim>
                                    <p:anim calcmode="lin" valueType="num">
                                      <p:cBhvr additive="base">
                                        <p:cTn id="91" dur="500" fill="hold"/>
                                        <p:tgtEl>
                                          <p:spTgt spid="1255441"/>
                                        </p:tgtEl>
                                        <p:attrNameLst>
                                          <p:attrName>ppt_y</p:attrName>
                                        </p:attrNameLst>
                                      </p:cBhvr>
                                      <p:tavLst>
                                        <p:tav tm="0">
                                          <p:val>
                                            <p:strVal val="1+#ppt_h/2"/>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255479"/>
                                        </p:tgtEl>
                                        <p:attrNameLst>
                                          <p:attrName>style.visibility</p:attrName>
                                        </p:attrNameLst>
                                      </p:cBhvr>
                                      <p:to>
                                        <p:strVal val="visible"/>
                                      </p:to>
                                    </p:set>
                                    <p:anim calcmode="lin" valueType="num">
                                      <p:cBhvr additive="base">
                                        <p:cTn id="96" dur="500" fill="hold"/>
                                        <p:tgtEl>
                                          <p:spTgt spid="1255479"/>
                                        </p:tgtEl>
                                        <p:attrNameLst>
                                          <p:attrName>ppt_x</p:attrName>
                                        </p:attrNameLst>
                                      </p:cBhvr>
                                      <p:tavLst>
                                        <p:tav tm="0">
                                          <p:val>
                                            <p:strVal val="#ppt_x"/>
                                          </p:val>
                                        </p:tav>
                                        <p:tav tm="100000">
                                          <p:val>
                                            <p:strVal val="#ppt_x"/>
                                          </p:val>
                                        </p:tav>
                                      </p:tavLst>
                                    </p:anim>
                                    <p:anim calcmode="lin" valueType="num">
                                      <p:cBhvr additive="base">
                                        <p:cTn id="97" dur="500" fill="hold"/>
                                        <p:tgtEl>
                                          <p:spTgt spid="125547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up)">
                                      <p:cBhvr>
                                        <p:cTn id="102" dur="5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55442"/>
                                        </p:tgtEl>
                                        <p:attrNameLst>
                                          <p:attrName>style.visibility</p:attrName>
                                        </p:attrNameLst>
                                      </p:cBhvr>
                                      <p:to>
                                        <p:strVal val="visible"/>
                                      </p:to>
                                    </p:set>
                                    <p:anim calcmode="lin" valueType="num">
                                      <p:cBhvr additive="base">
                                        <p:cTn id="107" dur="500" fill="hold"/>
                                        <p:tgtEl>
                                          <p:spTgt spid="1255442"/>
                                        </p:tgtEl>
                                        <p:attrNameLst>
                                          <p:attrName>ppt_x</p:attrName>
                                        </p:attrNameLst>
                                      </p:cBhvr>
                                      <p:tavLst>
                                        <p:tav tm="0">
                                          <p:val>
                                            <p:strVal val="#ppt_x"/>
                                          </p:val>
                                        </p:tav>
                                        <p:tav tm="100000">
                                          <p:val>
                                            <p:strVal val="#ppt_x"/>
                                          </p:val>
                                        </p:tav>
                                      </p:tavLst>
                                    </p:anim>
                                    <p:anim calcmode="lin" valueType="num">
                                      <p:cBhvr additive="base">
                                        <p:cTn id="108" dur="500" fill="hold"/>
                                        <p:tgtEl>
                                          <p:spTgt spid="1255442"/>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255480"/>
                                        </p:tgtEl>
                                        <p:attrNameLst>
                                          <p:attrName>style.visibility</p:attrName>
                                        </p:attrNameLst>
                                      </p:cBhvr>
                                      <p:to>
                                        <p:strVal val="visible"/>
                                      </p:to>
                                    </p:set>
                                    <p:anim calcmode="lin" valueType="num">
                                      <p:cBhvr additive="base">
                                        <p:cTn id="113" dur="500" fill="hold"/>
                                        <p:tgtEl>
                                          <p:spTgt spid="1255480"/>
                                        </p:tgtEl>
                                        <p:attrNameLst>
                                          <p:attrName>ppt_x</p:attrName>
                                        </p:attrNameLst>
                                      </p:cBhvr>
                                      <p:tavLst>
                                        <p:tav tm="0">
                                          <p:val>
                                            <p:strVal val="#ppt_x"/>
                                          </p:val>
                                        </p:tav>
                                        <p:tav tm="100000">
                                          <p:val>
                                            <p:strVal val="#ppt_x"/>
                                          </p:val>
                                        </p:tav>
                                      </p:tavLst>
                                    </p:anim>
                                    <p:anim calcmode="lin" valueType="num">
                                      <p:cBhvr additive="base">
                                        <p:cTn id="114" dur="500" fill="hold"/>
                                        <p:tgtEl>
                                          <p:spTgt spid="125548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wipe(up)">
                                      <p:cBhvr>
                                        <p:cTn id="119" dur="500"/>
                                        <p:tgtEl>
                                          <p:spTgt spid="8"/>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1255443"/>
                                        </p:tgtEl>
                                        <p:attrNameLst>
                                          <p:attrName>style.visibility</p:attrName>
                                        </p:attrNameLst>
                                      </p:cBhvr>
                                      <p:to>
                                        <p:strVal val="visible"/>
                                      </p:to>
                                    </p:set>
                                    <p:anim calcmode="lin" valueType="num">
                                      <p:cBhvr additive="base">
                                        <p:cTn id="124" dur="500" fill="hold"/>
                                        <p:tgtEl>
                                          <p:spTgt spid="1255443"/>
                                        </p:tgtEl>
                                        <p:attrNameLst>
                                          <p:attrName>ppt_x</p:attrName>
                                        </p:attrNameLst>
                                      </p:cBhvr>
                                      <p:tavLst>
                                        <p:tav tm="0">
                                          <p:val>
                                            <p:strVal val="#ppt_x"/>
                                          </p:val>
                                        </p:tav>
                                        <p:tav tm="100000">
                                          <p:val>
                                            <p:strVal val="#ppt_x"/>
                                          </p:val>
                                        </p:tav>
                                      </p:tavLst>
                                    </p:anim>
                                    <p:anim calcmode="lin" valueType="num">
                                      <p:cBhvr additive="base">
                                        <p:cTn id="125" dur="500" fill="hold"/>
                                        <p:tgtEl>
                                          <p:spTgt spid="1255443"/>
                                        </p:tgtEl>
                                        <p:attrNameLst>
                                          <p:attrName>ppt_y</p:attrName>
                                        </p:attrNameLst>
                                      </p:cBhvr>
                                      <p:tavLst>
                                        <p:tav tm="0">
                                          <p:val>
                                            <p:strVal val="1+#ppt_h/2"/>
                                          </p:val>
                                        </p:tav>
                                        <p:tav tm="100000">
                                          <p:val>
                                            <p:strVal val="#ppt_y"/>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1255498"/>
                                        </p:tgtEl>
                                        <p:attrNameLst>
                                          <p:attrName>style.visibility</p:attrName>
                                        </p:attrNameLst>
                                      </p:cBhvr>
                                      <p:to>
                                        <p:strVal val="visible"/>
                                      </p:to>
                                    </p:set>
                                    <p:anim calcmode="lin" valueType="num">
                                      <p:cBhvr additive="base">
                                        <p:cTn id="130" dur="500" fill="hold"/>
                                        <p:tgtEl>
                                          <p:spTgt spid="1255498"/>
                                        </p:tgtEl>
                                        <p:attrNameLst>
                                          <p:attrName>ppt_x</p:attrName>
                                        </p:attrNameLst>
                                      </p:cBhvr>
                                      <p:tavLst>
                                        <p:tav tm="0">
                                          <p:val>
                                            <p:strVal val="#ppt_x"/>
                                          </p:val>
                                        </p:tav>
                                        <p:tav tm="100000">
                                          <p:val>
                                            <p:strVal val="#ppt_x"/>
                                          </p:val>
                                        </p:tav>
                                      </p:tavLst>
                                    </p:anim>
                                    <p:anim calcmode="lin" valueType="num">
                                      <p:cBhvr additive="base">
                                        <p:cTn id="131" dur="500" fill="hold"/>
                                        <p:tgtEl>
                                          <p:spTgt spid="1255498"/>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7"/>
                                        </p:tgtEl>
                                        <p:attrNameLst>
                                          <p:attrName>style.visibility</p:attrName>
                                        </p:attrNameLst>
                                      </p:cBhvr>
                                      <p:to>
                                        <p:strVal val="visible"/>
                                      </p:to>
                                    </p:set>
                                    <p:animEffect transition="in" filter="wipe(up)">
                                      <p:cBhvr>
                                        <p:cTn id="136" dur="500"/>
                                        <p:tgtEl>
                                          <p:spTgt spid="7"/>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255444"/>
                                        </p:tgtEl>
                                        <p:attrNameLst>
                                          <p:attrName>style.visibility</p:attrName>
                                        </p:attrNameLst>
                                      </p:cBhvr>
                                      <p:to>
                                        <p:strVal val="visible"/>
                                      </p:to>
                                    </p:set>
                                    <p:anim calcmode="lin" valueType="num">
                                      <p:cBhvr additive="base">
                                        <p:cTn id="141" dur="500" fill="hold"/>
                                        <p:tgtEl>
                                          <p:spTgt spid="1255444"/>
                                        </p:tgtEl>
                                        <p:attrNameLst>
                                          <p:attrName>ppt_x</p:attrName>
                                        </p:attrNameLst>
                                      </p:cBhvr>
                                      <p:tavLst>
                                        <p:tav tm="0">
                                          <p:val>
                                            <p:strVal val="#ppt_x"/>
                                          </p:val>
                                        </p:tav>
                                        <p:tav tm="100000">
                                          <p:val>
                                            <p:strVal val="#ppt_x"/>
                                          </p:val>
                                        </p:tav>
                                      </p:tavLst>
                                    </p:anim>
                                    <p:anim calcmode="lin" valueType="num">
                                      <p:cBhvr additive="base">
                                        <p:cTn id="142" dur="500" fill="hold"/>
                                        <p:tgtEl>
                                          <p:spTgt spid="1255444"/>
                                        </p:tgtEl>
                                        <p:attrNameLst>
                                          <p:attrName>ppt_y</p:attrName>
                                        </p:attrNameLst>
                                      </p:cBhvr>
                                      <p:tavLst>
                                        <p:tav tm="0">
                                          <p:val>
                                            <p:strVal val="1+#ppt_h/2"/>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5499"/>
                                        </p:tgtEl>
                                        <p:attrNameLst>
                                          <p:attrName>style.visibility</p:attrName>
                                        </p:attrNameLst>
                                      </p:cBhvr>
                                      <p:to>
                                        <p:strVal val="visible"/>
                                      </p:to>
                                    </p:set>
                                    <p:anim calcmode="lin" valueType="num">
                                      <p:cBhvr additive="base">
                                        <p:cTn id="147" dur="500" fill="hold"/>
                                        <p:tgtEl>
                                          <p:spTgt spid="1255499"/>
                                        </p:tgtEl>
                                        <p:attrNameLst>
                                          <p:attrName>ppt_x</p:attrName>
                                        </p:attrNameLst>
                                      </p:cBhvr>
                                      <p:tavLst>
                                        <p:tav tm="0">
                                          <p:val>
                                            <p:strVal val="#ppt_x"/>
                                          </p:val>
                                        </p:tav>
                                        <p:tav tm="100000">
                                          <p:val>
                                            <p:strVal val="#ppt_x"/>
                                          </p:val>
                                        </p:tav>
                                      </p:tavLst>
                                    </p:anim>
                                    <p:anim calcmode="lin" valueType="num">
                                      <p:cBhvr additive="base">
                                        <p:cTn id="148" dur="500" fill="hold"/>
                                        <p:tgtEl>
                                          <p:spTgt spid="1255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37" grpId="0"/>
      <p:bldP spid="1255438" grpId="0"/>
      <p:bldP spid="1255439" grpId="0"/>
      <p:bldP spid="1255440" grpId="0"/>
      <p:bldP spid="1255441" grpId="0"/>
      <p:bldP spid="1255442" grpId="0"/>
      <p:bldP spid="1255443" grpId="0"/>
      <p:bldP spid="1255444" grpId="0"/>
      <p:bldP spid="1255457" grpId="0" animBg="1"/>
      <p:bldP spid="1255463" grpId="0" animBg="1"/>
      <p:bldP spid="1255479" grpId="0" animBg="1"/>
      <p:bldP spid="1255480" grpId="0" animBg="1"/>
      <p:bldP spid="1255491" grpId="0" animBg="1"/>
      <p:bldP spid="1255497" grpId="0" animBg="1"/>
      <p:bldP spid="1255498" grpId="0" animBg="1"/>
      <p:bldP spid="12554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zh-CN" altLang="en-US"/>
              <a:t>先进先出策略下的替换颠簸</a:t>
            </a:r>
          </a:p>
        </p:txBody>
      </p:sp>
      <p:sp>
        <p:nvSpPr>
          <p:cNvPr id="1252364" name="Text Box 12"/>
          <p:cNvSpPr txBox="1">
            <a:spLocks noChangeArrowheads="1"/>
          </p:cNvSpPr>
          <p:nvPr/>
        </p:nvSpPr>
        <p:spPr bwMode="auto">
          <a:xfrm>
            <a:off x="2400300" y="478472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2365" name="Text Box 13"/>
          <p:cNvSpPr txBox="1">
            <a:spLocks noChangeArrowheads="1"/>
          </p:cNvSpPr>
          <p:nvPr/>
        </p:nvSpPr>
        <p:spPr bwMode="auto">
          <a:xfrm>
            <a:off x="3352800" y="478472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2366" name="Text Box 14"/>
          <p:cNvSpPr txBox="1">
            <a:spLocks noChangeArrowheads="1"/>
          </p:cNvSpPr>
          <p:nvPr/>
        </p:nvSpPr>
        <p:spPr bwMode="auto">
          <a:xfrm>
            <a:off x="4343400" y="4770438"/>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2367" name="Text Box 15"/>
          <p:cNvSpPr txBox="1">
            <a:spLocks noChangeArrowheads="1"/>
          </p:cNvSpPr>
          <p:nvPr/>
        </p:nvSpPr>
        <p:spPr bwMode="auto">
          <a:xfrm>
            <a:off x="5334000" y="4770438"/>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2368" name="Text Box 16"/>
          <p:cNvSpPr txBox="1">
            <a:spLocks noChangeArrowheads="1"/>
          </p:cNvSpPr>
          <p:nvPr/>
        </p:nvSpPr>
        <p:spPr bwMode="auto">
          <a:xfrm>
            <a:off x="6375400" y="4770438"/>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微软雅黑"/>
                <a:cs typeface="Times New Roman" panose="02020603050405020304" pitchFamily="18" charset="0"/>
              </a:rPr>
              <a:t>替换</a:t>
            </a:r>
          </a:p>
        </p:txBody>
      </p:sp>
      <p:sp>
        <p:nvSpPr>
          <p:cNvPr id="1252369" name="Text Box 17"/>
          <p:cNvSpPr txBox="1">
            <a:spLocks noChangeArrowheads="1"/>
          </p:cNvSpPr>
          <p:nvPr/>
        </p:nvSpPr>
        <p:spPr bwMode="auto">
          <a:xfrm>
            <a:off x="7289800" y="4770438"/>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微软雅黑"/>
                <a:cs typeface="Times New Roman" panose="02020603050405020304" pitchFamily="18" charset="0"/>
              </a:rPr>
              <a:t>替换</a:t>
            </a:r>
          </a:p>
        </p:txBody>
      </p:sp>
      <p:sp>
        <p:nvSpPr>
          <p:cNvPr id="1252370" name="Text Box 18"/>
          <p:cNvSpPr txBox="1">
            <a:spLocks noChangeArrowheads="1"/>
          </p:cNvSpPr>
          <p:nvPr/>
        </p:nvSpPr>
        <p:spPr bwMode="auto">
          <a:xfrm>
            <a:off x="8204200" y="4770438"/>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微软雅黑"/>
                <a:cs typeface="Times New Roman" panose="02020603050405020304" pitchFamily="18" charset="0"/>
              </a:rPr>
              <a:t>替换</a:t>
            </a:r>
          </a:p>
        </p:txBody>
      </p:sp>
      <p:sp>
        <p:nvSpPr>
          <p:cNvPr id="1252371" name="Text Box 19"/>
          <p:cNvSpPr txBox="1">
            <a:spLocks noChangeArrowheads="1"/>
          </p:cNvSpPr>
          <p:nvPr/>
        </p:nvSpPr>
        <p:spPr bwMode="auto">
          <a:xfrm>
            <a:off x="9232900" y="4770438"/>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微软雅黑"/>
                <a:cs typeface="Times New Roman" panose="02020603050405020304" pitchFamily="18" charset="0"/>
              </a:rPr>
              <a:t>替换</a:t>
            </a:r>
          </a:p>
        </p:txBody>
      </p:sp>
      <p:grpSp>
        <p:nvGrpSpPr>
          <p:cNvPr id="11" name="组合 10"/>
          <p:cNvGrpSpPr/>
          <p:nvPr/>
        </p:nvGrpSpPr>
        <p:grpSpPr>
          <a:xfrm>
            <a:off x="2476500" y="1341438"/>
            <a:ext cx="7556500" cy="838201"/>
            <a:chOff x="2476500" y="1341438"/>
            <a:chExt cx="7556500" cy="838201"/>
          </a:xfrm>
        </p:grpSpPr>
        <p:sp>
          <p:nvSpPr>
            <p:cNvPr id="1252356" name="Text Box 4"/>
            <p:cNvSpPr txBox="1">
              <a:spLocks noChangeArrowheads="1"/>
            </p:cNvSpPr>
            <p:nvPr/>
          </p:nvSpPr>
          <p:spPr bwMode="auto">
            <a:xfrm>
              <a:off x="247650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22</a:t>
              </a:r>
            </a:p>
          </p:txBody>
        </p:sp>
        <p:sp>
          <p:nvSpPr>
            <p:cNvPr id="1252357" name="Text Box 5"/>
            <p:cNvSpPr txBox="1">
              <a:spLocks noChangeArrowheads="1"/>
            </p:cNvSpPr>
            <p:nvPr/>
          </p:nvSpPr>
          <p:spPr bwMode="auto">
            <a:xfrm>
              <a:off x="337820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11</a:t>
              </a:r>
            </a:p>
          </p:txBody>
        </p:sp>
        <p:sp>
          <p:nvSpPr>
            <p:cNvPr id="1252358" name="Text Box 6"/>
            <p:cNvSpPr txBox="1">
              <a:spLocks noChangeArrowheads="1"/>
            </p:cNvSpPr>
            <p:nvPr/>
          </p:nvSpPr>
          <p:spPr bwMode="auto">
            <a:xfrm>
              <a:off x="438150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19</a:t>
              </a:r>
            </a:p>
          </p:txBody>
        </p:sp>
        <p:sp>
          <p:nvSpPr>
            <p:cNvPr id="1252359" name="Text Box 7"/>
            <p:cNvSpPr txBox="1">
              <a:spLocks noChangeArrowheads="1"/>
            </p:cNvSpPr>
            <p:nvPr/>
          </p:nvSpPr>
          <p:spPr bwMode="auto">
            <a:xfrm>
              <a:off x="533400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7</a:t>
              </a:r>
            </a:p>
          </p:txBody>
        </p:sp>
        <p:sp>
          <p:nvSpPr>
            <p:cNvPr id="1252360" name="Text Box 8"/>
            <p:cNvSpPr txBox="1">
              <a:spLocks noChangeArrowheads="1"/>
            </p:cNvSpPr>
            <p:nvPr/>
          </p:nvSpPr>
          <p:spPr bwMode="auto">
            <a:xfrm>
              <a:off x="636905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16</a:t>
              </a:r>
            </a:p>
          </p:txBody>
        </p:sp>
        <p:sp>
          <p:nvSpPr>
            <p:cNvPr id="1252361" name="Text Box 9"/>
            <p:cNvSpPr txBox="1">
              <a:spLocks noChangeArrowheads="1"/>
            </p:cNvSpPr>
            <p:nvPr/>
          </p:nvSpPr>
          <p:spPr bwMode="auto">
            <a:xfrm>
              <a:off x="733425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22</a:t>
              </a:r>
            </a:p>
          </p:txBody>
        </p:sp>
        <p:sp>
          <p:nvSpPr>
            <p:cNvPr id="1252362" name="Text Box 10"/>
            <p:cNvSpPr txBox="1">
              <a:spLocks noChangeArrowheads="1"/>
            </p:cNvSpPr>
            <p:nvPr/>
          </p:nvSpPr>
          <p:spPr bwMode="auto">
            <a:xfrm>
              <a:off x="832485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11</a:t>
              </a:r>
            </a:p>
          </p:txBody>
        </p:sp>
        <p:sp>
          <p:nvSpPr>
            <p:cNvPr id="1252363" name="Text Box 11"/>
            <p:cNvSpPr txBox="1">
              <a:spLocks noChangeArrowheads="1"/>
            </p:cNvSpPr>
            <p:nvPr/>
          </p:nvSpPr>
          <p:spPr bwMode="auto">
            <a:xfrm>
              <a:off x="926465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19</a:t>
              </a:r>
            </a:p>
          </p:txBody>
        </p:sp>
        <p:sp>
          <p:nvSpPr>
            <p:cNvPr id="1252372" name="Line 20"/>
            <p:cNvSpPr>
              <a:spLocks noChangeShapeType="1"/>
            </p:cNvSpPr>
            <p:nvPr/>
          </p:nvSpPr>
          <p:spPr bwMode="auto">
            <a:xfrm>
              <a:off x="2476500" y="1722438"/>
              <a:ext cx="7391400" cy="0"/>
            </a:xfrm>
            <a:prstGeom prst="line">
              <a:avLst/>
            </a:prstGeom>
            <a:noFill/>
            <a:ln w="28575">
              <a:solidFill>
                <a:srgbClr val="33CC33"/>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endParaRPr>
            </a:p>
          </p:txBody>
        </p:sp>
        <p:sp>
          <p:nvSpPr>
            <p:cNvPr id="292883" name="Text Box 21"/>
            <p:cNvSpPr txBox="1">
              <a:spLocks noChangeArrowheads="1"/>
            </p:cNvSpPr>
            <p:nvPr/>
          </p:nvSpPr>
          <p:spPr bwMode="auto">
            <a:xfrm>
              <a:off x="9499600" y="1341438"/>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t</a:t>
              </a:r>
            </a:p>
          </p:txBody>
        </p:sp>
      </p:grpSp>
      <p:grpSp>
        <p:nvGrpSpPr>
          <p:cNvPr id="2" name="Group 22"/>
          <p:cNvGrpSpPr>
            <a:grpSpLocks/>
          </p:cNvGrpSpPr>
          <p:nvPr/>
        </p:nvGrpSpPr>
        <p:grpSpPr bwMode="auto">
          <a:xfrm>
            <a:off x="1790700" y="2346326"/>
            <a:ext cx="685800" cy="2181225"/>
            <a:chOff x="0" y="1689"/>
            <a:chExt cx="432" cy="1374"/>
          </a:xfrm>
        </p:grpSpPr>
        <p:sp>
          <p:nvSpPr>
            <p:cNvPr id="292934" name="Text Box 23"/>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0</a:t>
              </a:r>
            </a:p>
          </p:txBody>
        </p:sp>
        <p:sp>
          <p:nvSpPr>
            <p:cNvPr id="292935" name="Text Box 24"/>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a:t>
              </a:r>
            </a:p>
          </p:txBody>
        </p:sp>
        <p:sp>
          <p:nvSpPr>
            <p:cNvPr id="292936" name="Text Box 25"/>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2</a:t>
              </a:r>
            </a:p>
          </p:txBody>
        </p:sp>
        <p:sp>
          <p:nvSpPr>
            <p:cNvPr id="292937" name="Text Box 26"/>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3</a:t>
              </a:r>
            </a:p>
          </p:txBody>
        </p:sp>
      </p:grpSp>
      <p:grpSp>
        <p:nvGrpSpPr>
          <p:cNvPr id="3" name="Group 27"/>
          <p:cNvGrpSpPr>
            <a:grpSpLocks/>
          </p:cNvGrpSpPr>
          <p:nvPr/>
        </p:nvGrpSpPr>
        <p:grpSpPr bwMode="auto">
          <a:xfrm>
            <a:off x="2400301" y="2179639"/>
            <a:ext cx="614363" cy="2466975"/>
            <a:chOff x="384" y="1584"/>
            <a:chExt cx="387" cy="1554"/>
          </a:xfrm>
        </p:grpSpPr>
        <p:sp>
          <p:nvSpPr>
            <p:cNvPr id="292930" name="Rectangle 28"/>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2931" name="Rectangle 29"/>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2932" name="Rectangle 30"/>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2933" name="Rectangle 31"/>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sp>
        <p:nvSpPr>
          <p:cNvPr id="1252384" name="Rectangle 32"/>
          <p:cNvSpPr>
            <a:spLocks noChangeArrowheads="1"/>
          </p:cNvSpPr>
          <p:nvPr/>
        </p:nvSpPr>
        <p:spPr bwMode="auto">
          <a:xfrm>
            <a:off x="240030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a:t>
            </a:r>
          </a:p>
        </p:txBody>
      </p:sp>
      <p:grpSp>
        <p:nvGrpSpPr>
          <p:cNvPr id="4" name="Group 33"/>
          <p:cNvGrpSpPr>
            <a:grpSpLocks/>
          </p:cNvGrpSpPr>
          <p:nvPr/>
        </p:nvGrpSpPr>
        <p:grpSpPr bwMode="auto">
          <a:xfrm>
            <a:off x="3352801" y="2179639"/>
            <a:ext cx="614363" cy="2466975"/>
            <a:chOff x="1008" y="1584"/>
            <a:chExt cx="387" cy="1554"/>
          </a:xfrm>
        </p:grpSpPr>
        <p:sp>
          <p:nvSpPr>
            <p:cNvPr id="292926" name="Rectangle 34"/>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p>
          </p:txBody>
        </p:sp>
        <p:sp>
          <p:nvSpPr>
            <p:cNvPr id="292927" name="Rectangle 35"/>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2928" name="Rectangle 36"/>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2929" name="Rectangle 37"/>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sp>
        <p:nvSpPr>
          <p:cNvPr id="1252390" name="Rectangle 38"/>
          <p:cNvSpPr>
            <a:spLocks noChangeArrowheads="1"/>
          </p:cNvSpPr>
          <p:nvPr/>
        </p:nvSpPr>
        <p:spPr bwMode="auto">
          <a:xfrm>
            <a:off x="3352801" y="2797176"/>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p>
        </p:txBody>
      </p:sp>
      <p:grpSp>
        <p:nvGrpSpPr>
          <p:cNvPr id="5" name="Group 39"/>
          <p:cNvGrpSpPr>
            <a:grpSpLocks/>
          </p:cNvGrpSpPr>
          <p:nvPr/>
        </p:nvGrpSpPr>
        <p:grpSpPr bwMode="auto">
          <a:xfrm>
            <a:off x="6370638" y="2179639"/>
            <a:ext cx="614362" cy="2466975"/>
            <a:chOff x="2925" y="1584"/>
            <a:chExt cx="387" cy="1554"/>
          </a:xfrm>
        </p:grpSpPr>
        <p:sp>
          <p:nvSpPr>
            <p:cNvPr id="292922" name="Rectangle 40"/>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p>
          </p:txBody>
        </p:sp>
        <p:sp>
          <p:nvSpPr>
            <p:cNvPr id="292923" name="Rectangle 41"/>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p>
          </p:txBody>
        </p:sp>
        <p:sp>
          <p:nvSpPr>
            <p:cNvPr id="292924" name="Rectangle 42"/>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p>
          </p:txBody>
        </p:sp>
        <p:sp>
          <p:nvSpPr>
            <p:cNvPr id="292925" name="Rectangle 43"/>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p>
          </p:txBody>
        </p:sp>
      </p:grpSp>
      <p:grpSp>
        <p:nvGrpSpPr>
          <p:cNvPr id="6" name="Group 44"/>
          <p:cNvGrpSpPr>
            <a:grpSpLocks/>
          </p:cNvGrpSpPr>
          <p:nvPr/>
        </p:nvGrpSpPr>
        <p:grpSpPr bwMode="auto">
          <a:xfrm>
            <a:off x="7289801" y="2179639"/>
            <a:ext cx="614363" cy="2466975"/>
            <a:chOff x="3504" y="1584"/>
            <a:chExt cx="387" cy="1554"/>
          </a:xfrm>
        </p:grpSpPr>
        <p:sp>
          <p:nvSpPr>
            <p:cNvPr id="292918" name="Rectangle 45"/>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16</a:t>
              </a:r>
            </a:p>
          </p:txBody>
        </p:sp>
        <p:sp>
          <p:nvSpPr>
            <p:cNvPr id="292919" name="Rectangle 46"/>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p>
          </p:txBody>
        </p:sp>
        <p:sp>
          <p:nvSpPr>
            <p:cNvPr id="292920" name="Rectangle 47"/>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p>
          </p:txBody>
        </p:sp>
        <p:sp>
          <p:nvSpPr>
            <p:cNvPr id="292921" name="Rectangle 48"/>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p>
          </p:txBody>
        </p:sp>
      </p:grpSp>
      <p:grpSp>
        <p:nvGrpSpPr>
          <p:cNvPr id="7" name="Group 49"/>
          <p:cNvGrpSpPr>
            <a:grpSpLocks/>
          </p:cNvGrpSpPr>
          <p:nvPr/>
        </p:nvGrpSpPr>
        <p:grpSpPr bwMode="auto">
          <a:xfrm>
            <a:off x="9228138" y="2179639"/>
            <a:ext cx="614362" cy="2466975"/>
            <a:chOff x="4701" y="1584"/>
            <a:chExt cx="387" cy="1554"/>
          </a:xfrm>
        </p:grpSpPr>
        <p:sp>
          <p:nvSpPr>
            <p:cNvPr id="292914" name="Rectangle 50"/>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16</a:t>
              </a:r>
            </a:p>
          </p:txBody>
        </p:sp>
        <p:sp>
          <p:nvSpPr>
            <p:cNvPr id="292915" name="Rectangle 51"/>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p>
          </p:txBody>
        </p:sp>
        <p:sp>
          <p:nvSpPr>
            <p:cNvPr id="292916" name="Rectangle 52"/>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p>
          </p:txBody>
        </p:sp>
        <p:sp>
          <p:nvSpPr>
            <p:cNvPr id="292917" name="Rectangle 53"/>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p>
          </p:txBody>
        </p:sp>
      </p:grpSp>
      <p:sp>
        <p:nvSpPr>
          <p:cNvPr id="1252406" name="Rectangle 54"/>
          <p:cNvSpPr>
            <a:spLocks noChangeArrowheads="1"/>
          </p:cNvSpPr>
          <p:nvPr/>
        </p:nvSpPr>
        <p:spPr bwMode="auto">
          <a:xfrm>
            <a:off x="6370639" y="2179639"/>
            <a:ext cx="617537" cy="617537"/>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16</a:t>
            </a:r>
          </a:p>
        </p:txBody>
      </p:sp>
      <p:sp>
        <p:nvSpPr>
          <p:cNvPr id="1252407" name="Rectangle 55"/>
          <p:cNvSpPr>
            <a:spLocks noChangeArrowheads="1"/>
          </p:cNvSpPr>
          <p:nvPr/>
        </p:nvSpPr>
        <p:spPr bwMode="auto">
          <a:xfrm>
            <a:off x="7289801" y="2789239"/>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p>
        </p:txBody>
      </p:sp>
      <p:grpSp>
        <p:nvGrpSpPr>
          <p:cNvPr id="8" name="Group 56"/>
          <p:cNvGrpSpPr>
            <a:grpSpLocks/>
          </p:cNvGrpSpPr>
          <p:nvPr/>
        </p:nvGrpSpPr>
        <p:grpSpPr bwMode="auto">
          <a:xfrm>
            <a:off x="8280401" y="2179639"/>
            <a:ext cx="614363" cy="2466975"/>
            <a:chOff x="4128" y="1584"/>
            <a:chExt cx="387" cy="1554"/>
          </a:xfrm>
        </p:grpSpPr>
        <p:sp>
          <p:nvSpPr>
            <p:cNvPr id="292910" name="Rectangle 57"/>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16</a:t>
              </a:r>
            </a:p>
          </p:txBody>
        </p:sp>
        <p:sp>
          <p:nvSpPr>
            <p:cNvPr id="292911" name="Rectangle 58"/>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p>
          </p:txBody>
        </p:sp>
        <p:sp>
          <p:nvSpPr>
            <p:cNvPr id="292912" name="Rectangle 59"/>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p>
          </p:txBody>
        </p:sp>
        <p:sp>
          <p:nvSpPr>
            <p:cNvPr id="292913" name="Rectangle 60"/>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p>
          </p:txBody>
        </p:sp>
      </p:grpSp>
      <p:grpSp>
        <p:nvGrpSpPr>
          <p:cNvPr id="9" name="Group 61"/>
          <p:cNvGrpSpPr>
            <a:grpSpLocks/>
          </p:cNvGrpSpPr>
          <p:nvPr/>
        </p:nvGrpSpPr>
        <p:grpSpPr bwMode="auto">
          <a:xfrm>
            <a:off x="4338638" y="2179639"/>
            <a:ext cx="614362" cy="2466975"/>
            <a:chOff x="1629" y="1584"/>
            <a:chExt cx="387" cy="1554"/>
          </a:xfrm>
        </p:grpSpPr>
        <p:sp>
          <p:nvSpPr>
            <p:cNvPr id="292906" name="Rectangle 62"/>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p>
          </p:txBody>
        </p:sp>
        <p:sp>
          <p:nvSpPr>
            <p:cNvPr id="292907" name="Rectangle 63"/>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2908" name="Rectangle 64"/>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2909" name="Rectangle 65"/>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p>
          </p:txBody>
        </p:sp>
      </p:grpSp>
      <p:sp>
        <p:nvSpPr>
          <p:cNvPr id="1252418" name="Rectangle 66"/>
          <p:cNvSpPr>
            <a:spLocks noChangeArrowheads="1"/>
          </p:cNvSpPr>
          <p:nvPr/>
        </p:nvSpPr>
        <p:spPr bwMode="auto">
          <a:xfrm>
            <a:off x="4338638" y="3400426"/>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p>
        </p:txBody>
      </p:sp>
      <p:grpSp>
        <p:nvGrpSpPr>
          <p:cNvPr id="10" name="Group 67"/>
          <p:cNvGrpSpPr>
            <a:grpSpLocks/>
          </p:cNvGrpSpPr>
          <p:nvPr/>
        </p:nvGrpSpPr>
        <p:grpSpPr bwMode="auto">
          <a:xfrm>
            <a:off x="5334001" y="2179639"/>
            <a:ext cx="614363" cy="2466975"/>
            <a:chOff x="2256" y="1584"/>
            <a:chExt cx="387" cy="1554"/>
          </a:xfrm>
        </p:grpSpPr>
        <p:sp>
          <p:nvSpPr>
            <p:cNvPr id="292902" name="Rectangle 68"/>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p>
          </p:txBody>
        </p:sp>
        <p:sp>
          <p:nvSpPr>
            <p:cNvPr id="292903" name="Rectangle 69"/>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p>
          </p:txBody>
        </p:sp>
        <p:sp>
          <p:nvSpPr>
            <p:cNvPr id="292904" name="Rectangle 70"/>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2905" name="Rectangle 71"/>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p>
          </p:txBody>
        </p:sp>
      </p:grpSp>
      <p:sp>
        <p:nvSpPr>
          <p:cNvPr id="1252424" name="Rectangle 72"/>
          <p:cNvSpPr>
            <a:spLocks noChangeArrowheads="1"/>
          </p:cNvSpPr>
          <p:nvPr/>
        </p:nvSpPr>
        <p:spPr bwMode="auto">
          <a:xfrm>
            <a:off x="5334001" y="4030663"/>
            <a:ext cx="614363" cy="61595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p>
        </p:txBody>
      </p:sp>
      <p:sp>
        <p:nvSpPr>
          <p:cNvPr id="1252425" name="Rectangle 73"/>
          <p:cNvSpPr>
            <a:spLocks noChangeArrowheads="1"/>
          </p:cNvSpPr>
          <p:nvPr/>
        </p:nvSpPr>
        <p:spPr bwMode="auto">
          <a:xfrm>
            <a:off x="8280401" y="3405188"/>
            <a:ext cx="614363" cy="62706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p>
        </p:txBody>
      </p:sp>
      <p:sp>
        <p:nvSpPr>
          <p:cNvPr id="1252426" name="Rectangle 74"/>
          <p:cNvSpPr>
            <a:spLocks noChangeArrowheads="1"/>
          </p:cNvSpPr>
          <p:nvPr/>
        </p:nvSpPr>
        <p:spPr bwMode="auto">
          <a:xfrm>
            <a:off x="9223375" y="4022726"/>
            <a:ext cx="623888"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p>
        </p:txBody>
      </p:sp>
    </p:spTree>
    <p:extLst>
      <p:ext uri="{BB962C8B-B14F-4D97-AF65-F5344CB8AC3E}">
        <p14:creationId xmlns:p14="http://schemas.microsoft.com/office/powerpoint/2010/main" val="94919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52367"/>
                                        </p:tgtEl>
                                        <p:attrNameLst>
                                          <p:attrName>style.visibility</p:attrName>
                                        </p:attrNameLst>
                                      </p:cBhvr>
                                      <p:to>
                                        <p:strVal val="visible"/>
                                      </p:to>
                                    </p:set>
                                    <p:anim calcmode="lin" valueType="num">
                                      <p:cBhvr additive="base">
                                        <p:cTn id="12" dur="500" fill="hold"/>
                                        <p:tgtEl>
                                          <p:spTgt spid="1252367"/>
                                        </p:tgtEl>
                                        <p:attrNameLst>
                                          <p:attrName>ppt_x</p:attrName>
                                        </p:attrNameLst>
                                      </p:cBhvr>
                                      <p:tavLst>
                                        <p:tav tm="0">
                                          <p:val>
                                            <p:strVal val="#ppt_x"/>
                                          </p:val>
                                        </p:tav>
                                        <p:tav tm="100000">
                                          <p:val>
                                            <p:strVal val="#ppt_x"/>
                                          </p:val>
                                        </p:tav>
                                      </p:tavLst>
                                    </p:anim>
                                    <p:anim calcmode="lin" valueType="num">
                                      <p:cBhvr additive="base">
                                        <p:cTn id="13" dur="500" fill="hold"/>
                                        <p:tgtEl>
                                          <p:spTgt spid="125236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52424"/>
                                        </p:tgtEl>
                                        <p:attrNameLst>
                                          <p:attrName>style.visibility</p:attrName>
                                        </p:attrNameLst>
                                      </p:cBhvr>
                                      <p:to>
                                        <p:strVal val="visible"/>
                                      </p:to>
                                    </p:set>
                                    <p:anim calcmode="lin" valueType="num">
                                      <p:cBhvr additive="base">
                                        <p:cTn id="18" dur="500" fill="hold"/>
                                        <p:tgtEl>
                                          <p:spTgt spid="1252424"/>
                                        </p:tgtEl>
                                        <p:attrNameLst>
                                          <p:attrName>ppt_x</p:attrName>
                                        </p:attrNameLst>
                                      </p:cBhvr>
                                      <p:tavLst>
                                        <p:tav tm="0">
                                          <p:val>
                                            <p:strVal val="#ppt_x"/>
                                          </p:val>
                                        </p:tav>
                                        <p:tav tm="100000">
                                          <p:val>
                                            <p:strVal val="#ppt_x"/>
                                          </p:val>
                                        </p:tav>
                                      </p:tavLst>
                                    </p:anim>
                                    <p:anim calcmode="lin" valueType="num">
                                      <p:cBhvr additive="base">
                                        <p:cTn id="19" dur="500" fill="hold"/>
                                        <p:tgtEl>
                                          <p:spTgt spid="12524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2368"/>
                                        </p:tgtEl>
                                        <p:attrNameLst>
                                          <p:attrName>style.visibility</p:attrName>
                                        </p:attrNameLst>
                                      </p:cBhvr>
                                      <p:to>
                                        <p:strVal val="visible"/>
                                      </p:to>
                                    </p:set>
                                    <p:anim calcmode="lin" valueType="num">
                                      <p:cBhvr additive="base">
                                        <p:cTn id="29" dur="500" fill="hold"/>
                                        <p:tgtEl>
                                          <p:spTgt spid="1252368"/>
                                        </p:tgtEl>
                                        <p:attrNameLst>
                                          <p:attrName>ppt_x</p:attrName>
                                        </p:attrNameLst>
                                      </p:cBhvr>
                                      <p:tavLst>
                                        <p:tav tm="0">
                                          <p:val>
                                            <p:strVal val="#ppt_x"/>
                                          </p:val>
                                        </p:tav>
                                        <p:tav tm="100000">
                                          <p:val>
                                            <p:strVal val="#ppt_x"/>
                                          </p:val>
                                        </p:tav>
                                      </p:tavLst>
                                    </p:anim>
                                    <p:anim calcmode="lin" valueType="num">
                                      <p:cBhvr additive="base">
                                        <p:cTn id="30" dur="500" fill="hold"/>
                                        <p:tgtEl>
                                          <p:spTgt spid="125236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52406"/>
                                        </p:tgtEl>
                                        <p:attrNameLst>
                                          <p:attrName>style.visibility</p:attrName>
                                        </p:attrNameLst>
                                      </p:cBhvr>
                                      <p:to>
                                        <p:strVal val="visible"/>
                                      </p:to>
                                    </p:set>
                                    <p:anim calcmode="lin" valueType="num">
                                      <p:cBhvr additive="base">
                                        <p:cTn id="35" dur="500" fill="hold"/>
                                        <p:tgtEl>
                                          <p:spTgt spid="1252406"/>
                                        </p:tgtEl>
                                        <p:attrNameLst>
                                          <p:attrName>ppt_x</p:attrName>
                                        </p:attrNameLst>
                                      </p:cBhvr>
                                      <p:tavLst>
                                        <p:tav tm="0">
                                          <p:val>
                                            <p:strVal val="#ppt_x"/>
                                          </p:val>
                                        </p:tav>
                                        <p:tav tm="100000">
                                          <p:val>
                                            <p:strVal val="#ppt_x"/>
                                          </p:val>
                                        </p:tav>
                                      </p:tavLst>
                                    </p:anim>
                                    <p:anim calcmode="lin" valueType="num">
                                      <p:cBhvr additive="base">
                                        <p:cTn id="36" dur="500" fill="hold"/>
                                        <p:tgtEl>
                                          <p:spTgt spid="125240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2369"/>
                                        </p:tgtEl>
                                        <p:attrNameLst>
                                          <p:attrName>style.visibility</p:attrName>
                                        </p:attrNameLst>
                                      </p:cBhvr>
                                      <p:to>
                                        <p:strVal val="visible"/>
                                      </p:to>
                                    </p:set>
                                    <p:anim calcmode="lin" valueType="num">
                                      <p:cBhvr additive="base">
                                        <p:cTn id="46" dur="500" fill="hold"/>
                                        <p:tgtEl>
                                          <p:spTgt spid="1252369"/>
                                        </p:tgtEl>
                                        <p:attrNameLst>
                                          <p:attrName>ppt_x</p:attrName>
                                        </p:attrNameLst>
                                      </p:cBhvr>
                                      <p:tavLst>
                                        <p:tav tm="0">
                                          <p:val>
                                            <p:strVal val="#ppt_x"/>
                                          </p:val>
                                        </p:tav>
                                        <p:tav tm="100000">
                                          <p:val>
                                            <p:strVal val="#ppt_x"/>
                                          </p:val>
                                        </p:tav>
                                      </p:tavLst>
                                    </p:anim>
                                    <p:anim calcmode="lin" valueType="num">
                                      <p:cBhvr additive="base">
                                        <p:cTn id="47" dur="500" fill="hold"/>
                                        <p:tgtEl>
                                          <p:spTgt spid="1252369"/>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52407"/>
                                        </p:tgtEl>
                                        <p:attrNameLst>
                                          <p:attrName>style.visibility</p:attrName>
                                        </p:attrNameLst>
                                      </p:cBhvr>
                                      <p:to>
                                        <p:strVal val="visible"/>
                                      </p:to>
                                    </p:set>
                                    <p:anim calcmode="lin" valueType="num">
                                      <p:cBhvr additive="base">
                                        <p:cTn id="52" dur="500" fill="hold"/>
                                        <p:tgtEl>
                                          <p:spTgt spid="1252407"/>
                                        </p:tgtEl>
                                        <p:attrNameLst>
                                          <p:attrName>ppt_x</p:attrName>
                                        </p:attrNameLst>
                                      </p:cBhvr>
                                      <p:tavLst>
                                        <p:tav tm="0">
                                          <p:val>
                                            <p:strVal val="#ppt_x"/>
                                          </p:val>
                                        </p:tav>
                                        <p:tav tm="100000">
                                          <p:val>
                                            <p:strVal val="#ppt_x"/>
                                          </p:val>
                                        </p:tav>
                                      </p:tavLst>
                                    </p:anim>
                                    <p:anim calcmode="lin" valueType="num">
                                      <p:cBhvr additive="base">
                                        <p:cTn id="53" dur="500" fill="hold"/>
                                        <p:tgtEl>
                                          <p:spTgt spid="125240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2370"/>
                                        </p:tgtEl>
                                        <p:attrNameLst>
                                          <p:attrName>style.visibility</p:attrName>
                                        </p:attrNameLst>
                                      </p:cBhvr>
                                      <p:to>
                                        <p:strVal val="visible"/>
                                      </p:to>
                                    </p:set>
                                    <p:anim calcmode="lin" valueType="num">
                                      <p:cBhvr additive="base">
                                        <p:cTn id="63" dur="500" fill="hold"/>
                                        <p:tgtEl>
                                          <p:spTgt spid="1252370"/>
                                        </p:tgtEl>
                                        <p:attrNameLst>
                                          <p:attrName>ppt_x</p:attrName>
                                        </p:attrNameLst>
                                      </p:cBhvr>
                                      <p:tavLst>
                                        <p:tav tm="0">
                                          <p:val>
                                            <p:strVal val="#ppt_x"/>
                                          </p:val>
                                        </p:tav>
                                        <p:tav tm="100000">
                                          <p:val>
                                            <p:strVal val="#ppt_x"/>
                                          </p:val>
                                        </p:tav>
                                      </p:tavLst>
                                    </p:anim>
                                    <p:anim calcmode="lin" valueType="num">
                                      <p:cBhvr additive="base">
                                        <p:cTn id="64" dur="500" fill="hold"/>
                                        <p:tgtEl>
                                          <p:spTgt spid="1252370"/>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52425"/>
                                        </p:tgtEl>
                                        <p:attrNameLst>
                                          <p:attrName>style.visibility</p:attrName>
                                        </p:attrNameLst>
                                      </p:cBhvr>
                                      <p:to>
                                        <p:strVal val="visible"/>
                                      </p:to>
                                    </p:set>
                                    <p:anim calcmode="lin" valueType="num">
                                      <p:cBhvr additive="base">
                                        <p:cTn id="69" dur="500" fill="hold"/>
                                        <p:tgtEl>
                                          <p:spTgt spid="1252425"/>
                                        </p:tgtEl>
                                        <p:attrNameLst>
                                          <p:attrName>ppt_x</p:attrName>
                                        </p:attrNameLst>
                                      </p:cBhvr>
                                      <p:tavLst>
                                        <p:tav tm="0">
                                          <p:val>
                                            <p:strVal val="#ppt_x"/>
                                          </p:val>
                                        </p:tav>
                                        <p:tav tm="100000">
                                          <p:val>
                                            <p:strVal val="#ppt_x"/>
                                          </p:val>
                                        </p:tav>
                                      </p:tavLst>
                                    </p:anim>
                                    <p:anim calcmode="lin" valueType="num">
                                      <p:cBhvr additive="base">
                                        <p:cTn id="70" dur="500" fill="hold"/>
                                        <p:tgtEl>
                                          <p:spTgt spid="12524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2371"/>
                                        </p:tgtEl>
                                        <p:attrNameLst>
                                          <p:attrName>style.visibility</p:attrName>
                                        </p:attrNameLst>
                                      </p:cBhvr>
                                      <p:to>
                                        <p:strVal val="visible"/>
                                      </p:to>
                                    </p:set>
                                    <p:anim calcmode="lin" valueType="num">
                                      <p:cBhvr additive="base">
                                        <p:cTn id="80" dur="500" fill="hold"/>
                                        <p:tgtEl>
                                          <p:spTgt spid="1252371"/>
                                        </p:tgtEl>
                                        <p:attrNameLst>
                                          <p:attrName>ppt_x</p:attrName>
                                        </p:attrNameLst>
                                      </p:cBhvr>
                                      <p:tavLst>
                                        <p:tav tm="0">
                                          <p:val>
                                            <p:strVal val="#ppt_x"/>
                                          </p:val>
                                        </p:tav>
                                        <p:tav tm="100000">
                                          <p:val>
                                            <p:strVal val="#ppt_x"/>
                                          </p:val>
                                        </p:tav>
                                      </p:tavLst>
                                    </p:anim>
                                    <p:anim calcmode="lin" valueType="num">
                                      <p:cBhvr additive="base">
                                        <p:cTn id="81" dur="500" fill="hold"/>
                                        <p:tgtEl>
                                          <p:spTgt spid="1252371"/>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252426"/>
                                        </p:tgtEl>
                                        <p:attrNameLst>
                                          <p:attrName>style.visibility</p:attrName>
                                        </p:attrNameLst>
                                      </p:cBhvr>
                                      <p:to>
                                        <p:strVal val="visible"/>
                                      </p:to>
                                    </p:set>
                                    <p:anim calcmode="lin" valueType="num">
                                      <p:cBhvr additive="base">
                                        <p:cTn id="86" dur="500" fill="hold"/>
                                        <p:tgtEl>
                                          <p:spTgt spid="1252426"/>
                                        </p:tgtEl>
                                        <p:attrNameLst>
                                          <p:attrName>ppt_x</p:attrName>
                                        </p:attrNameLst>
                                      </p:cBhvr>
                                      <p:tavLst>
                                        <p:tav tm="0">
                                          <p:val>
                                            <p:strVal val="#ppt_x"/>
                                          </p:val>
                                        </p:tav>
                                        <p:tav tm="100000">
                                          <p:val>
                                            <p:strVal val="#ppt_x"/>
                                          </p:val>
                                        </p:tav>
                                      </p:tavLst>
                                    </p:anim>
                                    <p:anim calcmode="lin" valueType="num">
                                      <p:cBhvr additive="base">
                                        <p:cTn id="87" dur="500" fill="hold"/>
                                        <p:tgtEl>
                                          <p:spTgt spid="125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67" grpId="0"/>
      <p:bldP spid="1252368" grpId="0"/>
      <p:bldP spid="1252369" grpId="0"/>
      <p:bldP spid="1252370" grpId="0"/>
      <p:bldP spid="1252371" grpId="0"/>
      <p:bldP spid="1252406" grpId="0" animBg="1"/>
      <p:bldP spid="1252407" grpId="0" animBg="1"/>
      <p:bldP spid="1252424" grpId="0" animBg="1"/>
      <p:bldP spid="1252425" grpId="0" animBg="1"/>
      <p:bldP spid="12524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zh-CN" altLang="en-US" dirty="0"/>
              <a:t>最不经常使用算法</a:t>
            </a:r>
            <a:r>
              <a:rPr lang="en-US" altLang="zh-CN" dirty="0"/>
              <a:t>(LFU)</a:t>
            </a:r>
          </a:p>
        </p:txBody>
      </p:sp>
      <p:sp>
        <p:nvSpPr>
          <p:cNvPr id="1254488" name="Text Box 88"/>
          <p:cNvSpPr txBox="1">
            <a:spLocks noChangeArrowheads="1"/>
          </p:cNvSpPr>
          <p:nvPr/>
        </p:nvSpPr>
        <p:spPr bwMode="auto">
          <a:xfrm>
            <a:off x="2216150" y="4799013"/>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4489" name="Text Box 89"/>
          <p:cNvSpPr txBox="1">
            <a:spLocks noChangeArrowheads="1"/>
          </p:cNvSpPr>
          <p:nvPr/>
        </p:nvSpPr>
        <p:spPr bwMode="auto">
          <a:xfrm>
            <a:off x="3054350" y="4799013"/>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4490" name="Text Box 90"/>
          <p:cNvSpPr txBox="1">
            <a:spLocks noChangeArrowheads="1"/>
          </p:cNvSpPr>
          <p:nvPr/>
        </p:nvSpPr>
        <p:spPr bwMode="auto">
          <a:xfrm>
            <a:off x="3956050" y="478472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微软雅黑"/>
                <a:cs typeface="Times New Roman" panose="02020603050405020304" pitchFamily="18" charset="0"/>
              </a:rPr>
              <a:t>命中</a:t>
            </a:r>
          </a:p>
        </p:txBody>
      </p:sp>
      <p:sp>
        <p:nvSpPr>
          <p:cNvPr id="1254491" name="Text Box 91"/>
          <p:cNvSpPr txBox="1">
            <a:spLocks noChangeArrowheads="1"/>
          </p:cNvSpPr>
          <p:nvPr/>
        </p:nvSpPr>
        <p:spPr bwMode="auto">
          <a:xfrm>
            <a:off x="4870450" y="481012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4492" name="Text Box 92"/>
          <p:cNvSpPr txBox="1">
            <a:spLocks noChangeArrowheads="1"/>
          </p:cNvSpPr>
          <p:nvPr/>
        </p:nvSpPr>
        <p:spPr bwMode="auto">
          <a:xfrm>
            <a:off x="5835650" y="478472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微软雅黑"/>
                <a:cs typeface="Times New Roman" panose="02020603050405020304" pitchFamily="18" charset="0"/>
              </a:rPr>
              <a:t>命中</a:t>
            </a:r>
          </a:p>
        </p:txBody>
      </p:sp>
      <p:sp>
        <p:nvSpPr>
          <p:cNvPr id="1254493" name="Text Box 93"/>
          <p:cNvSpPr txBox="1">
            <a:spLocks noChangeArrowheads="1"/>
          </p:cNvSpPr>
          <p:nvPr/>
        </p:nvSpPr>
        <p:spPr bwMode="auto">
          <a:xfrm>
            <a:off x="6800850" y="478472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4494" name="Text Box 94"/>
          <p:cNvSpPr txBox="1">
            <a:spLocks noChangeArrowheads="1"/>
          </p:cNvSpPr>
          <p:nvPr/>
        </p:nvSpPr>
        <p:spPr bwMode="auto">
          <a:xfrm>
            <a:off x="8650288" y="478472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微软雅黑"/>
                <a:cs typeface="Times New Roman" panose="02020603050405020304" pitchFamily="18" charset="0"/>
              </a:rPr>
              <a:t>替换</a:t>
            </a:r>
          </a:p>
        </p:txBody>
      </p:sp>
      <p:sp>
        <p:nvSpPr>
          <p:cNvPr id="1254495" name="Text Box 95"/>
          <p:cNvSpPr txBox="1">
            <a:spLocks noChangeArrowheads="1"/>
          </p:cNvSpPr>
          <p:nvPr/>
        </p:nvSpPr>
        <p:spPr bwMode="auto">
          <a:xfrm>
            <a:off x="9696450" y="4784725"/>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微软雅黑"/>
                <a:cs typeface="Times New Roman" panose="02020603050405020304" pitchFamily="18" charset="0"/>
              </a:rPr>
              <a:t>替换</a:t>
            </a:r>
          </a:p>
        </p:txBody>
      </p:sp>
      <p:grpSp>
        <p:nvGrpSpPr>
          <p:cNvPr id="2" name="Group 98"/>
          <p:cNvGrpSpPr>
            <a:grpSpLocks/>
          </p:cNvGrpSpPr>
          <p:nvPr/>
        </p:nvGrpSpPr>
        <p:grpSpPr bwMode="auto">
          <a:xfrm>
            <a:off x="1703388" y="2276476"/>
            <a:ext cx="685800" cy="2181225"/>
            <a:chOff x="0" y="1689"/>
            <a:chExt cx="432" cy="1374"/>
          </a:xfrm>
        </p:grpSpPr>
        <p:sp>
          <p:nvSpPr>
            <p:cNvPr id="289870" name="Text Box 99"/>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p>
          </p:txBody>
        </p:sp>
        <p:sp>
          <p:nvSpPr>
            <p:cNvPr id="289871" name="Text Box 100"/>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72" name="Text Box 101"/>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73" name="Text Box 102"/>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p>
          </p:txBody>
        </p:sp>
      </p:grpSp>
      <p:grpSp>
        <p:nvGrpSpPr>
          <p:cNvPr id="3" name="Group 103"/>
          <p:cNvGrpSpPr>
            <a:grpSpLocks/>
          </p:cNvGrpSpPr>
          <p:nvPr/>
        </p:nvGrpSpPr>
        <p:grpSpPr bwMode="auto">
          <a:xfrm>
            <a:off x="2216151" y="2179639"/>
            <a:ext cx="614363" cy="2466975"/>
            <a:chOff x="384" y="1584"/>
            <a:chExt cx="387" cy="1554"/>
          </a:xfrm>
        </p:grpSpPr>
        <p:sp>
          <p:nvSpPr>
            <p:cNvPr id="289866" name="Rectangle 104"/>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7" name="Rectangle 105"/>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8" name="Rectangle 106"/>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9" name="Rectangle 107"/>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08" name="Rectangle 108"/>
          <p:cNvSpPr>
            <a:spLocks noChangeArrowheads="1"/>
          </p:cNvSpPr>
          <p:nvPr/>
        </p:nvSpPr>
        <p:spPr bwMode="auto">
          <a:xfrm>
            <a:off x="221615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p>
        </p:txBody>
      </p:sp>
      <p:grpSp>
        <p:nvGrpSpPr>
          <p:cNvPr id="4" name="Group 109"/>
          <p:cNvGrpSpPr>
            <a:grpSpLocks/>
          </p:cNvGrpSpPr>
          <p:nvPr/>
        </p:nvGrpSpPr>
        <p:grpSpPr bwMode="auto">
          <a:xfrm>
            <a:off x="3054351" y="2179639"/>
            <a:ext cx="614363" cy="2466975"/>
            <a:chOff x="1008" y="1584"/>
            <a:chExt cx="387" cy="1554"/>
          </a:xfrm>
        </p:grpSpPr>
        <p:sp>
          <p:nvSpPr>
            <p:cNvPr id="289862" name="Rectangle 110"/>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289863" name="Rectangle 111"/>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4" name="Rectangle 112"/>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5" name="Rectangle 113"/>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14" name="Rectangle 114"/>
          <p:cNvSpPr>
            <a:spLocks noChangeArrowheads="1"/>
          </p:cNvSpPr>
          <p:nvPr/>
        </p:nvSpPr>
        <p:spPr bwMode="auto">
          <a:xfrm>
            <a:off x="3054351" y="27924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p>
        </p:txBody>
      </p:sp>
      <p:grpSp>
        <p:nvGrpSpPr>
          <p:cNvPr id="5" name="Group 115"/>
          <p:cNvGrpSpPr>
            <a:grpSpLocks/>
          </p:cNvGrpSpPr>
          <p:nvPr/>
        </p:nvGrpSpPr>
        <p:grpSpPr bwMode="auto">
          <a:xfrm>
            <a:off x="5830888" y="2179639"/>
            <a:ext cx="614362" cy="2466975"/>
            <a:chOff x="2925" y="1584"/>
            <a:chExt cx="387" cy="1554"/>
          </a:xfrm>
        </p:grpSpPr>
        <p:sp>
          <p:nvSpPr>
            <p:cNvPr id="289858" name="Rectangle 116"/>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9" name="Rectangle 117"/>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289860" name="Rectangle 118"/>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289861" name="Rectangle 119"/>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Group 120"/>
          <p:cNvGrpSpPr>
            <a:grpSpLocks/>
          </p:cNvGrpSpPr>
          <p:nvPr/>
        </p:nvGrpSpPr>
        <p:grpSpPr bwMode="auto">
          <a:xfrm>
            <a:off x="6800851" y="2179639"/>
            <a:ext cx="614363" cy="2466975"/>
            <a:chOff x="3504" y="1584"/>
            <a:chExt cx="387" cy="1554"/>
          </a:xfrm>
        </p:grpSpPr>
        <p:sp>
          <p:nvSpPr>
            <p:cNvPr id="289854" name="Rectangle 121"/>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5" name="Rectangle 122"/>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6" name="Rectangle 123"/>
            <p:cNvSpPr>
              <a:spLocks noChangeArrowheads="1"/>
            </p:cNvSpPr>
            <p:nvPr/>
          </p:nvSpPr>
          <p:spPr bwMode="auto">
            <a:xfrm>
              <a:off x="3504" y="2354"/>
              <a:ext cx="387" cy="396"/>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289857" name="Rectangle 124"/>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Group 125"/>
          <p:cNvGrpSpPr>
            <a:grpSpLocks/>
          </p:cNvGrpSpPr>
          <p:nvPr/>
        </p:nvGrpSpPr>
        <p:grpSpPr bwMode="auto">
          <a:xfrm>
            <a:off x="9691688" y="2179639"/>
            <a:ext cx="614362" cy="2466975"/>
            <a:chOff x="4701" y="1584"/>
            <a:chExt cx="387" cy="1554"/>
          </a:xfrm>
        </p:grpSpPr>
        <p:sp>
          <p:nvSpPr>
            <p:cNvPr id="289850" name="Rectangle 126"/>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51" name="Rectangle 127"/>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2" name="Rectangle 128"/>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289853" name="Rectangle 129"/>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16</a:t>
              </a:r>
            </a:p>
          </p:txBody>
        </p:sp>
      </p:grpSp>
      <p:sp>
        <p:nvSpPr>
          <p:cNvPr id="1254530" name="Rectangle 130"/>
          <p:cNvSpPr>
            <a:spLocks noChangeArrowheads="1"/>
          </p:cNvSpPr>
          <p:nvPr/>
        </p:nvSpPr>
        <p:spPr bwMode="auto">
          <a:xfrm>
            <a:off x="5830888" y="2781301"/>
            <a:ext cx="614362" cy="646113"/>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254531" name="Rectangle 131"/>
          <p:cNvSpPr>
            <a:spLocks noChangeArrowheads="1"/>
          </p:cNvSpPr>
          <p:nvPr/>
        </p:nvSpPr>
        <p:spPr bwMode="auto">
          <a:xfrm>
            <a:off x="6800851" y="4008438"/>
            <a:ext cx="614363" cy="6461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16</a:t>
            </a:r>
          </a:p>
        </p:txBody>
      </p:sp>
      <p:grpSp>
        <p:nvGrpSpPr>
          <p:cNvPr id="8" name="Group 132"/>
          <p:cNvGrpSpPr>
            <a:grpSpLocks/>
          </p:cNvGrpSpPr>
          <p:nvPr/>
        </p:nvGrpSpPr>
        <p:grpSpPr bwMode="auto">
          <a:xfrm>
            <a:off x="8726488" y="2179639"/>
            <a:ext cx="614362" cy="2466975"/>
            <a:chOff x="4128" y="1584"/>
            <a:chExt cx="387" cy="1554"/>
          </a:xfrm>
        </p:grpSpPr>
        <p:sp>
          <p:nvSpPr>
            <p:cNvPr id="289846" name="Rectangle 133"/>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47" name="Rectangle 134"/>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48" name="Rectangle 135"/>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289849" name="Rectangle 136"/>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19</a:t>
              </a:r>
            </a:p>
          </p:txBody>
        </p:sp>
      </p:grpSp>
      <p:grpSp>
        <p:nvGrpSpPr>
          <p:cNvPr id="9" name="Group 137"/>
          <p:cNvGrpSpPr>
            <a:grpSpLocks/>
          </p:cNvGrpSpPr>
          <p:nvPr/>
        </p:nvGrpSpPr>
        <p:grpSpPr bwMode="auto">
          <a:xfrm>
            <a:off x="3951288" y="2179639"/>
            <a:ext cx="614362" cy="2466975"/>
            <a:chOff x="1629" y="1584"/>
            <a:chExt cx="387" cy="1554"/>
          </a:xfrm>
        </p:grpSpPr>
        <p:sp>
          <p:nvSpPr>
            <p:cNvPr id="289842" name="Rectangle 138"/>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289843" name="Rectangle 139"/>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4" name="Rectangle 140"/>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5" name="Rectangle 141"/>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p>
          </p:txBody>
        </p:sp>
      </p:grpSp>
      <p:sp>
        <p:nvSpPr>
          <p:cNvPr id="1254542" name="Rectangle 142"/>
          <p:cNvSpPr>
            <a:spLocks noChangeArrowheads="1"/>
          </p:cNvSpPr>
          <p:nvPr/>
        </p:nvSpPr>
        <p:spPr bwMode="auto">
          <a:xfrm>
            <a:off x="3951288" y="2171700"/>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p>
        </p:txBody>
      </p:sp>
      <p:grpSp>
        <p:nvGrpSpPr>
          <p:cNvPr id="10" name="Group 143"/>
          <p:cNvGrpSpPr>
            <a:grpSpLocks/>
          </p:cNvGrpSpPr>
          <p:nvPr/>
        </p:nvGrpSpPr>
        <p:grpSpPr bwMode="auto">
          <a:xfrm>
            <a:off x="4870451" y="2179639"/>
            <a:ext cx="614363" cy="2466975"/>
            <a:chOff x="2256" y="1584"/>
            <a:chExt cx="387" cy="1554"/>
          </a:xfrm>
        </p:grpSpPr>
        <p:sp>
          <p:nvSpPr>
            <p:cNvPr id="289838" name="Rectangle 144"/>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39" name="Rectangle 145"/>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0" name="Rectangle 146"/>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1" name="Rectangle 147"/>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48" name="Rectangle 148"/>
          <p:cNvSpPr>
            <a:spLocks noChangeArrowheads="1"/>
          </p:cNvSpPr>
          <p:nvPr/>
        </p:nvSpPr>
        <p:spPr bwMode="auto">
          <a:xfrm>
            <a:off x="4870451" y="3398839"/>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1254549" name="Rectangle 149"/>
          <p:cNvSpPr>
            <a:spLocks noChangeArrowheads="1"/>
          </p:cNvSpPr>
          <p:nvPr/>
        </p:nvSpPr>
        <p:spPr bwMode="auto">
          <a:xfrm>
            <a:off x="8726488" y="3398838"/>
            <a:ext cx="614362"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1254550" name="Rectangle 150"/>
          <p:cNvSpPr>
            <a:spLocks noChangeArrowheads="1"/>
          </p:cNvSpPr>
          <p:nvPr/>
        </p:nvSpPr>
        <p:spPr bwMode="auto">
          <a:xfrm>
            <a:off x="9691688" y="4029076"/>
            <a:ext cx="614361"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p>
        </p:txBody>
      </p:sp>
      <p:grpSp>
        <p:nvGrpSpPr>
          <p:cNvPr id="12" name="组合 11"/>
          <p:cNvGrpSpPr/>
          <p:nvPr/>
        </p:nvGrpSpPr>
        <p:grpSpPr>
          <a:xfrm>
            <a:off x="2241550" y="1341438"/>
            <a:ext cx="8007350" cy="838201"/>
            <a:chOff x="2241550" y="1341438"/>
            <a:chExt cx="8007350" cy="838201"/>
          </a:xfrm>
        </p:grpSpPr>
        <p:sp>
          <p:nvSpPr>
            <p:cNvPr id="1254480" name="Text Box 80"/>
            <p:cNvSpPr txBox="1">
              <a:spLocks noChangeArrowheads="1"/>
            </p:cNvSpPr>
            <p:nvPr/>
          </p:nvSpPr>
          <p:spPr bwMode="auto">
            <a:xfrm>
              <a:off x="224155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1254481" name="Text Box 81"/>
            <p:cNvSpPr txBox="1">
              <a:spLocks noChangeArrowheads="1"/>
            </p:cNvSpPr>
            <p:nvPr/>
          </p:nvSpPr>
          <p:spPr bwMode="auto">
            <a:xfrm>
              <a:off x="311785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1254482" name="Text Box 82"/>
            <p:cNvSpPr txBox="1">
              <a:spLocks noChangeArrowheads="1"/>
            </p:cNvSpPr>
            <p:nvPr/>
          </p:nvSpPr>
          <p:spPr bwMode="auto">
            <a:xfrm>
              <a:off x="396875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1254483" name="Text Box 83"/>
            <p:cNvSpPr txBox="1">
              <a:spLocks noChangeArrowheads="1"/>
            </p:cNvSpPr>
            <p:nvPr/>
          </p:nvSpPr>
          <p:spPr bwMode="auto">
            <a:xfrm>
              <a:off x="487045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1254484" name="Text Box 84"/>
            <p:cNvSpPr txBox="1">
              <a:spLocks noChangeArrowheads="1"/>
            </p:cNvSpPr>
            <p:nvPr/>
          </p:nvSpPr>
          <p:spPr bwMode="auto">
            <a:xfrm>
              <a:off x="582930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1254485" name="Text Box 85"/>
            <p:cNvSpPr txBox="1">
              <a:spLocks noChangeArrowheads="1"/>
            </p:cNvSpPr>
            <p:nvPr/>
          </p:nvSpPr>
          <p:spPr bwMode="auto">
            <a:xfrm>
              <a:off x="681990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1254486" name="Text Box 86"/>
            <p:cNvSpPr txBox="1">
              <a:spLocks noChangeArrowheads="1"/>
            </p:cNvSpPr>
            <p:nvPr/>
          </p:nvSpPr>
          <p:spPr bwMode="auto">
            <a:xfrm>
              <a:off x="8745538"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1254487" name="Text Box 87"/>
            <p:cNvSpPr txBox="1">
              <a:spLocks noChangeArrowheads="1"/>
            </p:cNvSpPr>
            <p:nvPr/>
          </p:nvSpPr>
          <p:spPr bwMode="auto">
            <a:xfrm>
              <a:off x="9715500" y="1812926"/>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p>
          </p:txBody>
        </p:sp>
        <p:sp>
          <p:nvSpPr>
            <p:cNvPr id="1254496" name="Line 96"/>
            <p:cNvSpPr>
              <a:spLocks noChangeShapeType="1"/>
            </p:cNvSpPr>
            <p:nvPr/>
          </p:nvSpPr>
          <p:spPr bwMode="auto">
            <a:xfrm>
              <a:off x="2597150" y="1722438"/>
              <a:ext cx="7391400" cy="0"/>
            </a:xfrm>
            <a:prstGeom prst="line">
              <a:avLst/>
            </a:prstGeom>
            <a:noFill/>
            <a:ln w="28575">
              <a:solidFill>
                <a:srgbClr val="33CC33"/>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11" name="Text Box 97"/>
            <p:cNvSpPr txBox="1">
              <a:spLocks noChangeArrowheads="1"/>
            </p:cNvSpPr>
            <p:nvPr/>
          </p:nvSpPr>
          <p:spPr bwMode="auto">
            <a:xfrm>
              <a:off x="9683750" y="1341438"/>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t</a:t>
              </a:r>
            </a:p>
          </p:txBody>
        </p:sp>
        <p:sp>
          <p:nvSpPr>
            <p:cNvPr id="1254551" name="Text Box 151"/>
            <p:cNvSpPr txBox="1">
              <a:spLocks noChangeArrowheads="1"/>
            </p:cNvSpPr>
            <p:nvPr/>
          </p:nvSpPr>
          <p:spPr bwMode="auto">
            <a:xfrm>
              <a:off x="7797800" y="1798638"/>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p>
          </p:txBody>
        </p:sp>
      </p:grpSp>
      <p:sp>
        <p:nvSpPr>
          <p:cNvPr id="1254552" name="Text Box 152"/>
          <p:cNvSpPr txBox="1">
            <a:spLocks noChangeArrowheads="1"/>
          </p:cNvSpPr>
          <p:nvPr/>
        </p:nvSpPr>
        <p:spPr bwMode="auto">
          <a:xfrm>
            <a:off x="7689850" y="4770438"/>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微软雅黑"/>
                <a:cs typeface="Times New Roman" panose="02020603050405020304" pitchFamily="18" charset="0"/>
              </a:rPr>
              <a:t>命中</a:t>
            </a:r>
          </a:p>
        </p:txBody>
      </p:sp>
      <p:grpSp>
        <p:nvGrpSpPr>
          <p:cNvPr id="11" name="Group 153"/>
          <p:cNvGrpSpPr>
            <a:grpSpLocks/>
          </p:cNvGrpSpPr>
          <p:nvPr/>
        </p:nvGrpSpPr>
        <p:grpSpPr bwMode="auto">
          <a:xfrm>
            <a:off x="7766051" y="2165352"/>
            <a:ext cx="614363" cy="2481263"/>
            <a:chOff x="4128" y="1584"/>
            <a:chExt cx="387" cy="1563"/>
          </a:xfrm>
        </p:grpSpPr>
        <p:sp>
          <p:nvSpPr>
            <p:cNvPr id="289834" name="Rectangle 154"/>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289835" name="Rectangle 155"/>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36" name="Rectangle 156"/>
            <p:cNvSpPr>
              <a:spLocks noChangeArrowheads="1"/>
            </p:cNvSpPr>
            <p:nvPr/>
          </p:nvSpPr>
          <p:spPr bwMode="auto">
            <a:xfrm>
              <a:off x="4128" y="2718"/>
              <a:ext cx="387" cy="42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289837" name="Rectangle 157"/>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19</a:t>
              </a:r>
            </a:p>
          </p:txBody>
        </p:sp>
      </p:grpSp>
      <p:sp>
        <p:nvSpPr>
          <p:cNvPr id="1254558" name="Rectangle 158"/>
          <p:cNvSpPr>
            <a:spLocks noChangeArrowheads="1"/>
          </p:cNvSpPr>
          <p:nvPr/>
        </p:nvSpPr>
        <p:spPr bwMode="auto">
          <a:xfrm>
            <a:off x="7766051" y="2165350"/>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22</a:t>
            </a:r>
            <a:r>
              <a:rPr kumimoji="0" lang="en-US" altLang="zh-CN" sz="1800" b="1" i="0" u="none" strike="noStrike" kern="1200" cap="none" spc="0" normalizeH="0" baseline="50000" noProof="0" dirty="0">
                <a:ln>
                  <a:noFill/>
                </a:ln>
                <a:solidFill>
                  <a:srgbClr val="0033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p>
        </p:txBody>
      </p:sp>
    </p:spTree>
    <p:extLst>
      <p:ext uri="{BB962C8B-B14F-4D97-AF65-F5344CB8AC3E}">
        <p14:creationId xmlns:p14="http://schemas.microsoft.com/office/powerpoint/2010/main" val="4154892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4488"/>
                                        </p:tgtEl>
                                        <p:attrNameLst>
                                          <p:attrName>style.visibility</p:attrName>
                                        </p:attrNameLst>
                                      </p:cBhvr>
                                      <p:to>
                                        <p:strVal val="visible"/>
                                      </p:to>
                                    </p:set>
                                    <p:anim calcmode="lin" valueType="num">
                                      <p:cBhvr additive="base">
                                        <p:cTn id="23" dur="500" fill="hold"/>
                                        <p:tgtEl>
                                          <p:spTgt spid="1254488"/>
                                        </p:tgtEl>
                                        <p:attrNameLst>
                                          <p:attrName>ppt_x</p:attrName>
                                        </p:attrNameLst>
                                      </p:cBhvr>
                                      <p:tavLst>
                                        <p:tav tm="0">
                                          <p:val>
                                            <p:strVal val="#ppt_x"/>
                                          </p:val>
                                        </p:tav>
                                        <p:tav tm="100000">
                                          <p:val>
                                            <p:strVal val="#ppt_x"/>
                                          </p:val>
                                        </p:tav>
                                      </p:tavLst>
                                    </p:anim>
                                    <p:anim calcmode="lin" valueType="num">
                                      <p:cBhvr additive="base">
                                        <p:cTn id="24" dur="500" fill="hold"/>
                                        <p:tgtEl>
                                          <p:spTgt spid="125448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4508"/>
                                        </p:tgtEl>
                                        <p:attrNameLst>
                                          <p:attrName>style.visibility</p:attrName>
                                        </p:attrNameLst>
                                      </p:cBhvr>
                                      <p:to>
                                        <p:strVal val="visible"/>
                                      </p:to>
                                    </p:set>
                                    <p:anim calcmode="lin" valueType="num">
                                      <p:cBhvr additive="base">
                                        <p:cTn id="29" dur="500" fill="hold"/>
                                        <p:tgtEl>
                                          <p:spTgt spid="1254508"/>
                                        </p:tgtEl>
                                        <p:attrNameLst>
                                          <p:attrName>ppt_x</p:attrName>
                                        </p:attrNameLst>
                                      </p:cBhvr>
                                      <p:tavLst>
                                        <p:tav tm="0">
                                          <p:val>
                                            <p:strVal val="#ppt_x"/>
                                          </p:val>
                                        </p:tav>
                                        <p:tav tm="100000">
                                          <p:val>
                                            <p:strVal val="#ppt_x"/>
                                          </p:val>
                                        </p:tav>
                                      </p:tavLst>
                                    </p:anim>
                                    <p:anim calcmode="lin" valueType="num">
                                      <p:cBhvr additive="base">
                                        <p:cTn id="30" dur="500" fill="hold"/>
                                        <p:tgtEl>
                                          <p:spTgt spid="125450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4489"/>
                                        </p:tgtEl>
                                        <p:attrNameLst>
                                          <p:attrName>style.visibility</p:attrName>
                                        </p:attrNameLst>
                                      </p:cBhvr>
                                      <p:to>
                                        <p:strVal val="visible"/>
                                      </p:to>
                                    </p:set>
                                    <p:anim calcmode="lin" valueType="num">
                                      <p:cBhvr additive="base">
                                        <p:cTn id="40" dur="500" fill="hold"/>
                                        <p:tgtEl>
                                          <p:spTgt spid="1254489"/>
                                        </p:tgtEl>
                                        <p:attrNameLst>
                                          <p:attrName>ppt_x</p:attrName>
                                        </p:attrNameLst>
                                      </p:cBhvr>
                                      <p:tavLst>
                                        <p:tav tm="0">
                                          <p:val>
                                            <p:strVal val="#ppt_x"/>
                                          </p:val>
                                        </p:tav>
                                        <p:tav tm="100000">
                                          <p:val>
                                            <p:strVal val="#ppt_x"/>
                                          </p:val>
                                        </p:tav>
                                      </p:tavLst>
                                    </p:anim>
                                    <p:anim calcmode="lin" valueType="num">
                                      <p:cBhvr additive="base">
                                        <p:cTn id="41" dur="500" fill="hold"/>
                                        <p:tgtEl>
                                          <p:spTgt spid="1254489"/>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4514"/>
                                        </p:tgtEl>
                                        <p:attrNameLst>
                                          <p:attrName>style.visibility</p:attrName>
                                        </p:attrNameLst>
                                      </p:cBhvr>
                                      <p:to>
                                        <p:strVal val="visible"/>
                                      </p:to>
                                    </p:set>
                                    <p:anim calcmode="lin" valueType="num">
                                      <p:cBhvr additive="base">
                                        <p:cTn id="46" dur="500" fill="hold"/>
                                        <p:tgtEl>
                                          <p:spTgt spid="1254514"/>
                                        </p:tgtEl>
                                        <p:attrNameLst>
                                          <p:attrName>ppt_x</p:attrName>
                                        </p:attrNameLst>
                                      </p:cBhvr>
                                      <p:tavLst>
                                        <p:tav tm="0">
                                          <p:val>
                                            <p:strVal val="#ppt_x"/>
                                          </p:val>
                                        </p:tav>
                                        <p:tav tm="100000">
                                          <p:val>
                                            <p:strVal val="#ppt_x"/>
                                          </p:val>
                                        </p:tav>
                                      </p:tavLst>
                                    </p:anim>
                                    <p:anim calcmode="lin" valueType="num">
                                      <p:cBhvr additive="base">
                                        <p:cTn id="47" dur="500" fill="hold"/>
                                        <p:tgtEl>
                                          <p:spTgt spid="12545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4542"/>
                                        </p:tgtEl>
                                        <p:attrNameLst>
                                          <p:attrName>style.visibility</p:attrName>
                                        </p:attrNameLst>
                                      </p:cBhvr>
                                      <p:to>
                                        <p:strVal val="visible"/>
                                      </p:to>
                                    </p:set>
                                    <p:anim calcmode="lin" valueType="num">
                                      <p:cBhvr additive="base">
                                        <p:cTn id="57" dur="500" fill="hold"/>
                                        <p:tgtEl>
                                          <p:spTgt spid="1254542"/>
                                        </p:tgtEl>
                                        <p:attrNameLst>
                                          <p:attrName>ppt_x</p:attrName>
                                        </p:attrNameLst>
                                      </p:cBhvr>
                                      <p:tavLst>
                                        <p:tav tm="0">
                                          <p:val>
                                            <p:strVal val="#ppt_x"/>
                                          </p:val>
                                        </p:tav>
                                        <p:tav tm="100000">
                                          <p:val>
                                            <p:strVal val="#ppt_x"/>
                                          </p:val>
                                        </p:tav>
                                      </p:tavLst>
                                    </p:anim>
                                    <p:anim calcmode="lin" valueType="num">
                                      <p:cBhvr additive="base">
                                        <p:cTn id="58" dur="500" fill="hold"/>
                                        <p:tgtEl>
                                          <p:spTgt spid="1254542"/>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4490"/>
                                        </p:tgtEl>
                                        <p:attrNameLst>
                                          <p:attrName>style.visibility</p:attrName>
                                        </p:attrNameLst>
                                      </p:cBhvr>
                                      <p:to>
                                        <p:strVal val="visible"/>
                                      </p:to>
                                    </p:set>
                                    <p:anim calcmode="lin" valueType="num">
                                      <p:cBhvr additive="base">
                                        <p:cTn id="63" dur="500" fill="hold"/>
                                        <p:tgtEl>
                                          <p:spTgt spid="1254490"/>
                                        </p:tgtEl>
                                        <p:attrNameLst>
                                          <p:attrName>ppt_x</p:attrName>
                                        </p:attrNameLst>
                                      </p:cBhvr>
                                      <p:tavLst>
                                        <p:tav tm="0">
                                          <p:val>
                                            <p:strVal val="#ppt_x"/>
                                          </p:val>
                                        </p:tav>
                                        <p:tav tm="100000">
                                          <p:val>
                                            <p:strVal val="#ppt_x"/>
                                          </p:val>
                                        </p:tav>
                                      </p:tavLst>
                                    </p:anim>
                                    <p:anim calcmode="lin" valueType="num">
                                      <p:cBhvr additive="base">
                                        <p:cTn id="64" dur="500" fill="hold"/>
                                        <p:tgtEl>
                                          <p:spTgt spid="125449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4491"/>
                                        </p:tgtEl>
                                        <p:attrNameLst>
                                          <p:attrName>style.visibility</p:attrName>
                                        </p:attrNameLst>
                                      </p:cBhvr>
                                      <p:to>
                                        <p:strVal val="visible"/>
                                      </p:to>
                                    </p:set>
                                    <p:anim calcmode="lin" valueType="num">
                                      <p:cBhvr additive="base">
                                        <p:cTn id="74" dur="500" fill="hold"/>
                                        <p:tgtEl>
                                          <p:spTgt spid="1254491"/>
                                        </p:tgtEl>
                                        <p:attrNameLst>
                                          <p:attrName>ppt_x</p:attrName>
                                        </p:attrNameLst>
                                      </p:cBhvr>
                                      <p:tavLst>
                                        <p:tav tm="0">
                                          <p:val>
                                            <p:strVal val="#ppt_x"/>
                                          </p:val>
                                        </p:tav>
                                        <p:tav tm="100000">
                                          <p:val>
                                            <p:strVal val="#ppt_x"/>
                                          </p:val>
                                        </p:tav>
                                      </p:tavLst>
                                    </p:anim>
                                    <p:anim calcmode="lin" valueType="num">
                                      <p:cBhvr additive="base">
                                        <p:cTn id="75" dur="500" fill="hold"/>
                                        <p:tgtEl>
                                          <p:spTgt spid="1254491"/>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4548"/>
                                        </p:tgtEl>
                                        <p:attrNameLst>
                                          <p:attrName>style.visibility</p:attrName>
                                        </p:attrNameLst>
                                      </p:cBhvr>
                                      <p:to>
                                        <p:strVal val="visible"/>
                                      </p:to>
                                    </p:set>
                                    <p:anim calcmode="lin" valueType="num">
                                      <p:cBhvr additive="base">
                                        <p:cTn id="80" dur="500" fill="hold"/>
                                        <p:tgtEl>
                                          <p:spTgt spid="1254548"/>
                                        </p:tgtEl>
                                        <p:attrNameLst>
                                          <p:attrName>ppt_x</p:attrName>
                                        </p:attrNameLst>
                                      </p:cBhvr>
                                      <p:tavLst>
                                        <p:tav tm="0">
                                          <p:val>
                                            <p:strVal val="#ppt_x"/>
                                          </p:val>
                                        </p:tav>
                                        <p:tav tm="100000">
                                          <p:val>
                                            <p:strVal val="#ppt_x"/>
                                          </p:val>
                                        </p:tav>
                                      </p:tavLst>
                                    </p:anim>
                                    <p:anim calcmode="lin" valueType="num">
                                      <p:cBhvr additive="base">
                                        <p:cTn id="81" dur="500" fill="hold"/>
                                        <p:tgtEl>
                                          <p:spTgt spid="125454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4492"/>
                                        </p:tgtEl>
                                        <p:attrNameLst>
                                          <p:attrName>style.visibility</p:attrName>
                                        </p:attrNameLst>
                                      </p:cBhvr>
                                      <p:to>
                                        <p:strVal val="visible"/>
                                      </p:to>
                                    </p:set>
                                    <p:anim calcmode="lin" valueType="num">
                                      <p:cBhvr additive="base">
                                        <p:cTn id="91" dur="500" fill="hold"/>
                                        <p:tgtEl>
                                          <p:spTgt spid="1254492"/>
                                        </p:tgtEl>
                                        <p:attrNameLst>
                                          <p:attrName>ppt_x</p:attrName>
                                        </p:attrNameLst>
                                      </p:cBhvr>
                                      <p:tavLst>
                                        <p:tav tm="0">
                                          <p:val>
                                            <p:strVal val="#ppt_x"/>
                                          </p:val>
                                        </p:tav>
                                        <p:tav tm="100000">
                                          <p:val>
                                            <p:strVal val="#ppt_x"/>
                                          </p:val>
                                        </p:tav>
                                      </p:tavLst>
                                    </p:anim>
                                    <p:anim calcmode="lin" valueType="num">
                                      <p:cBhvr additive="base">
                                        <p:cTn id="92" dur="500" fill="hold"/>
                                        <p:tgtEl>
                                          <p:spTgt spid="1254492"/>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4530"/>
                                        </p:tgtEl>
                                        <p:attrNameLst>
                                          <p:attrName>style.visibility</p:attrName>
                                        </p:attrNameLst>
                                      </p:cBhvr>
                                      <p:to>
                                        <p:strVal val="visible"/>
                                      </p:to>
                                    </p:set>
                                    <p:anim calcmode="lin" valueType="num">
                                      <p:cBhvr additive="base">
                                        <p:cTn id="97" dur="500" fill="hold"/>
                                        <p:tgtEl>
                                          <p:spTgt spid="1254530"/>
                                        </p:tgtEl>
                                        <p:attrNameLst>
                                          <p:attrName>ppt_x</p:attrName>
                                        </p:attrNameLst>
                                      </p:cBhvr>
                                      <p:tavLst>
                                        <p:tav tm="0">
                                          <p:val>
                                            <p:strVal val="#ppt_x"/>
                                          </p:val>
                                        </p:tav>
                                        <p:tav tm="100000">
                                          <p:val>
                                            <p:strVal val="#ppt_x"/>
                                          </p:val>
                                        </p:tav>
                                      </p:tavLst>
                                    </p:anim>
                                    <p:anim calcmode="lin" valueType="num">
                                      <p:cBhvr additive="base">
                                        <p:cTn id="98" dur="500" fill="hold"/>
                                        <p:tgtEl>
                                          <p:spTgt spid="125453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4493"/>
                                        </p:tgtEl>
                                        <p:attrNameLst>
                                          <p:attrName>style.visibility</p:attrName>
                                        </p:attrNameLst>
                                      </p:cBhvr>
                                      <p:to>
                                        <p:strVal val="visible"/>
                                      </p:to>
                                    </p:set>
                                    <p:anim calcmode="lin" valueType="num">
                                      <p:cBhvr additive="base">
                                        <p:cTn id="108" dur="500" fill="hold"/>
                                        <p:tgtEl>
                                          <p:spTgt spid="1254493"/>
                                        </p:tgtEl>
                                        <p:attrNameLst>
                                          <p:attrName>ppt_x</p:attrName>
                                        </p:attrNameLst>
                                      </p:cBhvr>
                                      <p:tavLst>
                                        <p:tav tm="0">
                                          <p:val>
                                            <p:strVal val="#ppt_x"/>
                                          </p:val>
                                        </p:tav>
                                        <p:tav tm="100000">
                                          <p:val>
                                            <p:strVal val="#ppt_x"/>
                                          </p:val>
                                        </p:tav>
                                      </p:tavLst>
                                    </p:anim>
                                    <p:anim calcmode="lin" valueType="num">
                                      <p:cBhvr additive="base">
                                        <p:cTn id="109" dur="500" fill="hold"/>
                                        <p:tgtEl>
                                          <p:spTgt spid="1254493"/>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4531"/>
                                        </p:tgtEl>
                                        <p:attrNameLst>
                                          <p:attrName>style.visibility</p:attrName>
                                        </p:attrNameLst>
                                      </p:cBhvr>
                                      <p:to>
                                        <p:strVal val="visible"/>
                                      </p:to>
                                    </p:set>
                                    <p:anim calcmode="lin" valueType="num">
                                      <p:cBhvr additive="base">
                                        <p:cTn id="114" dur="500" fill="hold"/>
                                        <p:tgtEl>
                                          <p:spTgt spid="1254531"/>
                                        </p:tgtEl>
                                        <p:attrNameLst>
                                          <p:attrName>ppt_x</p:attrName>
                                        </p:attrNameLst>
                                      </p:cBhvr>
                                      <p:tavLst>
                                        <p:tav tm="0">
                                          <p:val>
                                            <p:strVal val="#ppt_x"/>
                                          </p:val>
                                        </p:tav>
                                        <p:tav tm="100000">
                                          <p:val>
                                            <p:strVal val="#ppt_x"/>
                                          </p:val>
                                        </p:tav>
                                      </p:tavLst>
                                    </p:anim>
                                    <p:anim calcmode="lin" valueType="num">
                                      <p:cBhvr additive="base">
                                        <p:cTn id="115" dur="500" fill="hold"/>
                                        <p:tgtEl>
                                          <p:spTgt spid="1254531"/>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wipe(up)">
                                      <p:cBhvr>
                                        <p:cTn id="120" dur="500"/>
                                        <p:tgtEl>
                                          <p:spTgt spid="11"/>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1254552"/>
                                        </p:tgtEl>
                                        <p:attrNameLst>
                                          <p:attrName>style.visibility</p:attrName>
                                        </p:attrNameLst>
                                      </p:cBhvr>
                                      <p:to>
                                        <p:strVal val="visible"/>
                                      </p:to>
                                    </p:set>
                                    <p:anim calcmode="lin" valueType="num">
                                      <p:cBhvr additive="base">
                                        <p:cTn id="125" dur="500" fill="hold"/>
                                        <p:tgtEl>
                                          <p:spTgt spid="1254552"/>
                                        </p:tgtEl>
                                        <p:attrNameLst>
                                          <p:attrName>ppt_x</p:attrName>
                                        </p:attrNameLst>
                                      </p:cBhvr>
                                      <p:tavLst>
                                        <p:tav tm="0">
                                          <p:val>
                                            <p:strVal val="#ppt_x"/>
                                          </p:val>
                                        </p:tav>
                                        <p:tav tm="100000">
                                          <p:val>
                                            <p:strVal val="#ppt_x"/>
                                          </p:val>
                                        </p:tav>
                                      </p:tavLst>
                                    </p:anim>
                                    <p:anim calcmode="lin" valueType="num">
                                      <p:cBhvr additive="base">
                                        <p:cTn id="126" dur="500" fill="hold"/>
                                        <p:tgtEl>
                                          <p:spTgt spid="1254552"/>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nodeType="clickEffect">
                                  <p:stCondLst>
                                    <p:cond delay="0"/>
                                  </p:stCondLst>
                                  <p:childTnLst>
                                    <p:set>
                                      <p:cBhvr>
                                        <p:cTn id="130" dur="1" fill="hold">
                                          <p:stCondLst>
                                            <p:cond delay="0"/>
                                          </p:stCondLst>
                                        </p:cTn>
                                        <p:tgtEl>
                                          <p:spTgt spid="1254558"/>
                                        </p:tgtEl>
                                        <p:attrNameLst>
                                          <p:attrName>style.visibility</p:attrName>
                                        </p:attrNameLst>
                                      </p:cBhvr>
                                      <p:to>
                                        <p:strVal val="visible"/>
                                      </p:to>
                                    </p:set>
                                    <p:anim calcmode="lin" valueType="num">
                                      <p:cBhvr additive="base">
                                        <p:cTn id="131" dur="500" fill="hold"/>
                                        <p:tgtEl>
                                          <p:spTgt spid="1254558"/>
                                        </p:tgtEl>
                                        <p:attrNameLst>
                                          <p:attrName>ppt_x</p:attrName>
                                        </p:attrNameLst>
                                      </p:cBhvr>
                                      <p:tavLst>
                                        <p:tav tm="0">
                                          <p:val>
                                            <p:strVal val="#ppt_x"/>
                                          </p:val>
                                        </p:tav>
                                        <p:tav tm="100000">
                                          <p:val>
                                            <p:strVal val="#ppt_x"/>
                                          </p:val>
                                        </p:tav>
                                      </p:tavLst>
                                    </p:anim>
                                    <p:anim calcmode="lin" valueType="num">
                                      <p:cBhvr additive="base">
                                        <p:cTn id="132" dur="500" fill="hold"/>
                                        <p:tgtEl>
                                          <p:spTgt spid="125455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up)">
                                      <p:cBhvr>
                                        <p:cTn id="137" dur="500"/>
                                        <p:tgtEl>
                                          <p:spTgt spid="8"/>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4494"/>
                                        </p:tgtEl>
                                        <p:attrNameLst>
                                          <p:attrName>style.visibility</p:attrName>
                                        </p:attrNameLst>
                                      </p:cBhvr>
                                      <p:to>
                                        <p:strVal val="visible"/>
                                      </p:to>
                                    </p:set>
                                    <p:anim calcmode="lin" valueType="num">
                                      <p:cBhvr additive="base">
                                        <p:cTn id="142" dur="500" fill="hold"/>
                                        <p:tgtEl>
                                          <p:spTgt spid="1254494"/>
                                        </p:tgtEl>
                                        <p:attrNameLst>
                                          <p:attrName>ppt_x</p:attrName>
                                        </p:attrNameLst>
                                      </p:cBhvr>
                                      <p:tavLst>
                                        <p:tav tm="0">
                                          <p:val>
                                            <p:strVal val="#ppt_x"/>
                                          </p:val>
                                        </p:tav>
                                        <p:tav tm="100000">
                                          <p:val>
                                            <p:strVal val="#ppt_x"/>
                                          </p:val>
                                        </p:tav>
                                      </p:tavLst>
                                    </p:anim>
                                    <p:anim calcmode="lin" valueType="num">
                                      <p:cBhvr additive="base">
                                        <p:cTn id="143" dur="500" fill="hold"/>
                                        <p:tgtEl>
                                          <p:spTgt spid="1254494"/>
                                        </p:tgtEl>
                                        <p:attrNameLst>
                                          <p:attrName>ppt_y</p:attrName>
                                        </p:attrNameLst>
                                      </p:cBhvr>
                                      <p:tavLst>
                                        <p:tav tm="0">
                                          <p:val>
                                            <p:strVal val="1+#ppt_h/2"/>
                                          </p:val>
                                        </p:tav>
                                        <p:tav tm="100000">
                                          <p:val>
                                            <p:strVal val="#ppt_y"/>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4549"/>
                                        </p:tgtEl>
                                        <p:attrNameLst>
                                          <p:attrName>style.visibility</p:attrName>
                                        </p:attrNameLst>
                                      </p:cBhvr>
                                      <p:to>
                                        <p:strVal val="visible"/>
                                      </p:to>
                                    </p:set>
                                    <p:anim calcmode="lin" valueType="num">
                                      <p:cBhvr additive="base">
                                        <p:cTn id="148" dur="500" fill="hold"/>
                                        <p:tgtEl>
                                          <p:spTgt spid="1254549"/>
                                        </p:tgtEl>
                                        <p:attrNameLst>
                                          <p:attrName>ppt_x</p:attrName>
                                        </p:attrNameLst>
                                      </p:cBhvr>
                                      <p:tavLst>
                                        <p:tav tm="0">
                                          <p:val>
                                            <p:strVal val="#ppt_x"/>
                                          </p:val>
                                        </p:tav>
                                        <p:tav tm="100000">
                                          <p:val>
                                            <p:strVal val="#ppt_x"/>
                                          </p:val>
                                        </p:tav>
                                      </p:tavLst>
                                    </p:anim>
                                    <p:anim calcmode="lin" valueType="num">
                                      <p:cBhvr additive="base">
                                        <p:cTn id="149" dur="500" fill="hold"/>
                                        <p:tgtEl>
                                          <p:spTgt spid="1254549"/>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wipe(up)">
                                      <p:cBhvr>
                                        <p:cTn id="154" dur="500"/>
                                        <p:tgtEl>
                                          <p:spTgt spid="7"/>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254495"/>
                                        </p:tgtEl>
                                        <p:attrNameLst>
                                          <p:attrName>style.visibility</p:attrName>
                                        </p:attrNameLst>
                                      </p:cBhvr>
                                      <p:to>
                                        <p:strVal val="visible"/>
                                      </p:to>
                                    </p:set>
                                    <p:anim calcmode="lin" valueType="num">
                                      <p:cBhvr additive="base">
                                        <p:cTn id="159" dur="500" fill="hold"/>
                                        <p:tgtEl>
                                          <p:spTgt spid="1254495"/>
                                        </p:tgtEl>
                                        <p:attrNameLst>
                                          <p:attrName>ppt_x</p:attrName>
                                        </p:attrNameLst>
                                      </p:cBhvr>
                                      <p:tavLst>
                                        <p:tav tm="0">
                                          <p:val>
                                            <p:strVal val="#ppt_x"/>
                                          </p:val>
                                        </p:tav>
                                        <p:tav tm="100000">
                                          <p:val>
                                            <p:strVal val="#ppt_x"/>
                                          </p:val>
                                        </p:tav>
                                      </p:tavLst>
                                    </p:anim>
                                    <p:anim calcmode="lin" valueType="num">
                                      <p:cBhvr additive="base">
                                        <p:cTn id="160" dur="500" fill="hold"/>
                                        <p:tgtEl>
                                          <p:spTgt spid="1254495"/>
                                        </p:tgtEl>
                                        <p:attrNameLst>
                                          <p:attrName>ppt_y</p:attrName>
                                        </p:attrNameLst>
                                      </p:cBhvr>
                                      <p:tavLst>
                                        <p:tav tm="0">
                                          <p:val>
                                            <p:strVal val="1+#ppt_h/2"/>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4550"/>
                                        </p:tgtEl>
                                        <p:attrNameLst>
                                          <p:attrName>style.visibility</p:attrName>
                                        </p:attrNameLst>
                                      </p:cBhvr>
                                      <p:to>
                                        <p:strVal val="visible"/>
                                      </p:to>
                                    </p:set>
                                    <p:anim calcmode="lin" valueType="num">
                                      <p:cBhvr additive="base">
                                        <p:cTn id="165" dur="500" fill="hold"/>
                                        <p:tgtEl>
                                          <p:spTgt spid="1254550"/>
                                        </p:tgtEl>
                                        <p:attrNameLst>
                                          <p:attrName>ppt_x</p:attrName>
                                        </p:attrNameLst>
                                      </p:cBhvr>
                                      <p:tavLst>
                                        <p:tav tm="0">
                                          <p:val>
                                            <p:strVal val="#ppt_x"/>
                                          </p:val>
                                        </p:tav>
                                        <p:tav tm="100000">
                                          <p:val>
                                            <p:strVal val="#ppt_x"/>
                                          </p:val>
                                        </p:tav>
                                      </p:tavLst>
                                    </p:anim>
                                    <p:anim calcmode="lin" valueType="num">
                                      <p:cBhvr additive="base">
                                        <p:cTn id="166" dur="500" fill="hold"/>
                                        <p:tgtEl>
                                          <p:spTgt spid="1254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88" grpId="0"/>
      <p:bldP spid="1254489" grpId="0"/>
      <p:bldP spid="1254490" grpId="0"/>
      <p:bldP spid="1254491" grpId="0"/>
      <p:bldP spid="1254492" grpId="0"/>
      <p:bldP spid="1254493" grpId="0"/>
      <p:bldP spid="1254494" grpId="0"/>
      <p:bldP spid="1254495" grpId="0"/>
      <p:bldP spid="1254508" grpId="0" animBg="1"/>
      <p:bldP spid="1254514" grpId="0" animBg="1"/>
      <p:bldP spid="1254530" grpId="0" animBg="1"/>
      <p:bldP spid="1254531" grpId="0" animBg="1"/>
      <p:bldP spid="1254542" grpId="0" animBg="1"/>
      <p:bldP spid="1254548" grpId="0" animBg="1"/>
      <p:bldP spid="1254549" grpId="0" animBg="1"/>
      <p:bldP spid="125455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pPr eaLnBrk="1" hangingPunct="1"/>
            <a:r>
              <a:rPr lang="zh-CN" altLang="en-US" dirty="0"/>
              <a:t>近期最久未使用算法</a:t>
            </a:r>
            <a:r>
              <a:rPr lang="en-US" altLang="zh-CN" dirty="0"/>
              <a:t>(LRU)</a:t>
            </a:r>
          </a:p>
        </p:txBody>
      </p:sp>
      <p:sp>
        <p:nvSpPr>
          <p:cNvPr id="1253389" name="Text Box 13"/>
          <p:cNvSpPr txBox="1">
            <a:spLocks noChangeArrowheads="1"/>
          </p:cNvSpPr>
          <p:nvPr/>
        </p:nvSpPr>
        <p:spPr bwMode="auto">
          <a:xfrm>
            <a:off x="2438400" y="4711700"/>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3390" name="Text Box 14"/>
          <p:cNvSpPr txBox="1">
            <a:spLocks noChangeArrowheads="1"/>
          </p:cNvSpPr>
          <p:nvPr/>
        </p:nvSpPr>
        <p:spPr bwMode="auto">
          <a:xfrm>
            <a:off x="3429000" y="4711700"/>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3391" name="Text Box 15"/>
          <p:cNvSpPr txBox="1">
            <a:spLocks noChangeArrowheads="1"/>
          </p:cNvSpPr>
          <p:nvPr/>
        </p:nvSpPr>
        <p:spPr bwMode="auto">
          <a:xfrm>
            <a:off x="4419600" y="4697413"/>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微软雅黑"/>
                <a:cs typeface="Times New Roman" panose="02020603050405020304" pitchFamily="18" charset="0"/>
              </a:rPr>
              <a:t>命中</a:t>
            </a:r>
          </a:p>
        </p:txBody>
      </p:sp>
      <p:sp>
        <p:nvSpPr>
          <p:cNvPr id="1253392" name="Text Box 16"/>
          <p:cNvSpPr txBox="1">
            <a:spLocks noChangeArrowheads="1"/>
          </p:cNvSpPr>
          <p:nvPr/>
        </p:nvSpPr>
        <p:spPr bwMode="auto">
          <a:xfrm>
            <a:off x="5410200" y="4697413"/>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3393" name="Text Box 17"/>
          <p:cNvSpPr txBox="1">
            <a:spLocks noChangeArrowheads="1"/>
          </p:cNvSpPr>
          <p:nvPr/>
        </p:nvSpPr>
        <p:spPr bwMode="auto">
          <a:xfrm>
            <a:off x="6477000" y="4697413"/>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载入</a:t>
            </a:r>
          </a:p>
        </p:txBody>
      </p:sp>
      <p:sp>
        <p:nvSpPr>
          <p:cNvPr id="1253394" name="Text Box 18"/>
          <p:cNvSpPr txBox="1">
            <a:spLocks noChangeArrowheads="1"/>
          </p:cNvSpPr>
          <p:nvPr/>
        </p:nvSpPr>
        <p:spPr bwMode="auto">
          <a:xfrm>
            <a:off x="7391400" y="4697413"/>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微软雅黑"/>
                <a:cs typeface="Times New Roman" panose="02020603050405020304" pitchFamily="18" charset="0"/>
              </a:rPr>
              <a:t>替换</a:t>
            </a:r>
          </a:p>
        </p:txBody>
      </p:sp>
      <p:sp>
        <p:nvSpPr>
          <p:cNvPr id="1253395" name="Text Box 19"/>
          <p:cNvSpPr txBox="1">
            <a:spLocks noChangeArrowheads="1"/>
          </p:cNvSpPr>
          <p:nvPr/>
        </p:nvSpPr>
        <p:spPr bwMode="auto">
          <a:xfrm>
            <a:off x="8305800" y="4697413"/>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微软雅黑"/>
                <a:cs typeface="Times New Roman" panose="02020603050405020304" pitchFamily="18" charset="0"/>
              </a:rPr>
              <a:t>替换</a:t>
            </a:r>
          </a:p>
        </p:txBody>
      </p:sp>
      <p:sp>
        <p:nvSpPr>
          <p:cNvPr id="1253396" name="Text Box 20"/>
          <p:cNvSpPr txBox="1">
            <a:spLocks noChangeArrowheads="1"/>
          </p:cNvSpPr>
          <p:nvPr/>
        </p:nvSpPr>
        <p:spPr bwMode="auto">
          <a:xfrm>
            <a:off x="9296400" y="4697413"/>
            <a:ext cx="685800" cy="707886"/>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微软雅黑"/>
                <a:cs typeface="Times New Roman" panose="02020603050405020304" pitchFamily="18" charset="0"/>
              </a:rPr>
              <a:t>替换</a:t>
            </a:r>
          </a:p>
        </p:txBody>
      </p:sp>
      <p:grpSp>
        <p:nvGrpSpPr>
          <p:cNvPr id="11" name="组合 10"/>
          <p:cNvGrpSpPr/>
          <p:nvPr/>
        </p:nvGrpSpPr>
        <p:grpSpPr>
          <a:xfrm>
            <a:off x="2286000" y="1268413"/>
            <a:ext cx="7848600" cy="838201"/>
            <a:chOff x="2286000" y="1268413"/>
            <a:chExt cx="7848600" cy="838201"/>
          </a:xfrm>
        </p:grpSpPr>
        <p:sp>
          <p:nvSpPr>
            <p:cNvPr id="1253381" name="Text Box 5"/>
            <p:cNvSpPr txBox="1">
              <a:spLocks noChangeArrowheads="1"/>
            </p:cNvSpPr>
            <p:nvPr/>
          </p:nvSpPr>
          <p:spPr bwMode="auto">
            <a:xfrm>
              <a:off x="2514600" y="1739901"/>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22</a:t>
              </a:r>
            </a:p>
          </p:txBody>
        </p:sp>
        <p:sp>
          <p:nvSpPr>
            <p:cNvPr id="1253382" name="Text Box 6"/>
            <p:cNvSpPr txBox="1">
              <a:spLocks noChangeArrowheads="1"/>
            </p:cNvSpPr>
            <p:nvPr/>
          </p:nvSpPr>
          <p:spPr bwMode="auto">
            <a:xfrm>
              <a:off x="3454400" y="1739901"/>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11</a:t>
              </a:r>
            </a:p>
          </p:txBody>
        </p:sp>
        <p:sp>
          <p:nvSpPr>
            <p:cNvPr id="1253383" name="Text Box 7"/>
            <p:cNvSpPr txBox="1">
              <a:spLocks noChangeArrowheads="1"/>
            </p:cNvSpPr>
            <p:nvPr/>
          </p:nvSpPr>
          <p:spPr bwMode="auto">
            <a:xfrm>
              <a:off x="4470400" y="1739901"/>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22</a:t>
              </a:r>
            </a:p>
          </p:txBody>
        </p:sp>
        <p:sp>
          <p:nvSpPr>
            <p:cNvPr id="1253384" name="Text Box 8"/>
            <p:cNvSpPr txBox="1">
              <a:spLocks noChangeArrowheads="1"/>
            </p:cNvSpPr>
            <p:nvPr/>
          </p:nvSpPr>
          <p:spPr bwMode="auto">
            <a:xfrm>
              <a:off x="5422900" y="1739901"/>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19</a:t>
              </a:r>
            </a:p>
          </p:txBody>
        </p:sp>
        <p:sp>
          <p:nvSpPr>
            <p:cNvPr id="1253385" name="Text Box 9"/>
            <p:cNvSpPr txBox="1">
              <a:spLocks noChangeArrowheads="1"/>
            </p:cNvSpPr>
            <p:nvPr/>
          </p:nvSpPr>
          <p:spPr bwMode="auto">
            <a:xfrm>
              <a:off x="6470650" y="1739901"/>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7</a:t>
              </a:r>
            </a:p>
          </p:txBody>
        </p:sp>
        <p:sp>
          <p:nvSpPr>
            <p:cNvPr id="1253386" name="Text Box 10"/>
            <p:cNvSpPr txBox="1">
              <a:spLocks noChangeArrowheads="1"/>
            </p:cNvSpPr>
            <p:nvPr/>
          </p:nvSpPr>
          <p:spPr bwMode="auto">
            <a:xfrm>
              <a:off x="7397750" y="1739901"/>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16</a:t>
              </a:r>
            </a:p>
          </p:txBody>
        </p:sp>
        <p:sp>
          <p:nvSpPr>
            <p:cNvPr id="1253387" name="Text Box 11"/>
            <p:cNvSpPr txBox="1">
              <a:spLocks noChangeArrowheads="1"/>
            </p:cNvSpPr>
            <p:nvPr/>
          </p:nvSpPr>
          <p:spPr bwMode="auto">
            <a:xfrm>
              <a:off x="8401050" y="1739901"/>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4</a:t>
              </a:r>
            </a:p>
          </p:txBody>
        </p:sp>
        <p:sp>
          <p:nvSpPr>
            <p:cNvPr id="1253388" name="Text Box 12"/>
            <p:cNvSpPr txBox="1">
              <a:spLocks noChangeArrowheads="1"/>
            </p:cNvSpPr>
            <p:nvPr/>
          </p:nvSpPr>
          <p:spPr bwMode="auto">
            <a:xfrm>
              <a:off x="9302750" y="1739901"/>
              <a:ext cx="533400" cy="36671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3</a:t>
              </a:r>
            </a:p>
          </p:txBody>
        </p:sp>
        <p:sp>
          <p:nvSpPr>
            <p:cNvPr id="1253397" name="Line 21"/>
            <p:cNvSpPr>
              <a:spLocks noChangeShapeType="1"/>
            </p:cNvSpPr>
            <p:nvPr/>
          </p:nvSpPr>
          <p:spPr bwMode="auto">
            <a:xfrm>
              <a:off x="2286000" y="1649413"/>
              <a:ext cx="7620000" cy="0"/>
            </a:xfrm>
            <a:prstGeom prst="line">
              <a:avLst/>
            </a:prstGeom>
            <a:noFill/>
            <a:ln w="28575">
              <a:solidFill>
                <a:srgbClr val="33CC33"/>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endParaRPr>
            </a:p>
          </p:txBody>
        </p:sp>
        <p:sp>
          <p:nvSpPr>
            <p:cNvPr id="1253398" name="Text Box 22"/>
            <p:cNvSpPr txBox="1">
              <a:spLocks noChangeArrowheads="1"/>
            </p:cNvSpPr>
            <p:nvPr/>
          </p:nvSpPr>
          <p:spPr bwMode="auto">
            <a:xfrm>
              <a:off x="9601200" y="1268413"/>
              <a:ext cx="533400" cy="366712"/>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t</a:t>
              </a:r>
            </a:p>
          </p:txBody>
        </p:sp>
      </p:grpSp>
      <p:grpSp>
        <p:nvGrpSpPr>
          <p:cNvPr id="2" name="Group 23"/>
          <p:cNvGrpSpPr>
            <a:grpSpLocks/>
          </p:cNvGrpSpPr>
          <p:nvPr/>
        </p:nvGrpSpPr>
        <p:grpSpPr bwMode="auto">
          <a:xfrm>
            <a:off x="1828800" y="2273301"/>
            <a:ext cx="685800" cy="2181225"/>
            <a:chOff x="0" y="1689"/>
            <a:chExt cx="432" cy="1374"/>
          </a:xfrm>
        </p:grpSpPr>
        <p:sp>
          <p:nvSpPr>
            <p:cNvPr id="290886"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0</a:t>
              </a:r>
            </a:p>
          </p:txBody>
        </p:sp>
        <p:sp>
          <p:nvSpPr>
            <p:cNvPr id="290887"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1</a:t>
              </a:r>
            </a:p>
          </p:txBody>
        </p:sp>
        <p:sp>
          <p:nvSpPr>
            <p:cNvPr id="290888"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2</a:t>
              </a:r>
            </a:p>
          </p:txBody>
        </p:sp>
        <p:sp>
          <p:nvSpPr>
            <p:cNvPr id="290889"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微软雅黑"/>
                  <a:ea typeface="微软雅黑"/>
                  <a:cs typeface="Times New Roman" panose="02020603050405020304" pitchFamily="18" charset="0"/>
                </a:rPr>
                <a:t>3</a:t>
              </a:r>
            </a:p>
          </p:txBody>
        </p:sp>
      </p:grpSp>
      <p:grpSp>
        <p:nvGrpSpPr>
          <p:cNvPr id="3" name="Group 28"/>
          <p:cNvGrpSpPr>
            <a:grpSpLocks/>
          </p:cNvGrpSpPr>
          <p:nvPr/>
        </p:nvGrpSpPr>
        <p:grpSpPr bwMode="auto">
          <a:xfrm>
            <a:off x="2438401" y="2106614"/>
            <a:ext cx="614363" cy="2466975"/>
            <a:chOff x="384" y="1584"/>
            <a:chExt cx="387" cy="1554"/>
          </a:xfrm>
        </p:grpSpPr>
        <p:sp>
          <p:nvSpPr>
            <p:cNvPr id="290882"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0883"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0884"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0885"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sp>
        <p:nvSpPr>
          <p:cNvPr id="1253409" name="Rectangle 33"/>
          <p:cNvSpPr>
            <a:spLocks noChangeArrowheads="1"/>
          </p:cNvSpPr>
          <p:nvPr/>
        </p:nvSpPr>
        <p:spPr bwMode="auto">
          <a:xfrm>
            <a:off x="24384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a:ea typeface="微软雅黑"/>
                <a:cs typeface="Times New Roman" panose="02020603050405020304" pitchFamily="18" charset="0"/>
              </a:rPr>
              <a:t>22</a:t>
            </a:r>
            <a:r>
              <a:rPr kumimoji="0" lang="en-US" altLang="zh-CN" sz="1800" b="1" i="0" u="none" strike="noStrike" kern="1200" cap="none" spc="0" normalizeH="0" baseline="50000" noProof="0" dirty="0">
                <a:ln>
                  <a:noFill/>
                </a:ln>
                <a:solidFill>
                  <a:srgbClr val="FF0000"/>
                </a:solidFill>
                <a:effectLst/>
                <a:uLnTx/>
                <a:uFillTx/>
                <a:latin typeface="微软雅黑"/>
                <a:ea typeface="微软雅黑"/>
                <a:cs typeface="Times New Roman" panose="02020603050405020304" pitchFamily="18" charset="0"/>
              </a:rPr>
              <a:t>0</a:t>
            </a:r>
          </a:p>
        </p:txBody>
      </p:sp>
      <p:grpSp>
        <p:nvGrpSpPr>
          <p:cNvPr id="4" name="Group 34"/>
          <p:cNvGrpSpPr>
            <a:grpSpLocks/>
          </p:cNvGrpSpPr>
          <p:nvPr/>
        </p:nvGrpSpPr>
        <p:grpSpPr bwMode="auto">
          <a:xfrm>
            <a:off x="3429001" y="2106614"/>
            <a:ext cx="614363" cy="2466975"/>
            <a:chOff x="1008" y="1584"/>
            <a:chExt cx="387" cy="1554"/>
          </a:xfrm>
        </p:grpSpPr>
        <p:sp>
          <p:nvSpPr>
            <p:cNvPr id="290878"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a:ea typeface="微软雅黑"/>
                  <a:cs typeface="Times New Roman" panose="02020603050405020304" pitchFamily="18" charset="0"/>
                </a:rPr>
                <a:t>22</a:t>
              </a:r>
              <a:r>
                <a:rPr kumimoji="0" lang="en-US" altLang="zh-CN" sz="1800" b="1" i="0" u="none" strike="noStrike" kern="1200" cap="none" spc="0" normalizeH="0" baseline="50000" noProof="0" dirty="0">
                  <a:ln>
                    <a:noFill/>
                  </a:ln>
                  <a:solidFill>
                    <a:srgbClr val="FF0000"/>
                  </a:solidFill>
                  <a:effectLst/>
                  <a:uLnTx/>
                  <a:uFillTx/>
                  <a:latin typeface="微软雅黑"/>
                  <a:ea typeface="微软雅黑"/>
                  <a:cs typeface="Times New Roman" panose="02020603050405020304" pitchFamily="18" charset="0"/>
                </a:rPr>
                <a:t>1</a:t>
              </a:r>
            </a:p>
          </p:txBody>
        </p:sp>
        <p:sp>
          <p:nvSpPr>
            <p:cNvPr id="290879"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0880"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0881"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sp>
        <p:nvSpPr>
          <p:cNvPr id="1253415" name="Rectangle 39"/>
          <p:cNvSpPr>
            <a:spLocks noChangeArrowheads="1"/>
          </p:cNvSpPr>
          <p:nvPr/>
        </p:nvSpPr>
        <p:spPr bwMode="auto">
          <a:xfrm>
            <a:off x="3429001" y="271938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11</a:t>
            </a:r>
            <a:r>
              <a:rPr kumimoji="0" lang="en-US" altLang="zh-CN" sz="1800" b="1" i="0" u="none" strike="noStrike" kern="1200" cap="none" spc="0" normalizeH="0" baseline="50000" noProof="0" dirty="0">
                <a:ln>
                  <a:noFill/>
                </a:ln>
                <a:solidFill>
                  <a:srgbClr val="FF0000"/>
                </a:solidFill>
                <a:effectLst/>
                <a:uLnTx/>
                <a:uFillTx/>
                <a:latin typeface="微软雅黑"/>
                <a:ea typeface="微软雅黑"/>
                <a:cs typeface="Times New Roman" panose="02020603050405020304" pitchFamily="18" charset="0"/>
              </a:rPr>
              <a:t>0</a:t>
            </a:r>
          </a:p>
        </p:txBody>
      </p:sp>
      <p:grpSp>
        <p:nvGrpSpPr>
          <p:cNvPr id="5" name="Group 40"/>
          <p:cNvGrpSpPr>
            <a:grpSpLocks/>
          </p:cNvGrpSpPr>
          <p:nvPr/>
        </p:nvGrpSpPr>
        <p:grpSpPr bwMode="auto">
          <a:xfrm>
            <a:off x="6472238" y="2106614"/>
            <a:ext cx="614362" cy="2466975"/>
            <a:chOff x="2925" y="1584"/>
            <a:chExt cx="387" cy="1554"/>
          </a:xfrm>
        </p:grpSpPr>
        <p:sp>
          <p:nvSpPr>
            <p:cNvPr id="290874"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2</a:t>
              </a:r>
            </a:p>
          </p:txBody>
        </p:sp>
        <p:sp>
          <p:nvSpPr>
            <p:cNvPr id="290875"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a:ea typeface="微软雅黑"/>
                  <a:cs typeface="Times New Roman" panose="02020603050405020304" pitchFamily="18" charset="0"/>
                </a:rPr>
                <a:t>11</a:t>
              </a:r>
              <a:r>
                <a:rPr kumimoji="0" lang="en-US" altLang="zh-CN" sz="1800" b="1" i="0" u="none" strike="noStrike" kern="1200" cap="none" spc="0" normalizeH="0" baseline="50000" noProof="0" dirty="0">
                  <a:ln>
                    <a:noFill/>
                  </a:ln>
                  <a:solidFill>
                    <a:srgbClr val="FF0000"/>
                  </a:solidFill>
                  <a:effectLst/>
                  <a:uLnTx/>
                  <a:uFillTx/>
                  <a:latin typeface="微软雅黑"/>
                  <a:ea typeface="微软雅黑"/>
                  <a:cs typeface="Times New Roman" panose="02020603050405020304" pitchFamily="18" charset="0"/>
                </a:rPr>
                <a:t>3</a:t>
              </a:r>
            </a:p>
          </p:txBody>
        </p:sp>
        <p:sp>
          <p:nvSpPr>
            <p:cNvPr id="290876"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1</a:t>
              </a:r>
            </a:p>
          </p:txBody>
        </p:sp>
        <p:sp>
          <p:nvSpPr>
            <p:cNvPr id="290877"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grpSp>
      <p:grpSp>
        <p:nvGrpSpPr>
          <p:cNvPr id="6" name="Group 45"/>
          <p:cNvGrpSpPr>
            <a:grpSpLocks/>
          </p:cNvGrpSpPr>
          <p:nvPr/>
        </p:nvGrpSpPr>
        <p:grpSpPr bwMode="auto">
          <a:xfrm>
            <a:off x="7391401" y="2106614"/>
            <a:ext cx="614363" cy="2466975"/>
            <a:chOff x="3504" y="1584"/>
            <a:chExt cx="387" cy="1554"/>
          </a:xfrm>
        </p:grpSpPr>
        <p:sp>
          <p:nvSpPr>
            <p:cNvPr id="290870"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a:ea typeface="微软雅黑"/>
                  <a:cs typeface="Times New Roman" panose="02020603050405020304" pitchFamily="18" charset="0"/>
                </a:rPr>
                <a:t>22</a:t>
              </a:r>
              <a:r>
                <a:rPr kumimoji="0" lang="en-US" altLang="zh-CN" sz="1800" b="1" i="0" u="none" strike="noStrike" kern="1200" cap="none" spc="0" normalizeH="0" baseline="50000" noProof="0" dirty="0">
                  <a:ln>
                    <a:noFill/>
                  </a:ln>
                  <a:solidFill>
                    <a:srgbClr val="FF0000"/>
                  </a:solidFill>
                  <a:effectLst/>
                  <a:uLnTx/>
                  <a:uFillTx/>
                  <a:latin typeface="微软雅黑"/>
                  <a:ea typeface="微软雅黑"/>
                  <a:cs typeface="Times New Roman" panose="02020603050405020304" pitchFamily="18" charset="0"/>
                </a:rPr>
                <a:t>3</a:t>
              </a:r>
            </a:p>
          </p:txBody>
        </p:sp>
        <p:sp>
          <p:nvSpPr>
            <p:cNvPr id="290871"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a:ea typeface="微软雅黑"/>
                  <a:cs typeface="Times New Roman" panose="02020603050405020304" pitchFamily="18" charset="0"/>
                </a:rPr>
                <a:t>11</a:t>
              </a:r>
            </a:p>
          </p:txBody>
        </p:sp>
        <p:sp>
          <p:nvSpPr>
            <p:cNvPr id="290872"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2</a:t>
              </a:r>
            </a:p>
          </p:txBody>
        </p:sp>
        <p:sp>
          <p:nvSpPr>
            <p:cNvPr id="290873"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1</a:t>
              </a:r>
            </a:p>
          </p:txBody>
        </p:sp>
      </p:grpSp>
      <p:grpSp>
        <p:nvGrpSpPr>
          <p:cNvPr id="7" name="Group 50"/>
          <p:cNvGrpSpPr>
            <a:grpSpLocks/>
          </p:cNvGrpSpPr>
          <p:nvPr/>
        </p:nvGrpSpPr>
        <p:grpSpPr bwMode="auto">
          <a:xfrm>
            <a:off x="9291638" y="2106614"/>
            <a:ext cx="614362" cy="2466975"/>
            <a:chOff x="4701" y="1584"/>
            <a:chExt cx="387" cy="1554"/>
          </a:xfrm>
        </p:grpSpPr>
        <p:sp>
          <p:nvSpPr>
            <p:cNvPr id="290866"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4</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1</a:t>
              </a:r>
            </a:p>
          </p:txBody>
        </p:sp>
        <p:sp>
          <p:nvSpPr>
            <p:cNvPr id="290867"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16</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2</a:t>
              </a:r>
            </a:p>
          </p:txBody>
        </p:sp>
        <p:sp>
          <p:nvSpPr>
            <p:cNvPr id="290868"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a:ea typeface="微软雅黑"/>
                  <a:cs typeface="Times New Roman" panose="02020603050405020304" pitchFamily="18" charset="0"/>
                </a:rPr>
                <a:t>19</a:t>
              </a:r>
            </a:p>
          </p:txBody>
        </p:sp>
        <p:sp>
          <p:nvSpPr>
            <p:cNvPr id="290869"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a:ea typeface="微软雅黑"/>
                  <a:cs typeface="Times New Roman" panose="02020603050405020304" pitchFamily="18" charset="0"/>
                </a:rPr>
                <a:t>7</a:t>
              </a:r>
              <a:r>
                <a:rPr kumimoji="0" lang="en-US" altLang="zh-CN" sz="1800" b="1" i="0" u="none" strike="noStrike" kern="1200" cap="none" spc="0" normalizeH="0" baseline="50000" noProof="0" dirty="0">
                  <a:ln>
                    <a:noFill/>
                  </a:ln>
                  <a:solidFill>
                    <a:srgbClr val="FF0000"/>
                  </a:solidFill>
                  <a:effectLst/>
                  <a:uLnTx/>
                  <a:uFillTx/>
                  <a:latin typeface="微软雅黑"/>
                  <a:ea typeface="微软雅黑"/>
                  <a:cs typeface="Times New Roman" panose="02020603050405020304" pitchFamily="18" charset="0"/>
                </a:rPr>
                <a:t>3</a:t>
              </a:r>
            </a:p>
          </p:txBody>
        </p:sp>
      </p:grpSp>
      <p:sp>
        <p:nvSpPr>
          <p:cNvPr id="1253431" name="Rectangle 55"/>
          <p:cNvSpPr>
            <a:spLocks noChangeArrowheads="1"/>
          </p:cNvSpPr>
          <p:nvPr/>
        </p:nvSpPr>
        <p:spPr bwMode="auto">
          <a:xfrm>
            <a:off x="6472238" y="3948113"/>
            <a:ext cx="614362" cy="6334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0</a:t>
            </a:r>
          </a:p>
        </p:txBody>
      </p:sp>
      <p:sp>
        <p:nvSpPr>
          <p:cNvPr id="1253432" name="Rectangle 56"/>
          <p:cNvSpPr>
            <a:spLocks noChangeArrowheads="1"/>
          </p:cNvSpPr>
          <p:nvPr/>
        </p:nvSpPr>
        <p:spPr bwMode="auto">
          <a:xfrm>
            <a:off x="7391401" y="2716214"/>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16</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0</a:t>
            </a:r>
          </a:p>
        </p:txBody>
      </p:sp>
      <p:grpSp>
        <p:nvGrpSpPr>
          <p:cNvPr id="8" name="Group 57"/>
          <p:cNvGrpSpPr>
            <a:grpSpLocks/>
          </p:cNvGrpSpPr>
          <p:nvPr/>
        </p:nvGrpSpPr>
        <p:grpSpPr bwMode="auto">
          <a:xfrm>
            <a:off x="8382001" y="2106614"/>
            <a:ext cx="614363" cy="2466975"/>
            <a:chOff x="4128" y="1584"/>
            <a:chExt cx="387" cy="1554"/>
          </a:xfrm>
        </p:grpSpPr>
        <p:sp>
          <p:nvSpPr>
            <p:cNvPr id="290862"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a:ea typeface="微软雅黑"/>
                  <a:cs typeface="Times New Roman" panose="02020603050405020304" pitchFamily="18" charset="0"/>
                </a:rPr>
                <a:t>22</a:t>
              </a:r>
            </a:p>
          </p:txBody>
        </p:sp>
        <p:sp>
          <p:nvSpPr>
            <p:cNvPr id="290863"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16</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1</a:t>
              </a:r>
            </a:p>
          </p:txBody>
        </p:sp>
        <p:sp>
          <p:nvSpPr>
            <p:cNvPr id="290864" name="Rectangle 60"/>
            <p:cNvSpPr>
              <a:spLocks noChangeArrowheads="1"/>
            </p:cNvSpPr>
            <p:nvPr/>
          </p:nvSpPr>
          <p:spPr bwMode="auto">
            <a:xfrm>
              <a:off x="4128" y="2740"/>
              <a:ext cx="387" cy="39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7</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2</a:t>
              </a:r>
            </a:p>
          </p:txBody>
        </p:sp>
        <p:sp>
          <p:nvSpPr>
            <p:cNvPr id="290865" name="Rectangle 61"/>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a:ea typeface="微软雅黑"/>
                  <a:cs typeface="Times New Roman" panose="02020603050405020304" pitchFamily="18" charset="0"/>
                </a:rPr>
                <a:t>19</a:t>
              </a:r>
              <a:r>
                <a:rPr kumimoji="0" lang="en-US" altLang="zh-CN" sz="1800" b="1" i="0" u="none" strike="noStrike" kern="1200" cap="none" spc="0" normalizeH="0" baseline="50000" noProof="0" dirty="0">
                  <a:ln>
                    <a:noFill/>
                  </a:ln>
                  <a:solidFill>
                    <a:srgbClr val="FF0000"/>
                  </a:solidFill>
                  <a:effectLst/>
                  <a:uLnTx/>
                  <a:uFillTx/>
                  <a:latin typeface="微软雅黑"/>
                  <a:ea typeface="微软雅黑"/>
                  <a:cs typeface="Times New Roman" panose="02020603050405020304" pitchFamily="18" charset="0"/>
                </a:rPr>
                <a:t>3</a:t>
              </a:r>
            </a:p>
          </p:txBody>
        </p:sp>
      </p:grpSp>
      <p:grpSp>
        <p:nvGrpSpPr>
          <p:cNvPr id="9" name="Group 62"/>
          <p:cNvGrpSpPr>
            <a:grpSpLocks/>
          </p:cNvGrpSpPr>
          <p:nvPr/>
        </p:nvGrpSpPr>
        <p:grpSpPr bwMode="auto">
          <a:xfrm>
            <a:off x="4414838" y="2106614"/>
            <a:ext cx="614362" cy="2466975"/>
            <a:chOff x="1629" y="1584"/>
            <a:chExt cx="387" cy="1554"/>
          </a:xfrm>
        </p:grpSpPr>
        <p:sp>
          <p:nvSpPr>
            <p:cNvPr id="290858"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a:ea typeface="微软雅黑"/>
                  <a:cs typeface="Times New Roman" panose="02020603050405020304" pitchFamily="18" charset="0"/>
                </a:rPr>
                <a:t>11</a:t>
              </a:r>
              <a:r>
                <a:rPr kumimoji="0" lang="en-US" altLang="zh-CN" sz="1800" b="1" i="0" u="none" strike="noStrike" kern="1200" cap="none" spc="0" normalizeH="0" baseline="50000" noProof="0" dirty="0">
                  <a:ln>
                    <a:noFill/>
                  </a:ln>
                  <a:solidFill>
                    <a:srgbClr val="FF0000"/>
                  </a:solidFill>
                  <a:effectLst/>
                  <a:uLnTx/>
                  <a:uFillTx/>
                  <a:latin typeface="微软雅黑"/>
                  <a:ea typeface="微软雅黑"/>
                  <a:cs typeface="Times New Roman" panose="02020603050405020304" pitchFamily="18" charset="0"/>
                </a:rPr>
                <a:t>1</a:t>
              </a:r>
            </a:p>
          </p:txBody>
        </p:sp>
        <p:sp>
          <p:nvSpPr>
            <p:cNvPr id="290859"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0860"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0861"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p>
          </p:txBody>
        </p:sp>
      </p:grpSp>
      <p:sp>
        <p:nvSpPr>
          <p:cNvPr id="1253443" name="Rectangle 67"/>
          <p:cNvSpPr>
            <a:spLocks noChangeArrowheads="1"/>
          </p:cNvSpPr>
          <p:nvPr/>
        </p:nvSpPr>
        <p:spPr bwMode="auto">
          <a:xfrm>
            <a:off x="4414838" y="2098675"/>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22</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0</a:t>
            </a:r>
          </a:p>
        </p:txBody>
      </p:sp>
      <p:grpSp>
        <p:nvGrpSpPr>
          <p:cNvPr id="10" name="Group 68"/>
          <p:cNvGrpSpPr>
            <a:grpSpLocks/>
          </p:cNvGrpSpPr>
          <p:nvPr/>
        </p:nvGrpSpPr>
        <p:grpSpPr bwMode="auto">
          <a:xfrm>
            <a:off x="5410201" y="2106614"/>
            <a:ext cx="614363" cy="2466975"/>
            <a:chOff x="2256" y="1584"/>
            <a:chExt cx="387" cy="1554"/>
          </a:xfrm>
        </p:grpSpPr>
        <p:sp>
          <p:nvSpPr>
            <p:cNvPr id="290854"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a:ea typeface="微软雅黑"/>
                  <a:cs typeface="Times New Roman" panose="02020603050405020304" pitchFamily="18" charset="0"/>
                </a:rPr>
                <a:t>22</a:t>
              </a:r>
              <a:r>
                <a:rPr kumimoji="0" lang="en-US" altLang="zh-CN" sz="1800" b="1" i="0" u="none" strike="noStrike" kern="1200" cap="none" spc="0" normalizeH="0" baseline="50000" noProof="0" dirty="0">
                  <a:ln>
                    <a:noFill/>
                  </a:ln>
                  <a:solidFill>
                    <a:prstClr val="black"/>
                  </a:solidFill>
                  <a:effectLst/>
                  <a:uLnTx/>
                  <a:uFillTx/>
                  <a:latin typeface="微软雅黑"/>
                  <a:ea typeface="微软雅黑"/>
                  <a:cs typeface="Times New Roman" panose="02020603050405020304" pitchFamily="18" charset="0"/>
                </a:rPr>
                <a:t>1</a:t>
              </a:r>
            </a:p>
          </p:txBody>
        </p:sp>
        <p:sp>
          <p:nvSpPr>
            <p:cNvPr id="290855"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0856"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endParaRPr>
            </a:p>
          </p:txBody>
        </p:sp>
        <p:sp>
          <p:nvSpPr>
            <p:cNvPr id="290857"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a:ea typeface="微软雅黑"/>
                  <a:cs typeface="Times New Roman" panose="02020603050405020304" pitchFamily="18" charset="0"/>
                </a:rPr>
                <a:t>11</a:t>
              </a:r>
              <a:r>
                <a:rPr kumimoji="0" lang="en-US" altLang="zh-CN" sz="1800" b="1" i="0" u="none" strike="noStrike" kern="1200" cap="none" spc="0" normalizeH="0" baseline="50000" noProof="0" dirty="0">
                  <a:ln>
                    <a:noFill/>
                  </a:ln>
                  <a:solidFill>
                    <a:srgbClr val="FF0000"/>
                  </a:solidFill>
                  <a:effectLst/>
                  <a:uLnTx/>
                  <a:uFillTx/>
                  <a:latin typeface="微软雅黑"/>
                  <a:ea typeface="微软雅黑"/>
                  <a:cs typeface="Times New Roman" panose="02020603050405020304" pitchFamily="18" charset="0"/>
                </a:rPr>
                <a:t>2</a:t>
              </a:r>
            </a:p>
          </p:txBody>
        </p:sp>
      </p:grpSp>
      <p:sp>
        <p:nvSpPr>
          <p:cNvPr id="1253449" name="Rectangle 73"/>
          <p:cNvSpPr>
            <a:spLocks noChangeArrowheads="1"/>
          </p:cNvSpPr>
          <p:nvPr/>
        </p:nvSpPr>
        <p:spPr bwMode="auto">
          <a:xfrm>
            <a:off x="5410201" y="3325814"/>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19</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0</a:t>
            </a:r>
          </a:p>
        </p:txBody>
      </p:sp>
      <p:sp>
        <p:nvSpPr>
          <p:cNvPr id="1253450" name="Rectangle 74"/>
          <p:cNvSpPr>
            <a:spLocks noChangeArrowheads="1"/>
          </p:cNvSpPr>
          <p:nvPr/>
        </p:nvSpPr>
        <p:spPr bwMode="auto">
          <a:xfrm>
            <a:off x="83820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4</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0</a:t>
            </a:r>
          </a:p>
        </p:txBody>
      </p:sp>
      <p:sp>
        <p:nvSpPr>
          <p:cNvPr id="1253451" name="Rectangle 75"/>
          <p:cNvSpPr>
            <a:spLocks noChangeArrowheads="1"/>
          </p:cNvSpPr>
          <p:nvPr/>
        </p:nvSpPr>
        <p:spPr bwMode="auto">
          <a:xfrm>
            <a:off x="9294812" y="3317875"/>
            <a:ext cx="611187"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3300"/>
                </a:solidFill>
                <a:effectLst/>
                <a:uLnTx/>
                <a:uFillTx/>
                <a:latin typeface="微软雅黑"/>
                <a:ea typeface="微软雅黑"/>
                <a:cs typeface="Times New Roman" panose="02020603050405020304" pitchFamily="18" charset="0"/>
              </a:rPr>
              <a:t>3</a:t>
            </a:r>
            <a:r>
              <a:rPr kumimoji="0" lang="en-US" altLang="zh-CN" sz="1800" b="1" i="0" u="none" strike="noStrike" kern="1200" cap="none" spc="0" normalizeH="0" baseline="50000" noProof="0" dirty="0">
                <a:ln>
                  <a:noFill/>
                </a:ln>
                <a:solidFill>
                  <a:srgbClr val="003300"/>
                </a:solidFill>
                <a:effectLst/>
                <a:uLnTx/>
                <a:uFillTx/>
                <a:latin typeface="微软雅黑"/>
                <a:ea typeface="微软雅黑"/>
                <a:cs typeface="Times New Roman" panose="02020603050405020304" pitchFamily="18" charset="0"/>
              </a:rPr>
              <a:t>0</a:t>
            </a:r>
          </a:p>
        </p:txBody>
      </p:sp>
    </p:spTree>
    <p:extLst>
      <p:ext uri="{BB962C8B-B14F-4D97-AF65-F5344CB8AC3E}">
        <p14:creationId xmlns:p14="http://schemas.microsoft.com/office/powerpoint/2010/main" val="374509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3389"/>
                                        </p:tgtEl>
                                        <p:attrNameLst>
                                          <p:attrName>style.visibility</p:attrName>
                                        </p:attrNameLst>
                                      </p:cBhvr>
                                      <p:to>
                                        <p:strVal val="visible"/>
                                      </p:to>
                                    </p:set>
                                    <p:anim calcmode="lin" valueType="num">
                                      <p:cBhvr additive="base">
                                        <p:cTn id="23" dur="500" fill="hold"/>
                                        <p:tgtEl>
                                          <p:spTgt spid="1253389"/>
                                        </p:tgtEl>
                                        <p:attrNameLst>
                                          <p:attrName>ppt_x</p:attrName>
                                        </p:attrNameLst>
                                      </p:cBhvr>
                                      <p:tavLst>
                                        <p:tav tm="0">
                                          <p:val>
                                            <p:strVal val="#ppt_x"/>
                                          </p:val>
                                        </p:tav>
                                        <p:tav tm="100000">
                                          <p:val>
                                            <p:strVal val="#ppt_x"/>
                                          </p:val>
                                        </p:tav>
                                      </p:tavLst>
                                    </p:anim>
                                    <p:anim calcmode="lin" valueType="num">
                                      <p:cBhvr additive="base">
                                        <p:cTn id="24" dur="500" fill="hold"/>
                                        <p:tgtEl>
                                          <p:spTgt spid="125338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3409"/>
                                        </p:tgtEl>
                                        <p:attrNameLst>
                                          <p:attrName>style.visibility</p:attrName>
                                        </p:attrNameLst>
                                      </p:cBhvr>
                                      <p:to>
                                        <p:strVal val="visible"/>
                                      </p:to>
                                    </p:set>
                                    <p:anim calcmode="lin" valueType="num">
                                      <p:cBhvr additive="base">
                                        <p:cTn id="29" dur="500" fill="hold"/>
                                        <p:tgtEl>
                                          <p:spTgt spid="1253409"/>
                                        </p:tgtEl>
                                        <p:attrNameLst>
                                          <p:attrName>ppt_x</p:attrName>
                                        </p:attrNameLst>
                                      </p:cBhvr>
                                      <p:tavLst>
                                        <p:tav tm="0">
                                          <p:val>
                                            <p:strVal val="#ppt_x"/>
                                          </p:val>
                                        </p:tav>
                                        <p:tav tm="100000">
                                          <p:val>
                                            <p:strVal val="#ppt_x"/>
                                          </p:val>
                                        </p:tav>
                                      </p:tavLst>
                                    </p:anim>
                                    <p:anim calcmode="lin" valueType="num">
                                      <p:cBhvr additive="base">
                                        <p:cTn id="30" dur="500" fill="hold"/>
                                        <p:tgtEl>
                                          <p:spTgt spid="12534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3390"/>
                                        </p:tgtEl>
                                        <p:attrNameLst>
                                          <p:attrName>style.visibility</p:attrName>
                                        </p:attrNameLst>
                                      </p:cBhvr>
                                      <p:to>
                                        <p:strVal val="visible"/>
                                      </p:to>
                                    </p:set>
                                    <p:anim calcmode="lin" valueType="num">
                                      <p:cBhvr additive="base">
                                        <p:cTn id="40" dur="500" fill="hold"/>
                                        <p:tgtEl>
                                          <p:spTgt spid="1253390"/>
                                        </p:tgtEl>
                                        <p:attrNameLst>
                                          <p:attrName>ppt_x</p:attrName>
                                        </p:attrNameLst>
                                      </p:cBhvr>
                                      <p:tavLst>
                                        <p:tav tm="0">
                                          <p:val>
                                            <p:strVal val="#ppt_x"/>
                                          </p:val>
                                        </p:tav>
                                        <p:tav tm="100000">
                                          <p:val>
                                            <p:strVal val="#ppt_x"/>
                                          </p:val>
                                        </p:tav>
                                      </p:tavLst>
                                    </p:anim>
                                    <p:anim calcmode="lin" valueType="num">
                                      <p:cBhvr additive="base">
                                        <p:cTn id="41" dur="500" fill="hold"/>
                                        <p:tgtEl>
                                          <p:spTgt spid="1253390"/>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3415"/>
                                        </p:tgtEl>
                                        <p:attrNameLst>
                                          <p:attrName>style.visibility</p:attrName>
                                        </p:attrNameLst>
                                      </p:cBhvr>
                                      <p:to>
                                        <p:strVal val="visible"/>
                                      </p:to>
                                    </p:set>
                                    <p:anim calcmode="lin" valueType="num">
                                      <p:cBhvr additive="base">
                                        <p:cTn id="46" dur="500" fill="hold"/>
                                        <p:tgtEl>
                                          <p:spTgt spid="1253415"/>
                                        </p:tgtEl>
                                        <p:attrNameLst>
                                          <p:attrName>ppt_x</p:attrName>
                                        </p:attrNameLst>
                                      </p:cBhvr>
                                      <p:tavLst>
                                        <p:tav tm="0">
                                          <p:val>
                                            <p:strVal val="#ppt_x"/>
                                          </p:val>
                                        </p:tav>
                                        <p:tav tm="100000">
                                          <p:val>
                                            <p:strVal val="#ppt_x"/>
                                          </p:val>
                                        </p:tav>
                                      </p:tavLst>
                                    </p:anim>
                                    <p:anim calcmode="lin" valueType="num">
                                      <p:cBhvr additive="base">
                                        <p:cTn id="47" dur="500" fill="hold"/>
                                        <p:tgtEl>
                                          <p:spTgt spid="12534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3443"/>
                                        </p:tgtEl>
                                        <p:attrNameLst>
                                          <p:attrName>style.visibility</p:attrName>
                                        </p:attrNameLst>
                                      </p:cBhvr>
                                      <p:to>
                                        <p:strVal val="visible"/>
                                      </p:to>
                                    </p:set>
                                    <p:anim calcmode="lin" valueType="num">
                                      <p:cBhvr additive="base">
                                        <p:cTn id="57" dur="500" fill="hold"/>
                                        <p:tgtEl>
                                          <p:spTgt spid="1253443"/>
                                        </p:tgtEl>
                                        <p:attrNameLst>
                                          <p:attrName>ppt_x</p:attrName>
                                        </p:attrNameLst>
                                      </p:cBhvr>
                                      <p:tavLst>
                                        <p:tav tm="0">
                                          <p:val>
                                            <p:strVal val="#ppt_x"/>
                                          </p:val>
                                        </p:tav>
                                        <p:tav tm="100000">
                                          <p:val>
                                            <p:strVal val="#ppt_x"/>
                                          </p:val>
                                        </p:tav>
                                      </p:tavLst>
                                    </p:anim>
                                    <p:anim calcmode="lin" valueType="num">
                                      <p:cBhvr additive="base">
                                        <p:cTn id="58" dur="500" fill="hold"/>
                                        <p:tgtEl>
                                          <p:spTgt spid="1253443"/>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3391"/>
                                        </p:tgtEl>
                                        <p:attrNameLst>
                                          <p:attrName>style.visibility</p:attrName>
                                        </p:attrNameLst>
                                      </p:cBhvr>
                                      <p:to>
                                        <p:strVal val="visible"/>
                                      </p:to>
                                    </p:set>
                                    <p:anim calcmode="lin" valueType="num">
                                      <p:cBhvr additive="base">
                                        <p:cTn id="63" dur="500" fill="hold"/>
                                        <p:tgtEl>
                                          <p:spTgt spid="1253391"/>
                                        </p:tgtEl>
                                        <p:attrNameLst>
                                          <p:attrName>ppt_x</p:attrName>
                                        </p:attrNameLst>
                                      </p:cBhvr>
                                      <p:tavLst>
                                        <p:tav tm="0">
                                          <p:val>
                                            <p:strVal val="#ppt_x"/>
                                          </p:val>
                                        </p:tav>
                                        <p:tav tm="100000">
                                          <p:val>
                                            <p:strVal val="#ppt_x"/>
                                          </p:val>
                                        </p:tav>
                                      </p:tavLst>
                                    </p:anim>
                                    <p:anim calcmode="lin" valueType="num">
                                      <p:cBhvr additive="base">
                                        <p:cTn id="64" dur="500" fill="hold"/>
                                        <p:tgtEl>
                                          <p:spTgt spid="125339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3392"/>
                                        </p:tgtEl>
                                        <p:attrNameLst>
                                          <p:attrName>style.visibility</p:attrName>
                                        </p:attrNameLst>
                                      </p:cBhvr>
                                      <p:to>
                                        <p:strVal val="visible"/>
                                      </p:to>
                                    </p:set>
                                    <p:anim calcmode="lin" valueType="num">
                                      <p:cBhvr additive="base">
                                        <p:cTn id="74" dur="500" fill="hold"/>
                                        <p:tgtEl>
                                          <p:spTgt spid="1253392"/>
                                        </p:tgtEl>
                                        <p:attrNameLst>
                                          <p:attrName>ppt_x</p:attrName>
                                        </p:attrNameLst>
                                      </p:cBhvr>
                                      <p:tavLst>
                                        <p:tav tm="0">
                                          <p:val>
                                            <p:strVal val="#ppt_x"/>
                                          </p:val>
                                        </p:tav>
                                        <p:tav tm="100000">
                                          <p:val>
                                            <p:strVal val="#ppt_x"/>
                                          </p:val>
                                        </p:tav>
                                      </p:tavLst>
                                    </p:anim>
                                    <p:anim calcmode="lin" valueType="num">
                                      <p:cBhvr additive="base">
                                        <p:cTn id="75" dur="500" fill="hold"/>
                                        <p:tgtEl>
                                          <p:spTgt spid="1253392"/>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3449"/>
                                        </p:tgtEl>
                                        <p:attrNameLst>
                                          <p:attrName>style.visibility</p:attrName>
                                        </p:attrNameLst>
                                      </p:cBhvr>
                                      <p:to>
                                        <p:strVal val="visible"/>
                                      </p:to>
                                    </p:set>
                                    <p:anim calcmode="lin" valueType="num">
                                      <p:cBhvr additive="base">
                                        <p:cTn id="80" dur="500" fill="hold"/>
                                        <p:tgtEl>
                                          <p:spTgt spid="1253449"/>
                                        </p:tgtEl>
                                        <p:attrNameLst>
                                          <p:attrName>ppt_x</p:attrName>
                                        </p:attrNameLst>
                                      </p:cBhvr>
                                      <p:tavLst>
                                        <p:tav tm="0">
                                          <p:val>
                                            <p:strVal val="#ppt_x"/>
                                          </p:val>
                                        </p:tav>
                                        <p:tav tm="100000">
                                          <p:val>
                                            <p:strVal val="#ppt_x"/>
                                          </p:val>
                                        </p:tav>
                                      </p:tavLst>
                                    </p:anim>
                                    <p:anim calcmode="lin" valueType="num">
                                      <p:cBhvr additive="base">
                                        <p:cTn id="81" dur="500" fill="hold"/>
                                        <p:tgtEl>
                                          <p:spTgt spid="125344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3393"/>
                                        </p:tgtEl>
                                        <p:attrNameLst>
                                          <p:attrName>style.visibility</p:attrName>
                                        </p:attrNameLst>
                                      </p:cBhvr>
                                      <p:to>
                                        <p:strVal val="visible"/>
                                      </p:to>
                                    </p:set>
                                    <p:anim calcmode="lin" valueType="num">
                                      <p:cBhvr additive="base">
                                        <p:cTn id="91" dur="500" fill="hold"/>
                                        <p:tgtEl>
                                          <p:spTgt spid="1253393"/>
                                        </p:tgtEl>
                                        <p:attrNameLst>
                                          <p:attrName>ppt_x</p:attrName>
                                        </p:attrNameLst>
                                      </p:cBhvr>
                                      <p:tavLst>
                                        <p:tav tm="0">
                                          <p:val>
                                            <p:strVal val="#ppt_x"/>
                                          </p:val>
                                        </p:tav>
                                        <p:tav tm="100000">
                                          <p:val>
                                            <p:strVal val="#ppt_x"/>
                                          </p:val>
                                        </p:tav>
                                      </p:tavLst>
                                    </p:anim>
                                    <p:anim calcmode="lin" valueType="num">
                                      <p:cBhvr additive="base">
                                        <p:cTn id="92" dur="500" fill="hold"/>
                                        <p:tgtEl>
                                          <p:spTgt spid="1253393"/>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3431"/>
                                        </p:tgtEl>
                                        <p:attrNameLst>
                                          <p:attrName>style.visibility</p:attrName>
                                        </p:attrNameLst>
                                      </p:cBhvr>
                                      <p:to>
                                        <p:strVal val="visible"/>
                                      </p:to>
                                    </p:set>
                                    <p:anim calcmode="lin" valueType="num">
                                      <p:cBhvr additive="base">
                                        <p:cTn id="97" dur="500" fill="hold"/>
                                        <p:tgtEl>
                                          <p:spTgt spid="1253431"/>
                                        </p:tgtEl>
                                        <p:attrNameLst>
                                          <p:attrName>ppt_x</p:attrName>
                                        </p:attrNameLst>
                                      </p:cBhvr>
                                      <p:tavLst>
                                        <p:tav tm="0">
                                          <p:val>
                                            <p:strVal val="#ppt_x"/>
                                          </p:val>
                                        </p:tav>
                                        <p:tav tm="100000">
                                          <p:val>
                                            <p:strVal val="#ppt_x"/>
                                          </p:val>
                                        </p:tav>
                                      </p:tavLst>
                                    </p:anim>
                                    <p:anim calcmode="lin" valueType="num">
                                      <p:cBhvr additive="base">
                                        <p:cTn id="98" dur="500" fill="hold"/>
                                        <p:tgtEl>
                                          <p:spTgt spid="125343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3394"/>
                                        </p:tgtEl>
                                        <p:attrNameLst>
                                          <p:attrName>style.visibility</p:attrName>
                                        </p:attrNameLst>
                                      </p:cBhvr>
                                      <p:to>
                                        <p:strVal val="visible"/>
                                      </p:to>
                                    </p:set>
                                    <p:anim calcmode="lin" valueType="num">
                                      <p:cBhvr additive="base">
                                        <p:cTn id="108" dur="500" fill="hold"/>
                                        <p:tgtEl>
                                          <p:spTgt spid="1253394"/>
                                        </p:tgtEl>
                                        <p:attrNameLst>
                                          <p:attrName>ppt_x</p:attrName>
                                        </p:attrNameLst>
                                      </p:cBhvr>
                                      <p:tavLst>
                                        <p:tav tm="0">
                                          <p:val>
                                            <p:strVal val="#ppt_x"/>
                                          </p:val>
                                        </p:tav>
                                        <p:tav tm="100000">
                                          <p:val>
                                            <p:strVal val="#ppt_x"/>
                                          </p:val>
                                        </p:tav>
                                      </p:tavLst>
                                    </p:anim>
                                    <p:anim calcmode="lin" valueType="num">
                                      <p:cBhvr additive="base">
                                        <p:cTn id="109" dur="500" fill="hold"/>
                                        <p:tgtEl>
                                          <p:spTgt spid="1253394"/>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3432"/>
                                        </p:tgtEl>
                                        <p:attrNameLst>
                                          <p:attrName>style.visibility</p:attrName>
                                        </p:attrNameLst>
                                      </p:cBhvr>
                                      <p:to>
                                        <p:strVal val="visible"/>
                                      </p:to>
                                    </p:set>
                                    <p:anim calcmode="lin" valueType="num">
                                      <p:cBhvr additive="base">
                                        <p:cTn id="114" dur="500" fill="hold"/>
                                        <p:tgtEl>
                                          <p:spTgt spid="1253432"/>
                                        </p:tgtEl>
                                        <p:attrNameLst>
                                          <p:attrName>ppt_x</p:attrName>
                                        </p:attrNameLst>
                                      </p:cBhvr>
                                      <p:tavLst>
                                        <p:tav tm="0">
                                          <p:val>
                                            <p:strVal val="#ppt_x"/>
                                          </p:val>
                                        </p:tav>
                                        <p:tav tm="100000">
                                          <p:val>
                                            <p:strVal val="#ppt_x"/>
                                          </p:val>
                                        </p:tav>
                                      </p:tavLst>
                                    </p:anim>
                                    <p:anim calcmode="lin" valueType="num">
                                      <p:cBhvr additive="base">
                                        <p:cTn id="115" dur="500" fill="hold"/>
                                        <p:tgtEl>
                                          <p:spTgt spid="1253432"/>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wipe(up)">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53395"/>
                                        </p:tgtEl>
                                        <p:attrNameLst>
                                          <p:attrName>style.visibility</p:attrName>
                                        </p:attrNameLst>
                                      </p:cBhvr>
                                      <p:to>
                                        <p:strVal val="visible"/>
                                      </p:to>
                                    </p:set>
                                    <p:anim calcmode="lin" valueType="num">
                                      <p:cBhvr additive="base">
                                        <p:cTn id="125" dur="500" fill="hold"/>
                                        <p:tgtEl>
                                          <p:spTgt spid="1253395"/>
                                        </p:tgtEl>
                                        <p:attrNameLst>
                                          <p:attrName>ppt_x</p:attrName>
                                        </p:attrNameLst>
                                      </p:cBhvr>
                                      <p:tavLst>
                                        <p:tav tm="0">
                                          <p:val>
                                            <p:strVal val="#ppt_x"/>
                                          </p:val>
                                        </p:tav>
                                        <p:tav tm="100000">
                                          <p:val>
                                            <p:strVal val="#ppt_x"/>
                                          </p:val>
                                        </p:tav>
                                      </p:tavLst>
                                    </p:anim>
                                    <p:anim calcmode="lin" valueType="num">
                                      <p:cBhvr additive="base">
                                        <p:cTn id="126" dur="500" fill="hold"/>
                                        <p:tgtEl>
                                          <p:spTgt spid="1253395"/>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253450"/>
                                        </p:tgtEl>
                                        <p:attrNameLst>
                                          <p:attrName>style.visibility</p:attrName>
                                        </p:attrNameLst>
                                      </p:cBhvr>
                                      <p:to>
                                        <p:strVal val="visible"/>
                                      </p:to>
                                    </p:set>
                                    <p:anim calcmode="lin" valueType="num">
                                      <p:cBhvr additive="base">
                                        <p:cTn id="131" dur="500" fill="hold"/>
                                        <p:tgtEl>
                                          <p:spTgt spid="1253450"/>
                                        </p:tgtEl>
                                        <p:attrNameLst>
                                          <p:attrName>ppt_x</p:attrName>
                                        </p:attrNameLst>
                                      </p:cBhvr>
                                      <p:tavLst>
                                        <p:tav tm="0">
                                          <p:val>
                                            <p:strVal val="#ppt_x"/>
                                          </p:val>
                                        </p:tav>
                                        <p:tav tm="100000">
                                          <p:val>
                                            <p:strVal val="#ppt_x"/>
                                          </p:val>
                                        </p:tav>
                                      </p:tavLst>
                                    </p:anim>
                                    <p:anim calcmode="lin" valueType="num">
                                      <p:cBhvr additive="base">
                                        <p:cTn id="132" dur="500" fill="hold"/>
                                        <p:tgtEl>
                                          <p:spTgt spid="1253450"/>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7"/>
                                        </p:tgtEl>
                                        <p:attrNameLst>
                                          <p:attrName>style.visibility</p:attrName>
                                        </p:attrNameLst>
                                      </p:cBhvr>
                                      <p:to>
                                        <p:strVal val="visible"/>
                                      </p:to>
                                    </p:set>
                                    <p:animEffect transition="in" filter="wipe(up)">
                                      <p:cBhvr>
                                        <p:cTn id="137" dur="500"/>
                                        <p:tgtEl>
                                          <p:spTgt spid="7"/>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3396"/>
                                        </p:tgtEl>
                                        <p:attrNameLst>
                                          <p:attrName>style.visibility</p:attrName>
                                        </p:attrNameLst>
                                      </p:cBhvr>
                                      <p:to>
                                        <p:strVal val="visible"/>
                                      </p:to>
                                    </p:set>
                                    <p:anim calcmode="lin" valueType="num">
                                      <p:cBhvr additive="base">
                                        <p:cTn id="142" dur="500" fill="hold"/>
                                        <p:tgtEl>
                                          <p:spTgt spid="1253396"/>
                                        </p:tgtEl>
                                        <p:attrNameLst>
                                          <p:attrName>ppt_x</p:attrName>
                                        </p:attrNameLst>
                                      </p:cBhvr>
                                      <p:tavLst>
                                        <p:tav tm="0">
                                          <p:val>
                                            <p:strVal val="#ppt_x"/>
                                          </p:val>
                                        </p:tav>
                                        <p:tav tm="100000">
                                          <p:val>
                                            <p:strVal val="#ppt_x"/>
                                          </p:val>
                                        </p:tav>
                                      </p:tavLst>
                                    </p:anim>
                                    <p:anim calcmode="lin" valueType="num">
                                      <p:cBhvr additive="base">
                                        <p:cTn id="143" dur="500" fill="hold"/>
                                        <p:tgtEl>
                                          <p:spTgt spid="1253396"/>
                                        </p:tgtEl>
                                        <p:attrNameLst>
                                          <p:attrName>ppt_y</p:attrName>
                                        </p:attrNameLst>
                                      </p:cBhvr>
                                      <p:tavLst>
                                        <p:tav tm="0">
                                          <p:val>
                                            <p:strVal val="1+#ppt_h/2"/>
                                          </p:val>
                                        </p:tav>
                                        <p:tav tm="100000">
                                          <p:val>
                                            <p:strVal val="#ppt_y"/>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3451"/>
                                        </p:tgtEl>
                                        <p:attrNameLst>
                                          <p:attrName>style.visibility</p:attrName>
                                        </p:attrNameLst>
                                      </p:cBhvr>
                                      <p:to>
                                        <p:strVal val="visible"/>
                                      </p:to>
                                    </p:set>
                                    <p:anim calcmode="lin" valueType="num">
                                      <p:cBhvr additive="base">
                                        <p:cTn id="148" dur="500" fill="hold"/>
                                        <p:tgtEl>
                                          <p:spTgt spid="1253451"/>
                                        </p:tgtEl>
                                        <p:attrNameLst>
                                          <p:attrName>ppt_x</p:attrName>
                                        </p:attrNameLst>
                                      </p:cBhvr>
                                      <p:tavLst>
                                        <p:tav tm="0">
                                          <p:val>
                                            <p:strVal val="#ppt_x"/>
                                          </p:val>
                                        </p:tav>
                                        <p:tav tm="100000">
                                          <p:val>
                                            <p:strVal val="#ppt_x"/>
                                          </p:val>
                                        </p:tav>
                                      </p:tavLst>
                                    </p:anim>
                                    <p:anim calcmode="lin" valueType="num">
                                      <p:cBhvr additive="base">
                                        <p:cTn id="149" dur="500" fill="hold"/>
                                        <p:tgtEl>
                                          <p:spTgt spid="1253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9" grpId="0"/>
      <p:bldP spid="1253390" grpId="0"/>
      <p:bldP spid="1253391" grpId="0"/>
      <p:bldP spid="1253392" grpId="0"/>
      <p:bldP spid="1253393" grpId="0"/>
      <p:bldP spid="1253394" grpId="0"/>
      <p:bldP spid="1253395" grpId="0"/>
      <p:bldP spid="1253396" grpId="0"/>
      <p:bldP spid="1253409" grpId="0" animBg="1"/>
      <p:bldP spid="1253415" grpId="0" animBg="1"/>
      <p:bldP spid="1253431" grpId="0" animBg="1"/>
      <p:bldP spid="1253432" grpId="0" animBg="1"/>
      <p:bldP spid="1253443" grpId="0" animBg="1"/>
      <p:bldP spid="1253449" grpId="0" animBg="1"/>
      <p:bldP spid="1253450" grpId="0" animBg="1"/>
      <p:bldP spid="12534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51238" y="2719384"/>
            <a:ext cx="5656256" cy="450850"/>
            <a:chOff x="1277" y="2074"/>
            <a:chExt cx="3563" cy="284"/>
          </a:xfrm>
        </p:grpSpPr>
        <p:sp>
          <p:nvSpPr>
            <p:cNvPr id="164911" name="Line 3"/>
            <p:cNvSpPr>
              <a:spLocks noChangeAspect="1" noChangeShapeType="1"/>
            </p:cNvSpPr>
            <p:nvPr/>
          </p:nvSpPr>
          <p:spPr bwMode="auto">
            <a:xfrm flipV="1">
              <a:off x="1812"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2" name="Line 4"/>
            <p:cNvSpPr>
              <a:spLocks noChangeAspect="1" noChangeShapeType="1"/>
            </p:cNvSpPr>
            <p:nvPr/>
          </p:nvSpPr>
          <p:spPr bwMode="auto">
            <a:xfrm flipV="1">
              <a:off x="2704"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sp>
        <p:nvSpPr>
          <p:cNvPr id="164866" name="Rectangle 12"/>
          <p:cNvSpPr>
            <a:spLocks noGrp="1" noChangeArrowheads="1"/>
          </p:cNvSpPr>
          <p:nvPr>
            <p:ph type="title"/>
          </p:nvPr>
        </p:nvSpPr>
        <p:spPr/>
        <p:txBody>
          <a:bodyPr/>
          <a:lstStyle/>
          <a:p>
            <a:pPr eaLnBrk="1" hangingPunct="1"/>
            <a:r>
              <a:rPr lang="zh-CN" altLang="en-US"/>
              <a:t>字长扩展（</a:t>
            </a:r>
            <a:r>
              <a:rPr lang="en-US" altLang="zh-CN"/>
              <a:t>DBUS</a:t>
            </a:r>
            <a:r>
              <a:rPr lang="zh-CN" altLang="en-US"/>
              <a:t>）</a:t>
            </a:r>
          </a:p>
        </p:txBody>
      </p:sp>
      <p:sp>
        <p:nvSpPr>
          <p:cNvPr id="920590" name="Rectangle 14"/>
          <p:cNvSpPr>
            <a:spLocks noChangeAspect="1" noChangeArrowheads="1"/>
          </p:cNvSpPr>
          <p:nvPr/>
        </p:nvSpPr>
        <p:spPr bwMode="auto">
          <a:xfrm>
            <a:off x="8689925" y="1905978"/>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A</a:t>
            </a:r>
            <a:r>
              <a:rPr lang="en-US" altLang="zh-CN" baseline="-25000" dirty="0">
                <a:latin typeface="Times New Roman" pitchFamily="18" charset="0"/>
                <a:ea typeface="微软雅黑" panose="020B0503020204020204" pitchFamily="34" charset="-122"/>
              </a:rPr>
              <a:t>17-0</a:t>
            </a:r>
            <a:endParaRPr lang="en-US" altLang="zh-CN" b="1" dirty="0">
              <a:latin typeface="Tahoma" pitchFamily="34" charset="0"/>
              <a:ea typeface="微软雅黑" panose="020B0503020204020204" pitchFamily="34" charset="-122"/>
            </a:endParaRPr>
          </a:p>
        </p:txBody>
      </p:sp>
      <p:sp>
        <p:nvSpPr>
          <p:cNvPr id="920610" name="Line 34"/>
          <p:cNvSpPr>
            <a:spLocks noChangeAspect="1" noChangeShapeType="1"/>
          </p:cNvSpPr>
          <p:nvPr/>
        </p:nvSpPr>
        <p:spPr bwMode="auto">
          <a:xfrm>
            <a:off x="3557219" y="2282192"/>
            <a:ext cx="5901532"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3593679" y="5143758"/>
            <a:ext cx="6486296" cy="0"/>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0612" name="Line 36"/>
          <p:cNvSpPr>
            <a:spLocks noChangeAspect="1" noChangeShapeType="1"/>
          </p:cNvSpPr>
          <p:nvPr/>
        </p:nvSpPr>
        <p:spPr bwMode="auto">
          <a:xfrm>
            <a:off x="3551238" y="1819277"/>
            <a:ext cx="6322962"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nvGrpSpPr>
          <p:cNvPr id="5" name="Group 37"/>
          <p:cNvGrpSpPr>
            <a:grpSpLocks/>
          </p:cNvGrpSpPr>
          <p:nvPr/>
        </p:nvGrpSpPr>
        <p:grpSpPr bwMode="auto">
          <a:xfrm>
            <a:off x="4689527" y="2282080"/>
            <a:ext cx="4827593" cy="740121"/>
            <a:chOff x="1908" y="1843"/>
            <a:chExt cx="3041"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2" name="Line 39"/>
            <p:cNvSpPr>
              <a:spLocks noChangeAspect="1" noChangeShapeType="1"/>
            </p:cNvSpPr>
            <p:nvPr/>
          </p:nvSpPr>
          <p:spPr bwMode="auto">
            <a:xfrm>
              <a:off x="279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70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grpSp>
      <p:grpSp>
        <p:nvGrpSpPr>
          <p:cNvPr id="164893" name="Group 43"/>
          <p:cNvGrpSpPr>
            <a:grpSpLocks/>
          </p:cNvGrpSpPr>
          <p:nvPr/>
        </p:nvGrpSpPr>
        <p:grpSpPr bwMode="auto">
          <a:xfrm>
            <a:off x="5030737" y="1819457"/>
            <a:ext cx="4843463" cy="1316038"/>
            <a:chOff x="2064" y="1526"/>
            <a:chExt cx="3051" cy="829"/>
          </a:xfrm>
        </p:grpSpPr>
        <p:sp>
          <p:nvSpPr>
            <p:cNvPr id="164897" name="Line 44"/>
            <p:cNvSpPr>
              <a:spLocks noChangeAspect="1" noChangeShapeType="1"/>
            </p:cNvSpPr>
            <p:nvPr/>
          </p:nvSpPr>
          <p:spPr bwMode="auto">
            <a:xfrm flipV="1">
              <a:off x="2961"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9" name="Line 46"/>
            <p:cNvSpPr>
              <a:spLocks noChangeAspect="1" noChangeShapeType="1"/>
            </p:cNvSpPr>
            <p:nvPr/>
          </p:nvSpPr>
          <p:spPr bwMode="auto">
            <a:xfrm flipV="1">
              <a:off x="2064"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115" y="1526"/>
              <a:ext cx="0" cy="761"/>
            </a:xfrm>
            <a:prstGeom prst="line">
              <a:avLst/>
            </a:prstGeom>
            <a:noFill/>
            <a:ln w="19050" cap="sq">
              <a:solidFill>
                <a:schemeClr val="tx1"/>
              </a:solidFill>
              <a:miter lim="800000"/>
              <a:headEnd type="none" w="sm" len="sm"/>
              <a:tailEnd type="none" w="sm" len="sm"/>
            </a:ln>
          </p:spPr>
          <p:txBody>
            <a:bodyPr/>
            <a:lstStyle/>
            <a:p>
              <a:endParaRPr lang="zh-CN" altLang="en-US"/>
            </a:p>
          </p:txBody>
        </p:sp>
      </p:grpSp>
      <p:grpSp>
        <p:nvGrpSpPr>
          <p:cNvPr id="4" name="组合 3"/>
          <p:cNvGrpSpPr/>
          <p:nvPr/>
        </p:nvGrpSpPr>
        <p:grpSpPr>
          <a:xfrm>
            <a:off x="4622945" y="4324426"/>
            <a:ext cx="5335034" cy="796472"/>
            <a:chOff x="4622945" y="4324426"/>
            <a:chExt cx="5335034" cy="796472"/>
          </a:xfrm>
        </p:grpSpPr>
        <p:sp>
          <p:nvSpPr>
            <p:cNvPr id="920589" name="Line 13"/>
            <p:cNvSpPr>
              <a:spLocks noChangeAspect="1" noChangeShapeType="1"/>
            </p:cNvSpPr>
            <p:nvPr/>
          </p:nvSpPr>
          <p:spPr bwMode="auto">
            <a:xfrm>
              <a:off x="7526179"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591" name="Rectangle 15"/>
            <p:cNvSpPr>
              <a:spLocks noChangeAspect="1" noChangeArrowheads="1"/>
            </p:cNvSpPr>
            <p:nvPr/>
          </p:nvSpPr>
          <p:spPr bwMode="auto">
            <a:xfrm>
              <a:off x="9569041"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31</a:t>
              </a:r>
              <a:endParaRPr lang="en-US" altLang="zh-CN" b="1" dirty="0">
                <a:latin typeface="Tahoma" pitchFamily="34" charset="0"/>
                <a:ea typeface="微软雅黑" panose="020B0503020204020204" pitchFamily="34" charset="-122"/>
              </a:endParaRPr>
            </a:p>
          </p:txBody>
        </p:sp>
        <p:sp>
          <p:nvSpPr>
            <p:cNvPr id="920592" name="Rectangle 16"/>
            <p:cNvSpPr>
              <a:spLocks noChangeAspect="1" noChangeArrowheads="1"/>
            </p:cNvSpPr>
            <p:nvPr/>
          </p:nvSpPr>
          <p:spPr bwMode="auto">
            <a:xfrm>
              <a:off x="7510336"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2</a:t>
              </a:r>
              <a:endParaRPr lang="en-US" altLang="zh-CN" b="1" dirty="0">
                <a:latin typeface="Tahoma" pitchFamily="34" charset="0"/>
                <a:ea typeface="微软雅黑" panose="020B0503020204020204" pitchFamily="34" charset="-122"/>
              </a:endParaRPr>
            </a:p>
          </p:txBody>
        </p:sp>
        <p:sp>
          <p:nvSpPr>
            <p:cNvPr id="920593" name="Rectangle 17"/>
            <p:cNvSpPr>
              <a:spLocks noChangeAspect="1" noChangeArrowheads="1"/>
            </p:cNvSpPr>
            <p:nvPr/>
          </p:nvSpPr>
          <p:spPr bwMode="auto">
            <a:xfrm>
              <a:off x="6055087" y="4518013"/>
              <a:ext cx="390525"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1</a:t>
              </a:r>
              <a:endParaRPr lang="en-US" altLang="zh-CN" b="1" dirty="0">
                <a:latin typeface="Tahoma" pitchFamily="34" charset="0"/>
                <a:ea typeface="微软雅黑" panose="020B0503020204020204" pitchFamily="34" charset="-122"/>
              </a:endParaRPr>
            </a:p>
          </p:txBody>
        </p:sp>
        <p:sp>
          <p:nvSpPr>
            <p:cNvPr id="920594" name="Rectangle 18"/>
            <p:cNvSpPr>
              <a:spLocks noChangeAspect="1" noChangeArrowheads="1"/>
            </p:cNvSpPr>
            <p:nvPr/>
          </p:nvSpPr>
          <p:spPr bwMode="auto">
            <a:xfrm>
              <a:off x="4622945"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0</a:t>
              </a:r>
              <a:endParaRPr lang="en-US" altLang="zh-CN" b="1" dirty="0">
                <a:latin typeface="Tahoma" pitchFamily="34" charset="0"/>
                <a:ea typeface="微软雅黑" panose="020B0503020204020204" pitchFamily="34" charset="-122"/>
              </a:endParaRPr>
            </a:p>
          </p:txBody>
        </p:sp>
        <p:sp>
          <p:nvSpPr>
            <p:cNvPr id="920627" name="Line 51"/>
            <p:cNvSpPr>
              <a:spLocks noChangeAspect="1" noChangeShapeType="1"/>
            </p:cNvSpPr>
            <p:nvPr/>
          </p:nvSpPr>
          <p:spPr bwMode="auto">
            <a:xfrm>
              <a:off x="9539229" y="4331910"/>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8" name="Line 52"/>
            <p:cNvSpPr>
              <a:spLocks noChangeAspect="1" noChangeShapeType="1"/>
            </p:cNvSpPr>
            <p:nvPr/>
          </p:nvSpPr>
          <p:spPr bwMode="auto">
            <a:xfrm>
              <a:off x="6101947"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9" name="Line 53"/>
            <p:cNvSpPr>
              <a:spLocks noChangeAspect="1" noChangeShapeType="1"/>
            </p:cNvSpPr>
            <p:nvPr/>
          </p:nvSpPr>
          <p:spPr bwMode="auto">
            <a:xfrm>
              <a:off x="4697163"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grpSp>
      <p:sp>
        <p:nvSpPr>
          <p:cNvPr id="920630" name="Text Box 54"/>
          <p:cNvSpPr txBox="1">
            <a:spLocks noChangeArrowheads="1"/>
          </p:cNvSpPr>
          <p:nvPr/>
        </p:nvSpPr>
        <p:spPr bwMode="auto">
          <a:xfrm>
            <a:off x="1857975" y="5877430"/>
            <a:ext cx="8493645" cy="461665"/>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存储系统位宽 </a:t>
            </a:r>
            <a:r>
              <a:rPr lang="en-US" altLang="zh-CN" sz="2400" dirty="0">
                <a:solidFill>
                  <a:srgbClr val="1387B7"/>
                </a:solidFill>
                <a:latin typeface="+mn-ea"/>
                <a:ea typeface="+mn-ea"/>
              </a:rPr>
              <a:t>N</a:t>
            </a:r>
            <a:r>
              <a:rPr lang="zh-CN" altLang="en-US" sz="2400" dirty="0">
                <a:latin typeface="+mn-ea"/>
                <a:ea typeface="+mn-ea"/>
              </a:rPr>
              <a:t>位，若使用</a:t>
            </a:r>
            <a:r>
              <a:rPr lang="en-US" altLang="zh-CN" sz="2400" dirty="0">
                <a:solidFill>
                  <a:srgbClr val="1387B7"/>
                </a:solidFill>
                <a:latin typeface="+mn-ea"/>
                <a:ea typeface="+mn-ea"/>
              </a:rPr>
              <a:t>k</a:t>
            </a:r>
            <a:r>
              <a:rPr lang="zh-CN" altLang="en-US" sz="2400" dirty="0">
                <a:latin typeface="+mn-ea"/>
                <a:ea typeface="+mn-ea"/>
              </a:rPr>
              <a:t>位芯片，</a:t>
            </a:r>
            <a:r>
              <a:rPr lang="en-US" altLang="zh-CN" sz="2400" dirty="0">
                <a:latin typeface="+mn-ea"/>
                <a:ea typeface="+mn-ea"/>
              </a:rPr>
              <a:t>k&lt;N</a:t>
            </a:r>
            <a:r>
              <a:rPr lang="zh-CN" altLang="en-US" sz="2400" dirty="0">
                <a:latin typeface="+mn-ea"/>
                <a:ea typeface="+mn-ea"/>
              </a:rPr>
              <a:t>，需</a:t>
            </a:r>
            <a:r>
              <a:rPr lang="en-US" altLang="zh-CN" sz="2400" dirty="0">
                <a:latin typeface="+mn-ea"/>
                <a:ea typeface="+mn-ea"/>
              </a:rPr>
              <a:t>(</a:t>
            </a:r>
            <a:r>
              <a:rPr lang="en-US" altLang="zh-CN" sz="2400" dirty="0">
                <a:solidFill>
                  <a:srgbClr val="1387B7"/>
                </a:solidFill>
                <a:latin typeface="+mn-ea"/>
                <a:ea typeface="+mn-ea"/>
              </a:rPr>
              <a:t>N/k</a:t>
            </a:r>
            <a:r>
              <a:rPr lang="en-US" altLang="zh-CN" sz="2400" dirty="0">
                <a:latin typeface="+mn-ea"/>
                <a:ea typeface="+mn-ea"/>
              </a:rPr>
              <a:t>)</a:t>
            </a:r>
            <a:r>
              <a:rPr lang="zh-CN" altLang="en-US" sz="2400" dirty="0">
                <a:latin typeface="+mn-ea"/>
                <a:ea typeface="+mn-ea"/>
              </a:rPr>
              <a:t>个芯片</a:t>
            </a:r>
          </a:p>
        </p:txBody>
      </p:sp>
      <p:grpSp>
        <p:nvGrpSpPr>
          <p:cNvPr id="3" name="组合 2"/>
          <p:cNvGrpSpPr/>
          <p:nvPr/>
        </p:nvGrpSpPr>
        <p:grpSpPr>
          <a:xfrm>
            <a:off x="4117975" y="2980904"/>
            <a:ext cx="5997981" cy="1497234"/>
            <a:chOff x="4117975" y="2980904"/>
            <a:chExt cx="5997981" cy="1497234"/>
          </a:xfrm>
        </p:grpSpPr>
        <p:grpSp>
          <p:nvGrpSpPr>
            <p:cNvPr id="8" name="Group 56"/>
            <p:cNvGrpSpPr>
              <a:grpSpLocks/>
            </p:cNvGrpSpPr>
            <p:nvPr/>
          </p:nvGrpSpPr>
          <p:grpSpPr bwMode="auto">
            <a:xfrm>
              <a:off x="8374565" y="3619288"/>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grpSp>
        <p:grpSp>
          <p:nvGrpSpPr>
            <p:cNvPr id="91" name="组合 90"/>
            <p:cNvGrpSpPr/>
            <p:nvPr/>
          </p:nvGrpSpPr>
          <p:grpSpPr>
            <a:xfrm>
              <a:off x="4117975" y="2980904"/>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98" name="组合 97"/>
            <p:cNvGrpSpPr/>
            <p:nvPr/>
          </p:nvGrpSpPr>
          <p:grpSpPr>
            <a:xfrm>
              <a:off x="5533045" y="2980904"/>
              <a:ext cx="1160869" cy="1486746"/>
              <a:chOff x="7712598" y="3328852"/>
              <a:chExt cx="1160869" cy="1486746"/>
            </a:xfrm>
          </p:grpSpPr>
          <p:sp>
            <p:nvSpPr>
              <p:cNvPr id="99" name="Rectangle 8"/>
              <p:cNvSpPr>
                <a:spLocks noChangeAspect="1" noChangeArrowheads="1"/>
              </p:cNvSpPr>
              <p:nvPr/>
            </p:nvSpPr>
            <p:spPr bwMode="auto">
              <a:xfrm>
                <a:off x="77396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0" name="矩形 99"/>
              <p:cNvSpPr/>
              <p:nvPr/>
            </p:nvSpPr>
            <p:spPr>
              <a:xfrm>
                <a:off x="77125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01" name="矩形 100"/>
              <p:cNvSpPr/>
              <p:nvPr/>
            </p:nvSpPr>
            <p:spPr>
              <a:xfrm>
                <a:off x="81319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2" name="矩形 101"/>
              <p:cNvSpPr/>
              <p:nvPr/>
            </p:nvSpPr>
            <p:spPr>
              <a:xfrm>
                <a:off x="81200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03" name="矩形 102"/>
              <p:cNvSpPr/>
              <p:nvPr/>
            </p:nvSpPr>
            <p:spPr>
              <a:xfrm>
                <a:off x="84027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04" name="矩形 103"/>
              <p:cNvSpPr/>
              <p:nvPr/>
            </p:nvSpPr>
            <p:spPr>
              <a:xfrm>
                <a:off x="77200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05" name="组合 104"/>
            <p:cNvGrpSpPr/>
            <p:nvPr/>
          </p:nvGrpSpPr>
          <p:grpSpPr>
            <a:xfrm>
              <a:off x="6957640" y="2980904"/>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12" name="组合 111"/>
            <p:cNvGrpSpPr/>
            <p:nvPr/>
          </p:nvGrpSpPr>
          <p:grpSpPr>
            <a:xfrm>
              <a:off x="8955087" y="2991392"/>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grpSp>
        <p:nvGrpSpPr>
          <p:cNvPr id="120" name="Group 14"/>
          <p:cNvGrpSpPr>
            <a:grpSpLocks/>
          </p:cNvGrpSpPr>
          <p:nvPr/>
        </p:nvGrpSpPr>
        <p:grpSpPr bwMode="auto">
          <a:xfrm>
            <a:off x="2341562" y="1497408"/>
            <a:ext cx="1247293" cy="3979878"/>
            <a:chOff x="580" y="1369"/>
            <a:chExt cx="697" cy="2224"/>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22" name="Rectangle 16"/>
            <p:cNvSpPr>
              <a:spLocks noChangeAspect="1" noChangeArrowheads="1"/>
            </p:cNvSpPr>
            <p:nvPr/>
          </p:nvSpPr>
          <p:spPr bwMode="auto">
            <a:xfrm>
              <a:off x="629" y="1686"/>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A</a:t>
              </a:r>
              <a:r>
                <a:rPr lang="en-US" altLang="zh-CN" sz="2000" b="1" baseline="-25000" dirty="0">
                  <a:latin typeface="Times New Roman" pitchFamily="18" charset="0"/>
                  <a:ea typeface="微软雅黑" panose="020B0503020204020204" pitchFamily="34" charset="-122"/>
                </a:rPr>
                <a:t>17-0</a:t>
              </a:r>
              <a:endParaRPr lang="en-US" altLang="zh-CN" sz="2000" b="1" dirty="0">
                <a:latin typeface="Tahoma" pitchFamily="34" charset="0"/>
                <a:ea typeface="微软雅黑" panose="020B0503020204020204" pitchFamily="34" charset="-122"/>
              </a:endParaRPr>
            </a:p>
          </p:txBody>
        </p:sp>
        <p:sp>
          <p:nvSpPr>
            <p:cNvPr id="123" name="Rectangle 17"/>
            <p:cNvSpPr>
              <a:spLocks noChangeAspect="1" noChangeArrowheads="1"/>
            </p:cNvSpPr>
            <p:nvPr/>
          </p:nvSpPr>
          <p:spPr bwMode="auto">
            <a:xfrm>
              <a:off x="649" y="1492"/>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MREQ#</a:t>
              </a:r>
              <a:endParaRPr lang="en-US" altLang="zh-CN" sz="2000" b="1" dirty="0">
                <a:latin typeface="Tahoma" pitchFamily="34" charset="0"/>
                <a:ea typeface="微软雅黑" panose="020B0503020204020204" pitchFamily="34" charset="-122"/>
              </a:endParaRPr>
            </a:p>
          </p:txBody>
        </p:sp>
        <p:sp>
          <p:nvSpPr>
            <p:cNvPr id="124" name="Rectangle 18"/>
            <p:cNvSpPr>
              <a:spLocks noChangeAspect="1" noChangeArrowheads="1"/>
            </p:cNvSpPr>
            <p:nvPr/>
          </p:nvSpPr>
          <p:spPr bwMode="auto">
            <a:xfrm>
              <a:off x="674" y="1951"/>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R/W#</a:t>
              </a:r>
              <a:endParaRPr lang="en-US" altLang="zh-CN" sz="2000" b="1" dirty="0">
                <a:latin typeface="Tahoma" pitchFamily="34" charset="0"/>
                <a:ea typeface="微软雅黑" panose="020B0503020204020204" pitchFamily="34" charset="-122"/>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4" y="3308"/>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31</a:t>
              </a: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grpSp>
      <p:sp>
        <p:nvSpPr>
          <p:cNvPr id="6" name="对话气泡: 圆角矩形 5">
            <a:extLst>
              <a:ext uri="{FF2B5EF4-FFF2-40B4-BE49-F238E27FC236}">
                <a16:creationId xmlns:a16="http://schemas.microsoft.com/office/drawing/2014/main" id="{6E607415-202A-414E-88E5-C13315420A16}"/>
              </a:ext>
            </a:extLst>
          </p:cNvPr>
          <p:cNvSpPr/>
          <p:nvPr/>
        </p:nvSpPr>
        <p:spPr>
          <a:xfrm>
            <a:off x="548640" y="2816352"/>
            <a:ext cx="1321216" cy="445516"/>
          </a:xfrm>
          <a:prstGeom prst="wedgeRoundRectCallout">
            <a:avLst>
              <a:gd name="adj1" fmla="val 132742"/>
              <a:gd name="adj2" fmla="val -1610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字地址</a:t>
            </a:r>
          </a:p>
        </p:txBody>
      </p:sp>
    </p:spTree>
    <p:extLst>
      <p:ext uri="{BB962C8B-B14F-4D97-AF65-F5344CB8AC3E}">
        <p14:creationId xmlns:p14="http://schemas.microsoft.com/office/powerpoint/2010/main" val="29657020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1" nodeType="clickEffect">
                                  <p:stCondLst>
                                    <p:cond delay="0"/>
                                  </p:stCondLst>
                                  <p:childTnLst>
                                    <p:set>
                                      <p:cBhvr>
                                        <p:cTn id="21" dur="1" fill="hold">
                                          <p:stCondLst>
                                            <p:cond delay="0"/>
                                          </p:stCondLst>
                                        </p:cTn>
                                        <p:tgtEl>
                                          <p:spTgt spid="920611"/>
                                        </p:tgtEl>
                                        <p:attrNameLst>
                                          <p:attrName>style.visibility</p:attrName>
                                        </p:attrNameLst>
                                      </p:cBhvr>
                                      <p:to>
                                        <p:strVal val="visible"/>
                                      </p:to>
                                    </p:set>
                                    <p:animEffect transition="in" filter="wipe(right)">
                                      <p:cBhvr>
                                        <p:cTn id="22" dur="500"/>
                                        <p:tgtEl>
                                          <p:spTgt spid="9206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920610"/>
                                        </p:tgtEl>
                                        <p:attrNameLst>
                                          <p:attrName>style.visibility</p:attrName>
                                        </p:attrNameLst>
                                      </p:cBhvr>
                                      <p:to>
                                        <p:strVal val="visible"/>
                                      </p:to>
                                    </p:set>
                                    <p:animEffect transition="in" filter="wipe(left)">
                                      <p:cBhvr>
                                        <p:cTn id="27" dur="1000"/>
                                        <p:tgtEl>
                                          <p:spTgt spid="9206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20590"/>
                                        </p:tgtEl>
                                        <p:attrNameLst>
                                          <p:attrName>style.visibility</p:attrName>
                                        </p:attrNameLst>
                                      </p:cBhvr>
                                      <p:to>
                                        <p:strVal val="visible"/>
                                      </p:to>
                                    </p:set>
                                    <p:anim calcmode="lin" valueType="num">
                                      <p:cBhvr additive="base">
                                        <p:cTn id="32" dur="500" fill="hold"/>
                                        <p:tgtEl>
                                          <p:spTgt spid="920590"/>
                                        </p:tgtEl>
                                        <p:attrNameLst>
                                          <p:attrName>ppt_x</p:attrName>
                                        </p:attrNameLst>
                                      </p:cBhvr>
                                      <p:tavLst>
                                        <p:tav tm="0">
                                          <p:val>
                                            <p:strVal val="#ppt_x"/>
                                          </p:val>
                                        </p:tav>
                                        <p:tav tm="100000">
                                          <p:val>
                                            <p:strVal val="#ppt_x"/>
                                          </p:val>
                                        </p:tav>
                                      </p:tavLst>
                                    </p:anim>
                                    <p:anim calcmode="lin" valueType="num">
                                      <p:cBhvr additive="base">
                                        <p:cTn id="33"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repeatCount="300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1000"/>
                                        <p:tgtEl>
                                          <p:spTgt spid="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920612"/>
                                        </p:tgtEl>
                                        <p:attrNameLst>
                                          <p:attrName>style.visibility</p:attrName>
                                        </p:attrNameLst>
                                      </p:cBhvr>
                                      <p:to>
                                        <p:strVal val="visible"/>
                                      </p:to>
                                    </p:set>
                                    <p:animEffect transition="in" filter="wipe(left)">
                                      <p:cBhvr>
                                        <p:cTn id="48" dur="1000"/>
                                        <p:tgtEl>
                                          <p:spTgt spid="9206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64893"/>
                                        </p:tgtEl>
                                        <p:attrNameLst>
                                          <p:attrName>style.visibility</p:attrName>
                                        </p:attrNameLst>
                                      </p:cBhvr>
                                      <p:to>
                                        <p:strVal val="visible"/>
                                      </p:to>
                                    </p:set>
                                    <p:animEffect transition="in" filter="wipe(up)">
                                      <p:cBhvr>
                                        <p:cTn id="53" dur="500"/>
                                        <p:tgtEl>
                                          <p:spTgt spid="16489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20630"/>
                                        </p:tgtEl>
                                        <p:attrNameLst>
                                          <p:attrName>style.visibility</p:attrName>
                                        </p:attrNameLst>
                                      </p:cBhvr>
                                      <p:to>
                                        <p:strVal val="visible"/>
                                      </p:to>
                                    </p:set>
                                    <p:animEffect transition="in" filter="wipe(left)">
                                      <p:cBhvr>
                                        <p:cTn id="58" dur="500"/>
                                        <p:tgtEl>
                                          <p:spTgt spid="920630"/>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3000" fill="hold" grpId="1" nodeType="clickEffect">
                                  <p:stCondLst>
                                    <p:cond delay="0"/>
                                  </p:stCondLst>
                                  <p:childTnLst>
                                    <p:anim calcmode="discrete" valueType="str">
                                      <p:cBhvr>
                                        <p:cTn id="62" dur="1000" fill="hold"/>
                                        <p:tgtEl>
                                          <p:spTgt spid="920610"/>
                                        </p:tgtEl>
                                        <p:attrNameLst>
                                          <p:attrName>style.visibility</p:attrName>
                                        </p:attrNameLst>
                                      </p:cBhvr>
                                      <p:tavLst>
                                        <p:tav tm="0">
                                          <p:val>
                                            <p:strVal val="hidden"/>
                                          </p:val>
                                        </p:tav>
                                        <p:tav tm="50000">
                                          <p:val>
                                            <p:strVal val="visible"/>
                                          </p:val>
                                        </p:tav>
                                      </p:tavLst>
                                    </p:anim>
                                  </p:childTnLst>
                                </p:cTn>
                              </p:par>
                              <p:par>
                                <p:cTn id="63" presetID="35" presetClass="emph" presetSubtype="0" repeatCount="3000" fill="hold" nodeType="withEffect">
                                  <p:stCondLst>
                                    <p:cond delay="0"/>
                                  </p:stCondLst>
                                  <p:childTnLst>
                                    <p:anim calcmode="discrete" valueType="str">
                                      <p:cBhvr>
                                        <p:cTn id="6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65" fill="hold">
                      <p:stCondLst>
                        <p:cond delay="indefinite"/>
                      </p:stCondLst>
                      <p:childTnLst>
                        <p:par>
                          <p:cTn id="66" fill="hold">
                            <p:stCondLst>
                              <p:cond delay="0"/>
                            </p:stCondLst>
                            <p:childTnLst>
                              <p:par>
                                <p:cTn id="67" presetID="35" presetClass="emph" presetSubtype="0" repeatCount="3000" fill="hold" nodeType="clickEffect">
                                  <p:stCondLst>
                                    <p:cond delay="0"/>
                                  </p:stCondLst>
                                  <p:childTnLst>
                                    <p:anim calcmode="discrete" valueType="str">
                                      <p:cBhvr>
                                        <p:cTn id="68"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35" presetClass="emph" presetSubtype="0" repeatCount="3000" fill="hold" nodeType="clickEffect">
                                  <p:stCondLst>
                                    <p:cond delay="0"/>
                                  </p:stCondLst>
                                  <p:childTnLst>
                                    <p:anim calcmode="discrete" valueType="str">
                                      <p:cBhvr>
                                        <p:cTn id="72"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35" presetClass="emph" presetSubtype="0" repeatCount="3000" fill="hold" grpId="0" nodeType="clickEffect">
                                  <p:stCondLst>
                                    <p:cond delay="0"/>
                                  </p:stCondLst>
                                  <p:childTnLst>
                                    <p:anim calcmode="discrete" valueType="str">
                                      <p:cBhvr>
                                        <p:cTn id="76" dur="1000" fill="hold"/>
                                        <p:tgtEl>
                                          <p:spTgt spid="920611"/>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left)">
                                      <p:cBhvr>
                                        <p:cTn id="8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1" grpId="1" animBg="1"/>
      <p:bldP spid="920612" grpId="0" animBg="1"/>
      <p:bldP spid="920630" grpId="0"/>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endParaRPr lang="zh-CN" altLang="en-US" dirty="0"/>
          </a:p>
        </p:txBody>
      </p:sp>
      <p:sp>
        <p:nvSpPr>
          <p:cNvPr id="3" name="内容占位符 2"/>
          <p:cNvSpPr>
            <a:spLocks noGrp="1"/>
          </p:cNvSpPr>
          <p:nvPr>
            <p:ph idx="1"/>
          </p:nvPr>
        </p:nvSpPr>
        <p:spPr/>
        <p:txBody>
          <a:bodyPr/>
          <a:lstStyle/>
          <a:p>
            <a:r>
              <a:rPr lang="zh-CN" altLang="en-US" b="1" dirty="0"/>
              <a:t>某计算机字长</a:t>
            </a:r>
            <a:r>
              <a:rPr lang="en-US" altLang="zh-CN" b="1" dirty="0"/>
              <a:t>32</a:t>
            </a:r>
            <a:r>
              <a:rPr lang="zh-CN" altLang="en-US" b="1" dirty="0"/>
              <a:t>位，采用直接映射</a:t>
            </a:r>
            <a:r>
              <a:rPr lang="en-US" altLang="zh-CN" b="1" dirty="0"/>
              <a:t>cache,</a:t>
            </a:r>
            <a:r>
              <a:rPr lang="zh-CN" altLang="en-US" b="1" dirty="0"/>
              <a:t>主存容量</a:t>
            </a:r>
            <a:r>
              <a:rPr lang="en-US" altLang="zh-CN" b="1" dirty="0"/>
              <a:t>4MB</a:t>
            </a:r>
            <a:r>
              <a:rPr lang="zh-CN" altLang="en-US" b="1" dirty="0"/>
              <a:t>，</a:t>
            </a:r>
            <a:r>
              <a:rPr lang="en-US" altLang="zh-CN" b="1" dirty="0"/>
              <a:t>cache</a:t>
            </a:r>
            <a:r>
              <a:rPr lang="zh-CN" altLang="en-US" b="1" dirty="0"/>
              <a:t>数据存储体容量为</a:t>
            </a:r>
            <a:r>
              <a:rPr lang="en-US" altLang="zh-CN" b="1" dirty="0"/>
              <a:t>4KB</a:t>
            </a:r>
            <a:r>
              <a:rPr lang="zh-CN" altLang="en-US" b="1" dirty="0"/>
              <a:t>，字块长度为</a:t>
            </a:r>
            <a:r>
              <a:rPr lang="en-US" altLang="zh-CN" b="1" dirty="0"/>
              <a:t>8</a:t>
            </a:r>
            <a:r>
              <a:rPr lang="zh-CN" altLang="en-US" b="1" dirty="0"/>
              <a:t>个字。</a:t>
            </a:r>
          </a:p>
          <a:p>
            <a:pPr marL="914400" lvl="1" indent="-457200">
              <a:buFont typeface="微软雅黑" charset="-122"/>
              <a:buAutoNum type="arabicPeriod"/>
            </a:pPr>
            <a:r>
              <a:rPr lang="zh-CN" altLang="en-US" sz="2200" dirty="0"/>
              <a:t>画出直接映射方式下主存地址划分情况。</a:t>
            </a:r>
          </a:p>
          <a:p>
            <a:pPr marL="914400" lvl="1" indent="-457200">
              <a:buFont typeface="微软雅黑" charset="-122"/>
              <a:buAutoNum type="arabicPeriod"/>
            </a:pPr>
            <a:r>
              <a:rPr lang="zh-CN" altLang="en-US" sz="2200" dirty="0"/>
              <a:t>设</a:t>
            </a:r>
            <a:r>
              <a:rPr lang="en-US" altLang="zh-CN" sz="2200" dirty="0"/>
              <a:t>cache</a:t>
            </a:r>
            <a:r>
              <a:rPr lang="zh-CN" altLang="en-US" sz="2200" dirty="0"/>
              <a:t>初始状态为空，若</a:t>
            </a:r>
            <a:r>
              <a:rPr lang="en-US" altLang="zh-CN" sz="2200" dirty="0"/>
              <a:t>CPU</a:t>
            </a:r>
            <a:r>
              <a:rPr lang="zh-CN" altLang="en-US" sz="2200" dirty="0"/>
              <a:t>顺序访问</a:t>
            </a:r>
            <a:r>
              <a:rPr lang="en-US" altLang="zh-CN" sz="2200" dirty="0"/>
              <a:t>0-99</a:t>
            </a:r>
            <a:r>
              <a:rPr lang="zh-CN" altLang="en-US" sz="2200" dirty="0"/>
              <a:t>号单元，并从中读出</a:t>
            </a:r>
            <a:r>
              <a:rPr lang="en-US" altLang="zh-CN" sz="2200" dirty="0"/>
              <a:t>100</a:t>
            </a:r>
            <a:r>
              <a:rPr lang="zh-CN" altLang="en-US" sz="2200" dirty="0"/>
              <a:t>个字，假设主存一次读一个字，并重复此顺序</a:t>
            </a:r>
            <a:r>
              <a:rPr lang="en-US" altLang="zh-CN" sz="2200" dirty="0"/>
              <a:t>10</a:t>
            </a:r>
            <a:r>
              <a:rPr lang="zh-CN" altLang="en-US" sz="2200" dirty="0"/>
              <a:t>次，请计算</a:t>
            </a:r>
            <a:r>
              <a:rPr lang="en-US" altLang="zh-CN" sz="2200" dirty="0"/>
              <a:t>cache</a:t>
            </a:r>
            <a:r>
              <a:rPr lang="zh-CN" altLang="en-US" sz="2200" dirty="0"/>
              <a:t>命中率。</a:t>
            </a:r>
          </a:p>
          <a:p>
            <a:pPr marL="914400" lvl="1" indent="-457200">
              <a:buFont typeface="微软雅黑" charset="-122"/>
              <a:buAutoNum type="arabicPeriod"/>
            </a:pPr>
            <a:r>
              <a:rPr lang="zh-CN" altLang="en-US" sz="2200" dirty="0"/>
              <a:t>如果</a:t>
            </a:r>
            <a:r>
              <a:rPr lang="en-US" altLang="zh-CN" sz="2200" dirty="0"/>
              <a:t>cache</a:t>
            </a:r>
            <a:r>
              <a:rPr lang="zh-CN" altLang="en-US" sz="2200" dirty="0"/>
              <a:t>的存取时间是</a:t>
            </a:r>
            <a:r>
              <a:rPr lang="en-US" altLang="zh-CN" sz="2200" dirty="0"/>
              <a:t>2ns</a:t>
            </a:r>
            <a:r>
              <a:rPr lang="zh-CN" altLang="en-US" sz="2200" dirty="0"/>
              <a:t>，主存访问时间是</a:t>
            </a:r>
            <a:r>
              <a:rPr lang="en-US" altLang="zh-CN" sz="2200" dirty="0"/>
              <a:t>20ns</a:t>
            </a:r>
            <a:r>
              <a:rPr lang="zh-CN" altLang="en-US" sz="2200" dirty="0"/>
              <a:t>，平均访问时间是多少。</a:t>
            </a:r>
          </a:p>
          <a:p>
            <a:pPr marL="914400" lvl="1" indent="-457200">
              <a:buFont typeface="微软雅黑" charset="-122"/>
              <a:buAutoNum type="arabicPeriod"/>
            </a:pPr>
            <a:r>
              <a:rPr lang="en-US" altLang="zh-CN" sz="2200" dirty="0"/>
              <a:t>cache-</a:t>
            </a:r>
            <a:r>
              <a:rPr lang="zh-CN" altLang="en-US" sz="2200" dirty="0"/>
              <a:t>主存系统访问效率。</a:t>
            </a:r>
          </a:p>
          <a:p>
            <a:pPr marL="0" indent="0">
              <a:buNone/>
            </a:pPr>
            <a:endParaRPr lang="zh-CN" altLang="en-US" dirty="0"/>
          </a:p>
          <a:p>
            <a:endParaRPr lang="zh-CN" altLang="en-US" dirty="0"/>
          </a:p>
        </p:txBody>
      </p:sp>
    </p:spTree>
    <p:extLst>
      <p:ext uri="{BB962C8B-B14F-4D97-AF65-F5344CB8AC3E}">
        <p14:creationId xmlns:p14="http://schemas.microsoft.com/office/powerpoint/2010/main" val="812285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2</a:t>
            </a:r>
            <a:endParaRPr lang="zh-CN" altLang="en-US" dirty="0"/>
          </a:p>
        </p:txBody>
      </p:sp>
      <p:sp>
        <p:nvSpPr>
          <p:cNvPr id="3" name="内容占位符 2"/>
          <p:cNvSpPr>
            <a:spLocks noGrp="1"/>
          </p:cNvSpPr>
          <p:nvPr>
            <p:ph idx="1"/>
          </p:nvPr>
        </p:nvSpPr>
        <p:spPr>
          <a:xfrm>
            <a:off x="487822" y="813688"/>
            <a:ext cx="11256503" cy="5637024"/>
          </a:xfrm>
        </p:spPr>
        <p:txBody>
          <a:bodyPr>
            <a:normAutofit lnSpcReduction="10000"/>
          </a:bodyPr>
          <a:lstStyle/>
          <a:p>
            <a:r>
              <a:rPr lang="zh-CN" altLang="en-US" sz="2200" dirty="0">
                <a:latin typeface="+mn-ea"/>
              </a:rPr>
              <a:t>主存地址空间大小为</a:t>
            </a:r>
            <a:r>
              <a:rPr lang="en-US" altLang="zh-CN" sz="2200" dirty="0">
                <a:latin typeface="+mn-ea"/>
              </a:rPr>
              <a:t>256MB</a:t>
            </a:r>
            <a:r>
              <a:rPr lang="zh-CN" altLang="en-US" sz="2200" dirty="0">
                <a:latin typeface="+mn-ea"/>
              </a:rPr>
              <a:t>，按字节编址。指令数据</a:t>
            </a:r>
            <a:r>
              <a:rPr lang="en-US" altLang="zh-CN" sz="2200" dirty="0">
                <a:latin typeface="+mn-ea"/>
              </a:rPr>
              <a:t>Cache</a:t>
            </a:r>
            <a:r>
              <a:rPr lang="zh-CN" altLang="en-US" sz="2200" dirty="0">
                <a:latin typeface="+mn-ea"/>
              </a:rPr>
              <a:t>，均有</a:t>
            </a:r>
            <a:r>
              <a:rPr lang="en-US" altLang="zh-CN" sz="2200" dirty="0">
                <a:latin typeface="+mn-ea"/>
              </a:rPr>
              <a:t>8</a:t>
            </a:r>
            <a:r>
              <a:rPr lang="zh-CN" altLang="en-US" sz="2200" dirty="0">
                <a:latin typeface="+mn-ea"/>
              </a:rPr>
              <a:t>行，</a:t>
            </a:r>
            <a:r>
              <a:rPr lang="en-US" altLang="zh-CN" sz="2200" dirty="0">
                <a:latin typeface="+mn-ea"/>
              </a:rPr>
              <a:t>Cache</a:t>
            </a:r>
            <a:r>
              <a:rPr lang="zh-CN" altLang="en-US" sz="2200" dirty="0">
                <a:latin typeface="+mn-ea"/>
              </a:rPr>
              <a:t>行大小为</a:t>
            </a:r>
            <a:r>
              <a:rPr lang="en-US" altLang="zh-CN" sz="2200" dirty="0">
                <a:latin typeface="+mn-ea"/>
              </a:rPr>
              <a:t>64B</a:t>
            </a:r>
            <a:r>
              <a:rPr lang="zh-CN" altLang="en-US" sz="2200" dirty="0">
                <a:latin typeface="+mn-ea"/>
              </a:rPr>
              <a:t>，数据</a:t>
            </a:r>
            <a:r>
              <a:rPr lang="en-US" altLang="zh-CN" sz="2200" dirty="0">
                <a:latin typeface="+mn-ea"/>
              </a:rPr>
              <a:t>Cache</a:t>
            </a:r>
            <a:r>
              <a:rPr lang="zh-CN" altLang="en-US" sz="2200" dirty="0">
                <a:latin typeface="+mn-ea"/>
              </a:rPr>
              <a:t>直接相联。现有两功能相同的程序</a:t>
            </a:r>
            <a:r>
              <a:rPr lang="en-US" altLang="zh-CN" sz="2200" dirty="0">
                <a:latin typeface="+mn-ea"/>
              </a:rPr>
              <a:t>A</a:t>
            </a:r>
            <a:r>
              <a:rPr lang="zh-CN" altLang="en-US" sz="2200" dirty="0">
                <a:latin typeface="+mn-ea"/>
              </a:rPr>
              <a:t>，</a:t>
            </a:r>
            <a:r>
              <a:rPr lang="en-US" altLang="zh-CN" sz="2200" dirty="0">
                <a:latin typeface="+mn-ea"/>
              </a:rPr>
              <a:t>B</a:t>
            </a:r>
            <a:r>
              <a:rPr lang="zh-CN" altLang="en-US" sz="2200" dirty="0">
                <a:latin typeface="+mn-ea"/>
              </a:rPr>
              <a:t>，其伪代码如下所示：</a:t>
            </a:r>
            <a:endParaRPr lang="en-US" altLang="zh-CN" sz="2200" baseline="30000" dirty="0">
              <a:latin typeface="+mn-ea"/>
            </a:endParaRPr>
          </a:p>
          <a:p>
            <a:pPr>
              <a:spcBef>
                <a:spcPct val="20000"/>
              </a:spcBef>
              <a:defRPr/>
            </a:pPr>
            <a:r>
              <a:rPr lang="zh-CN" altLang="en-US" sz="2200" dirty="0">
                <a:latin typeface="+mn-ea"/>
              </a:rPr>
              <a:t>假定</a:t>
            </a:r>
            <a:r>
              <a:rPr lang="en-US" altLang="zh-CN" sz="2200" dirty="0" err="1">
                <a:latin typeface="+mn-ea"/>
              </a:rPr>
              <a:t>int</a:t>
            </a:r>
            <a:r>
              <a:rPr lang="zh-CN" altLang="en-US" sz="2200" dirty="0">
                <a:latin typeface="+mn-ea"/>
              </a:rPr>
              <a:t>型数据为</a:t>
            </a:r>
            <a:r>
              <a:rPr lang="en-US" altLang="zh-CN" sz="2200" dirty="0">
                <a:latin typeface="+mn-ea"/>
              </a:rPr>
              <a:t>32</a:t>
            </a:r>
            <a:r>
              <a:rPr lang="zh-CN" altLang="en-US" sz="2200" dirty="0">
                <a:latin typeface="+mn-ea"/>
              </a:rPr>
              <a:t>位补码，程序编译时</a:t>
            </a:r>
            <a:r>
              <a:rPr lang="en-US" altLang="zh-CN" sz="2200" dirty="0" err="1">
                <a:latin typeface="+mn-ea"/>
              </a:rPr>
              <a:t>i,j,sum</a:t>
            </a:r>
            <a:r>
              <a:rPr lang="zh-CN" altLang="en-US" sz="2200" dirty="0">
                <a:latin typeface="+mn-ea"/>
              </a:rPr>
              <a:t>均分配在寄存器中，数组</a:t>
            </a:r>
            <a:r>
              <a:rPr lang="en-US" altLang="zh-CN" sz="2200" dirty="0">
                <a:latin typeface="+mn-ea"/>
              </a:rPr>
              <a:t>a</a:t>
            </a:r>
            <a:r>
              <a:rPr lang="zh-CN" altLang="en-US" sz="2200" dirty="0">
                <a:latin typeface="+mn-ea"/>
              </a:rPr>
              <a:t>按行优先方式存放，首地址为</a:t>
            </a:r>
            <a:r>
              <a:rPr lang="en-US" altLang="zh-CN" sz="2200" dirty="0">
                <a:latin typeface="+mn-ea"/>
              </a:rPr>
              <a:t>320</a:t>
            </a:r>
            <a:r>
              <a:rPr lang="zh-CN" altLang="en-US" sz="2200" dirty="0">
                <a:latin typeface="+mn-ea"/>
              </a:rPr>
              <a:t>（十进制）。</a:t>
            </a:r>
            <a:endParaRPr lang="en-US" altLang="zh-CN" sz="2200" dirty="0">
              <a:latin typeface="+mn-ea"/>
            </a:endParaRPr>
          </a:p>
          <a:p>
            <a:pPr>
              <a:spcBef>
                <a:spcPct val="20000"/>
              </a:spcBef>
              <a:defRPr/>
            </a:pPr>
            <a:endParaRPr lang="en-US" altLang="zh-CN" sz="2200" dirty="0">
              <a:latin typeface="+mn-ea"/>
            </a:endParaRPr>
          </a:p>
          <a:p>
            <a:pPr>
              <a:spcBef>
                <a:spcPct val="20000"/>
              </a:spcBef>
              <a:defRPr/>
            </a:pPr>
            <a:endParaRPr lang="en-US" altLang="zh-CN" sz="2200" dirty="0">
              <a:latin typeface="+mn-ea"/>
            </a:endParaRPr>
          </a:p>
          <a:p>
            <a:pPr marL="457200" lvl="1" indent="0">
              <a:spcBef>
                <a:spcPct val="20000"/>
              </a:spcBef>
              <a:buNone/>
              <a:defRPr/>
            </a:pPr>
            <a:endParaRPr lang="en-US" altLang="zh-CN" sz="1900" b="1" dirty="0">
              <a:latin typeface="+mn-ea"/>
            </a:endParaRPr>
          </a:p>
          <a:p>
            <a:pPr marL="457200" lvl="1" indent="0">
              <a:spcBef>
                <a:spcPct val="20000"/>
              </a:spcBef>
              <a:buNone/>
              <a:defRPr/>
            </a:pPr>
            <a:endParaRPr lang="en-US" altLang="zh-CN" b="1" dirty="0">
              <a:latin typeface="+mn-ea"/>
            </a:endParaRPr>
          </a:p>
          <a:p>
            <a:pPr marL="457200" lvl="1" indent="0">
              <a:spcBef>
                <a:spcPct val="20000"/>
              </a:spcBef>
              <a:buNone/>
              <a:defRPr/>
            </a:pPr>
            <a:r>
              <a:rPr lang="en-US" altLang="zh-CN" b="1" dirty="0">
                <a:latin typeface="+mn-ea"/>
              </a:rPr>
              <a:t>1</a:t>
            </a:r>
            <a:r>
              <a:rPr lang="zh-CN" altLang="en-US" b="1" dirty="0">
                <a:latin typeface="+mn-ea"/>
              </a:rPr>
              <a:t>）若不考虑用于</a:t>
            </a:r>
            <a:r>
              <a:rPr lang="en-US" altLang="zh-CN" b="1" dirty="0">
                <a:latin typeface="+mn-ea"/>
              </a:rPr>
              <a:t>Cache</a:t>
            </a:r>
            <a:r>
              <a:rPr lang="zh-CN" altLang="en-US" b="1" dirty="0">
                <a:latin typeface="+mn-ea"/>
              </a:rPr>
              <a:t>一致性维护和替换算法的控制位，数据</a:t>
            </a:r>
            <a:r>
              <a:rPr lang="en-US" altLang="zh-CN" b="1" dirty="0">
                <a:latin typeface="+mn-ea"/>
              </a:rPr>
              <a:t>cache</a:t>
            </a:r>
            <a:r>
              <a:rPr lang="zh-CN" altLang="en-US" b="1" dirty="0">
                <a:latin typeface="+mn-ea"/>
              </a:rPr>
              <a:t>的总容量是多少？</a:t>
            </a:r>
            <a:endParaRPr lang="en-US" altLang="zh-CN" b="1" dirty="0">
              <a:latin typeface="+mn-ea"/>
            </a:endParaRPr>
          </a:p>
          <a:p>
            <a:pPr marL="457200" lvl="1" indent="0">
              <a:spcBef>
                <a:spcPct val="20000"/>
              </a:spcBef>
              <a:buNone/>
              <a:defRPr/>
            </a:pPr>
            <a:r>
              <a:rPr lang="en-US" altLang="zh-CN" b="1" dirty="0">
                <a:latin typeface="+mn-ea"/>
              </a:rPr>
              <a:t>2</a:t>
            </a:r>
            <a:r>
              <a:rPr lang="zh-CN" altLang="en-US" b="1" dirty="0">
                <a:latin typeface="+mn-ea"/>
              </a:rPr>
              <a:t>）数组元素</a:t>
            </a:r>
            <a:r>
              <a:rPr lang="en-US" altLang="zh-CN" b="1" dirty="0">
                <a:latin typeface="+mn-ea"/>
              </a:rPr>
              <a:t>a[0][31],a[1][1]</a:t>
            </a:r>
            <a:r>
              <a:rPr lang="zh-CN" altLang="en-US" b="1" dirty="0">
                <a:latin typeface="+mn-ea"/>
              </a:rPr>
              <a:t>所在主存块对应的</a:t>
            </a:r>
            <a:r>
              <a:rPr lang="en-US" altLang="zh-CN" b="1" dirty="0">
                <a:latin typeface="+mn-ea"/>
              </a:rPr>
              <a:t>cache</a:t>
            </a:r>
            <a:r>
              <a:rPr lang="zh-CN" altLang="en-US" b="1" dirty="0">
                <a:latin typeface="+mn-ea"/>
              </a:rPr>
              <a:t>行分别是多少，行号从零开始。</a:t>
            </a:r>
            <a:endParaRPr lang="en-US" altLang="zh-CN" b="1" dirty="0">
              <a:latin typeface="+mn-ea"/>
            </a:endParaRPr>
          </a:p>
          <a:p>
            <a:pPr marL="457200" lvl="1" indent="0">
              <a:spcBef>
                <a:spcPct val="20000"/>
              </a:spcBef>
              <a:buNone/>
              <a:defRPr/>
            </a:pPr>
            <a:r>
              <a:rPr lang="en-US" altLang="zh-CN" b="1" dirty="0">
                <a:latin typeface="+mn-ea"/>
              </a:rPr>
              <a:t>(3)</a:t>
            </a:r>
            <a:r>
              <a:rPr lang="zh-CN" altLang="en-US" b="1" dirty="0">
                <a:latin typeface="+mn-ea"/>
              </a:rPr>
              <a:t>程序</a:t>
            </a:r>
            <a:r>
              <a:rPr lang="en-US" altLang="zh-CN" b="1" dirty="0">
                <a:latin typeface="+mn-ea"/>
              </a:rPr>
              <a:t>A</a:t>
            </a:r>
            <a:r>
              <a:rPr lang="zh-CN" altLang="en-US" b="1" dirty="0">
                <a:latin typeface="+mn-ea"/>
              </a:rPr>
              <a:t>，</a:t>
            </a:r>
            <a:r>
              <a:rPr lang="en-US" altLang="zh-CN" b="1" dirty="0">
                <a:latin typeface="+mn-ea"/>
              </a:rPr>
              <a:t>B</a:t>
            </a:r>
            <a:r>
              <a:rPr lang="zh-CN" altLang="en-US" b="1" dirty="0">
                <a:latin typeface="+mn-ea"/>
              </a:rPr>
              <a:t>的数据访问命中率各是多少？那个程序的执行时间更短</a:t>
            </a:r>
            <a:r>
              <a:rPr lang="en-US" altLang="zh-CN" b="1" dirty="0">
                <a:latin typeface="+mn-ea"/>
              </a:rPr>
              <a:t>?</a:t>
            </a:r>
          </a:p>
          <a:p>
            <a:endParaRPr lang="zh-CN" altLang="en-US" baseline="30000" dirty="0">
              <a:latin typeface="+mn-ea"/>
            </a:endParaRPr>
          </a:p>
          <a:p>
            <a:endParaRPr lang="zh-CN" altLang="en-US" dirty="0"/>
          </a:p>
        </p:txBody>
      </p:sp>
      <p:sp>
        <p:nvSpPr>
          <p:cNvPr id="4" name="Text Box 4"/>
          <p:cNvSpPr txBox="1">
            <a:spLocks noChangeArrowheads="1"/>
          </p:cNvSpPr>
          <p:nvPr/>
        </p:nvSpPr>
        <p:spPr bwMode="auto">
          <a:xfrm>
            <a:off x="1227221" y="3025691"/>
            <a:ext cx="4260767" cy="1644818"/>
          </a:xfrm>
          <a:prstGeom prst="rect">
            <a:avLst/>
          </a:prstGeom>
          <a:solidFill>
            <a:srgbClr val="99FF66"/>
          </a:solidFill>
          <a:ln>
            <a:headEnd/>
            <a:tailEnd/>
          </a:ln>
        </p:spPr>
        <p:style>
          <a:lnRef idx="1">
            <a:schemeClr val="accent3"/>
          </a:lnRef>
          <a:fillRef idx="2">
            <a:schemeClr val="accent3"/>
          </a:fillRef>
          <a:effectRef idx="1">
            <a:schemeClr val="accent3"/>
          </a:effectRef>
          <a:fontRef idx="minor">
            <a:schemeClr val="dk1"/>
          </a:fontRef>
        </p:style>
        <p:txBody>
          <a:bodyPr anchor="ctr" anchorCtr="0">
            <a:noAutofit/>
          </a:bodyPr>
          <a:lstStyle/>
          <a:p>
            <a:pPr eaLnBrk="0" hangingPunct="0">
              <a:lnSpc>
                <a:spcPct val="150000"/>
              </a:lnSpc>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endParaRPr lang="en-US" altLang="zh-CN" b="1" dirty="0">
              <a:latin typeface="Courier New" pitchFamily="49" charset="0"/>
              <a:ea typeface="宋体" pitchFamily="2" charset="-122"/>
            </a:endParaRPr>
          </a:p>
          <a:p>
            <a:pPr eaLnBrk="0" hangingPunct="0">
              <a:lnSpc>
                <a:spcPct val="150000"/>
              </a:lnSpc>
              <a:defRPr/>
            </a:pPr>
            <a:r>
              <a:rPr lang="en-US" b="1" dirty="0">
                <a:latin typeface="Courier New" pitchFamily="49" charset="0"/>
                <a:ea typeface="宋体" pitchFamily="2" charset="-122"/>
              </a:rPr>
              <a:t>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lnSpc>
                <a:spcPct val="150000"/>
              </a:lnSpc>
              <a:defRPr/>
            </a:pPr>
            <a:r>
              <a:rPr lang="en-US" b="1" dirty="0">
                <a:solidFill>
                  <a:srgbClr val="0000FF"/>
                </a:solidFill>
                <a:latin typeface="Courier New" pitchFamily="49" charset="0"/>
                <a:ea typeface="宋体" pitchFamily="2" charset="-122"/>
              </a:rPr>
              <a:t> for (j = 0; j &lt; 256; j++)</a:t>
            </a:r>
          </a:p>
          <a:p>
            <a:pPr eaLnBrk="0" hangingPunct="0">
              <a:lnSpc>
                <a:spcPct val="150000"/>
              </a:lnSpc>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5" name="Text Box 5"/>
          <p:cNvSpPr txBox="1">
            <a:spLocks noChangeArrowheads="1"/>
          </p:cNvSpPr>
          <p:nvPr/>
        </p:nvSpPr>
        <p:spPr bwMode="auto">
          <a:xfrm>
            <a:off x="6618497" y="3025691"/>
            <a:ext cx="4043363" cy="1644818"/>
          </a:xfrm>
          <a:prstGeom prst="rect">
            <a:avLst/>
          </a:prstGeom>
          <a:solidFill>
            <a:srgbClr val="FFFF00"/>
          </a:solidFill>
          <a:ln>
            <a:headEnd/>
            <a:tailEnd/>
          </a:ln>
        </p:spPr>
        <p:style>
          <a:lnRef idx="1">
            <a:schemeClr val="accent6"/>
          </a:lnRef>
          <a:fillRef idx="2">
            <a:schemeClr val="accent6"/>
          </a:fillRef>
          <a:effectRef idx="1">
            <a:schemeClr val="accent6"/>
          </a:effectRef>
          <a:fontRef idx="minor">
            <a:schemeClr val="dk1"/>
          </a:fontRef>
        </p:style>
        <p:txBody>
          <a:bodyPr wrap="none" anchor="ctr" anchorCtr="0">
            <a:noAutofit/>
          </a:bodyPr>
          <a:lstStyle/>
          <a:p>
            <a:pPr eaLnBrk="0" hangingPunct="0">
              <a:lnSpc>
                <a:spcPct val="150000"/>
              </a:lnSpc>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p>
          <a:p>
            <a:pPr eaLnBrk="0" hangingPunct="0">
              <a:lnSpc>
                <a:spcPct val="150000"/>
              </a:lnSpc>
              <a:defRPr/>
            </a:pPr>
            <a:r>
              <a:rPr lang="en-US" b="1" dirty="0">
                <a:solidFill>
                  <a:srgbClr val="0000FF"/>
                </a:solidFill>
                <a:latin typeface="Courier New" pitchFamily="49" charset="0"/>
                <a:ea typeface="宋体" pitchFamily="2" charset="-122"/>
              </a:rPr>
              <a:t>for (j = 0; j &lt; 256; j++)</a:t>
            </a:r>
          </a:p>
          <a:p>
            <a:pPr eaLnBrk="0" hangingPunct="0">
              <a:lnSpc>
                <a:spcPct val="150000"/>
              </a:lnSpc>
              <a:defRPr/>
            </a:pPr>
            <a:r>
              <a:rPr lang="en-US" altLang="zh-CN" b="1" dirty="0">
                <a:latin typeface="Courier New" pitchFamily="49" charset="0"/>
                <a:ea typeface="宋体" pitchFamily="2" charset="-122"/>
              </a:rPr>
              <a:t> </a:t>
            </a:r>
            <a:r>
              <a:rPr lang="en-US" b="1" dirty="0">
                <a:latin typeface="Courier New" pitchFamily="49" charset="0"/>
                <a:ea typeface="宋体" pitchFamily="2" charset="-122"/>
              </a:rPr>
              <a:t> 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lnSpc>
                <a:spcPct val="150000"/>
              </a:lnSpc>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6" name="矩形 5"/>
          <p:cNvSpPr/>
          <p:nvPr/>
        </p:nvSpPr>
        <p:spPr>
          <a:xfrm>
            <a:off x="5487988" y="3386139"/>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A</a:t>
            </a:r>
            <a:endParaRPr lang="zh-CN" altLang="en-US" b="1" dirty="0">
              <a:latin typeface="Arial" pitchFamily="34" charset="0"/>
            </a:endParaRPr>
          </a:p>
        </p:txBody>
      </p:sp>
      <p:sp>
        <p:nvSpPr>
          <p:cNvPr id="7" name="矩形 6"/>
          <p:cNvSpPr/>
          <p:nvPr/>
        </p:nvSpPr>
        <p:spPr>
          <a:xfrm>
            <a:off x="10661860" y="3386138"/>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B</a:t>
            </a:r>
            <a:endParaRPr lang="zh-CN" altLang="en-US" b="1" dirty="0">
              <a:latin typeface="Arial" pitchFamily="34" charset="0"/>
            </a:endParaRPr>
          </a:p>
        </p:txBody>
      </p:sp>
    </p:spTree>
    <p:extLst>
      <p:ext uri="{BB962C8B-B14F-4D97-AF65-F5344CB8AC3E}">
        <p14:creationId xmlns:p14="http://schemas.microsoft.com/office/powerpoint/2010/main" val="1913582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zh-CN" altLang="en-US" dirty="0"/>
              <a:t>页式虚拟存储器结构</a:t>
            </a:r>
          </a:p>
        </p:txBody>
      </p:sp>
      <p:grpSp>
        <p:nvGrpSpPr>
          <p:cNvPr id="4" name="组合 3">
            <a:extLst>
              <a:ext uri="{FF2B5EF4-FFF2-40B4-BE49-F238E27FC236}">
                <a16:creationId xmlns:a16="http://schemas.microsoft.com/office/drawing/2014/main" id="{706F6F58-9774-429C-B12C-68ED3AAB078C}"/>
              </a:ext>
            </a:extLst>
          </p:cNvPr>
          <p:cNvGrpSpPr/>
          <p:nvPr/>
        </p:nvGrpSpPr>
        <p:grpSpPr>
          <a:xfrm>
            <a:off x="2883853" y="1810173"/>
            <a:ext cx="4354150" cy="1266473"/>
            <a:chOff x="2883853" y="1810171"/>
            <a:chExt cx="4354150" cy="1266473"/>
          </a:xfrm>
        </p:grpSpPr>
        <p:sp>
          <p:nvSpPr>
            <p:cNvPr id="1149969" name="Oval 17"/>
            <p:cNvSpPr>
              <a:spLocks noChangeArrowheads="1"/>
            </p:cNvSpPr>
            <p:nvPr/>
          </p:nvSpPr>
          <p:spPr bwMode="auto">
            <a:xfrm>
              <a:off x="2883853" y="2701146"/>
              <a:ext cx="375498" cy="375498"/>
            </a:xfrm>
            <a:prstGeom prst="ellipse">
              <a:avLst/>
            </a:prstGeom>
            <a:solidFill>
              <a:srgbClr val="CCFF66"/>
            </a:solidFill>
            <a:ln w="28575" algn="ctr">
              <a:solidFill>
                <a:schemeClr val="tx1"/>
              </a:solidFill>
              <a:round/>
              <a:headEnd/>
              <a:tailEnd/>
            </a:ln>
          </p:spPr>
          <p:txBody>
            <a:bodyPr wrap="none" anchor="ctr" anchorCtr="1"/>
            <a:lstStyle/>
            <a:p>
              <a:pPr algn="ctr"/>
              <a:r>
                <a:rPr lang="zh-CN" altLang="en-US" sz="2400" b="1" dirty="0">
                  <a:ea typeface="宋体" charset="-122"/>
                </a:rPr>
                <a:t>＋</a:t>
              </a:r>
            </a:p>
          </p:txBody>
        </p:sp>
        <p:grpSp>
          <p:nvGrpSpPr>
            <p:cNvPr id="3" name="组合 2">
              <a:extLst>
                <a:ext uri="{FF2B5EF4-FFF2-40B4-BE49-F238E27FC236}">
                  <a16:creationId xmlns:a16="http://schemas.microsoft.com/office/drawing/2014/main" id="{02A03EF7-2C4B-4DCF-B604-709142B0C773}"/>
                </a:ext>
              </a:extLst>
            </p:cNvPr>
            <p:cNvGrpSpPr/>
            <p:nvPr/>
          </p:nvGrpSpPr>
          <p:grpSpPr>
            <a:xfrm>
              <a:off x="3079773" y="1810171"/>
              <a:ext cx="4158230" cy="1043375"/>
              <a:chOff x="3079773" y="1810171"/>
              <a:chExt cx="4158230" cy="1043375"/>
            </a:xfrm>
          </p:grpSpPr>
          <p:sp>
            <p:nvSpPr>
              <p:cNvPr id="1149973" name="Line 21"/>
              <p:cNvSpPr>
                <a:spLocks noChangeShapeType="1"/>
              </p:cNvSpPr>
              <p:nvPr/>
            </p:nvSpPr>
            <p:spPr bwMode="auto">
              <a:xfrm>
                <a:off x="7238003" y="1810172"/>
                <a:ext cx="0" cy="1043374"/>
              </a:xfrm>
              <a:prstGeom prst="line">
                <a:avLst/>
              </a:prstGeom>
              <a:noFill/>
              <a:ln w="28575" cap="sq">
                <a:solidFill>
                  <a:schemeClr val="tx1"/>
                </a:solidFill>
                <a:round/>
                <a:headEnd/>
                <a:tailEnd/>
              </a:ln>
            </p:spPr>
            <p:txBody>
              <a:bodyPr anchor="ctr" anchorCtr="1"/>
              <a:lstStyle/>
              <a:p>
                <a:endParaRPr lang="zh-CN" altLang="en-US" sz="2400"/>
              </a:p>
            </p:txBody>
          </p:sp>
          <p:sp>
            <p:nvSpPr>
              <p:cNvPr id="1149974" name="Line 22"/>
              <p:cNvSpPr>
                <a:spLocks noChangeShapeType="1"/>
              </p:cNvSpPr>
              <p:nvPr/>
            </p:nvSpPr>
            <p:spPr bwMode="auto">
              <a:xfrm flipH="1">
                <a:off x="3267521" y="2853544"/>
                <a:ext cx="3970482" cy="0"/>
              </a:xfrm>
              <a:prstGeom prst="line">
                <a:avLst/>
              </a:prstGeom>
              <a:noFill/>
              <a:ln w="28575" cap="sq">
                <a:solidFill>
                  <a:schemeClr val="tx1"/>
                </a:solidFill>
                <a:round/>
                <a:headEnd/>
                <a:tailEnd type="stealth" w="lg" len="lg"/>
              </a:ln>
            </p:spPr>
            <p:txBody>
              <a:bodyPr anchor="ctr" anchorCtr="1"/>
              <a:lstStyle/>
              <a:p>
                <a:endParaRPr lang="zh-CN" altLang="en-US" sz="2400"/>
              </a:p>
            </p:txBody>
          </p:sp>
          <p:sp>
            <p:nvSpPr>
              <p:cNvPr id="1149976" name="Line 24"/>
              <p:cNvSpPr>
                <a:spLocks noChangeShapeType="1"/>
              </p:cNvSpPr>
              <p:nvPr/>
            </p:nvSpPr>
            <p:spPr bwMode="auto">
              <a:xfrm>
                <a:off x="3079773" y="1810171"/>
                <a:ext cx="0" cy="890975"/>
              </a:xfrm>
              <a:prstGeom prst="line">
                <a:avLst/>
              </a:prstGeom>
              <a:noFill/>
              <a:ln w="28575">
                <a:solidFill>
                  <a:schemeClr val="tx1"/>
                </a:solidFill>
                <a:round/>
                <a:headEnd/>
                <a:tailEnd type="stealth" w="lg" len="lg"/>
              </a:ln>
            </p:spPr>
            <p:txBody>
              <a:bodyPr anchor="ctr" anchorCtr="1"/>
              <a:lstStyle/>
              <a:p>
                <a:endParaRPr lang="zh-CN" altLang="en-US" sz="2400"/>
              </a:p>
            </p:txBody>
          </p:sp>
        </p:grpSp>
      </p:grpSp>
      <p:grpSp>
        <p:nvGrpSpPr>
          <p:cNvPr id="10" name="组合 9"/>
          <p:cNvGrpSpPr/>
          <p:nvPr/>
        </p:nvGrpSpPr>
        <p:grpSpPr>
          <a:xfrm>
            <a:off x="6373892" y="5542496"/>
            <a:ext cx="5481271" cy="516338"/>
            <a:chOff x="4769566" y="5168919"/>
            <a:chExt cx="4449271" cy="419123"/>
          </a:xfrm>
        </p:grpSpPr>
        <p:grpSp>
          <p:nvGrpSpPr>
            <p:cNvPr id="6" name="组合 5"/>
            <p:cNvGrpSpPr/>
            <p:nvPr/>
          </p:nvGrpSpPr>
          <p:grpSpPr>
            <a:xfrm>
              <a:off x="4769566" y="5168919"/>
              <a:ext cx="3098804" cy="419123"/>
              <a:chOff x="4894608" y="5172346"/>
              <a:chExt cx="3205784" cy="419123"/>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4894608" y="5172346"/>
                <a:ext cx="1449924" cy="419123"/>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j-ea"/>
                    <a:ea typeface="+mj-ea"/>
                  </a:rPr>
                  <a:t>物理页号 </a:t>
                </a:r>
                <a:r>
                  <a:rPr lang="en-US" altLang="zh-CN" b="1" dirty="0">
                    <a:solidFill>
                      <a:schemeClr val="bg1"/>
                    </a:solidFill>
                    <a:latin typeface="+mj-ea"/>
                    <a:ea typeface="+mj-ea"/>
                  </a:rPr>
                  <a:t>PPN</a:t>
                </a:r>
                <a:endParaRPr lang="zh-CN" altLang="en-US" b="1" dirty="0">
                  <a:solidFill>
                    <a:schemeClr val="bg1"/>
                  </a:solidFill>
                  <a:latin typeface="+mj-ea"/>
                  <a:ea typeface="+mj-ea"/>
                </a:endParaRPr>
              </a:p>
            </p:txBody>
          </p:sp>
          <p:sp>
            <p:nvSpPr>
              <p:cNvPr id="1149968" name="Rectangle 16"/>
              <p:cNvSpPr>
                <a:spLocks noChangeArrowheads="1"/>
              </p:cNvSpPr>
              <p:nvPr/>
            </p:nvSpPr>
            <p:spPr bwMode="auto">
              <a:xfrm>
                <a:off x="6347519" y="5172346"/>
                <a:ext cx="1752873" cy="418114"/>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 </a:t>
                </a:r>
                <a:r>
                  <a:rPr lang="en-US" altLang="zh-CN" b="1" dirty="0">
                    <a:solidFill>
                      <a:schemeClr val="bg1"/>
                    </a:solidFill>
                    <a:latin typeface="+mn-ea"/>
                  </a:rPr>
                  <a:t>PPO</a:t>
                </a:r>
                <a:endParaRPr lang="zh-CN" altLang="en-US" b="1" dirty="0">
                  <a:solidFill>
                    <a:schemeClr val="bg1"/>
                  </a:solidFill>
                  <a:latin typeface="+mn-ea"/>
                </a:endParaRPr>
              </a:p>
            </p:txBody>
          </p:sp>
        </p:grpSp>
        <p:sp>
          <p:nvSpPr>
            <p:cNvPr id="1149980" name="Text Box 28"/>
            <p:cNvSpPr txBox="1">
              <a:spLocks noChangeArrowheads="1"/>
            </p:cNvSpPr>
            <p:nvPr/>
          </p:nvSpPr>
          <p:spPr bwMode="auto">
            <a:xfrm>
              <a:off x="7817298" y="5228078"/>
              <a:ext cx="1401539" cy="299795"/>
            </a:xfrm>
            <a:prstGeom prst="rect">
              <a:avLst/>
            </a:prstGeom>
            <a:noFill/>
            <a:ln w="9525">
              <a:noFill/>
              <a:miter lim="800000"/>
              <a:headEnd/>
              <a:tailEnd/>
            </a:ln>
          </p:spPr>
          <p:txBody>
            <a:bodyPr wrap="square" anchor="ctr" anchorCtr="1">
              <a:spAutoFit/>
            </a:bodyPr>
            <a:lstStyle/>
            <a:p>
              <a:pPr algn="ctr"/>
              <a:r>
                <a:rPr lang="zh-CN" altLang="en-US" b="1" dirty="0">
                  <a:latin typeface="+mj-ea"/>
                  <a:ea typeface="+mj-ea"/>
                </a:rPr>
                <a:t>实存地址 </a:t>
              </a:r>
              <a:r>
                <a:rPr lang="en-US" altLang="zh-CN" b="1" dirty="0">
                  <a:latin typeface="+mj-ea"/>
                  <a:ea typeface="+mj-ea"/>
                </a:rPr>
                <a:t>PA</a:t>
              </a:r>
              <a:endParaRPr lang="zh-CN" altLang="en-US" b="1" dirty="0">
                <a:latin typeface="+mj-ea"/>
                <a:ea typeface="+mj-ea"/>
              </a:endParaRPr>
            </a:p>
          </p:txBody>
        </p:sp>
      </p:grpSp>
      <p:sp>
        <p:nvSpPr>
          <p:cNvPr id="1149981" name="Line 29"/>
          <p:cNvSpPr>
            <a:spLocks noChangeShapeType="1"/>
          </p:cNvSpPr>
          <p:nvPr/>
        </p:nvSpPr>
        <p:spPr bwMode="auto">
          <a:xfrm>
            <a:off x="5745526" y="4439904"/>
            <a:ext cx="1505077" cy="0"/>
          </a:xfrm>
          <a:prstGeom prst="line">
            <a:avLst/>
          </a:prstGeom>
          <a:noFill/>
          <a:ln w="28575" cap="sq">
            <a:solidFill>
              <a:schemeClr val="tx1"/>
            </a:solidFill>
            <a:round/>
            <a:headEnd/>
            <a:tailEnd/>
          </a:ln>
        </p:spPr>
        <p:txBody>
          <a:bodyPr anchor="ctr" anchorCtr="1"/>
          <a:lstStyle/>
          <a:p>
            <a:endParaRPr lang="zh-CN" altLang="en-US" sz="2400"/>
          </a:p>
        </p:txBody>
      </p:sp>
      <p:sp>
        <p:nvSpPr>
          <p:cNvPr id="1149982" name="Line 30"/>
          <p:cNvSpPr>
            <a:spLocks noChangeShapeType="1"/>
          </p:cNvSpPr>
          <p:nvPr/>
        </p:nvSpPr>
        <p:spPr bwMode="auto">
          <a:xfrm>
            <a:off x="7250600" y="4463533"/>
            <a:ext cx="0" cy="1034773"/>
          </a:xfrm>
          <a:prstGeom prst="line">
            <a:avLst/>
          </a:prstGeom>
          <a:noFill/>
          <a:ln w="28575" cap="sq">
            <a:solidFill>
              <a:schemeClr val="tx1"/>
            </a:solidFill>
            <a:round/>
            <a:headEnd/>
            <a:tailEnd type="stealth" w="lg" len="lg"/>
          </a:ln>
        </p:spPr>
        <p:txBody>
          <a:bodyPr anchor="ctr" anchorCtr="1"/>
          <a:lstStyle/>
          <a:p>
            <a:endParaRPr lang="zh-CN" altLang="en-US" sz="2400"/>
          </a:p>
        </p:txBody>
      </p:sp>
      <p:sp>
        <p:nvSpPr>
          <p:cNvPr id="1149983" name="Line 31"/>
          <p:cNvSpPr>
            <a:spLocks noChangeShapeType="1"/>
          </p:cNvSpPr>
          <p:nvPr/>
        </p:nvSpPr>
        <p:spPr bwMode="auto">
          <a:xfrm>
            <a:off x="9024509" y="1810173"/>
            <a:ext cx="0" cy="3688133"/>
          </a:xfrm>
          <a:prstGeom prst="line">
            <a:avLst/>
          </a:prstGeom>
          <a:noFill/>
          <a:ln w="28575">
            <a:solidFill>
              <a:schemeClr val="tx1"/>
            </a:solidFill>
            <a:round/>
            <a:headEnd/>
            <a:tailEnd type="stealth" w="lg" len="lg"/>
          </a:ln>
        </p:spPr>
        <p:txBody>
          <a:bodyPr anchor="ctr" anchorCtr="1"/>
          <a:lstStyle/>
          <a:p>
            <a:endParaRPr lang="zh-CN" altLang="en-US" sz="2400"/>
          </a:p>
        </p:txBody>
      </p:sp>
      <p:sp>
        <p:nvSpPr>
          <p:cNvPr id="1149984" name="Line 32"/>
          <p:cNvSpPr>
            <a:spLocks noChangeShapeType="1"/>
          </p:cNvSpPr>
          <p:nvPr/>
        </p:nvSpPr>
        <p:spPr bwMode="auto">
          <a:xfrm>
            <a:off x="8146724" y="1820944"/>
            <a:ext cx="0" cy="3722801"/>
          </a:xfrm>
          <a:prstGeom prst="line">
            <a:avLst/>
          </a:prstGeom>
          <a:noFill/>
          <a:ln w="76200">
            <a:solidFill>
              <a:schemeClr val="tx1"/>
            </a:solidFill>
            <a:prstDash val="sysDot"/>
            <a:round/>
            <a:headEnd/>
            <a:tailEnd type="triangle" w="med" len="med"/>
          </a:ln>
        </p:spPr>
        <p:txBody>
          <a:bodyPr anchor="ctr" anchorCtr="1"/>
          <a:lstStyle/>
          <a:p>
            <a:endParaRPr lang="zh-CN" altLang="en-US" sz="2400"/>
          </a:p>
        </p:txBody>
      </p:sp>
      <p:sp>
        <p:nvSpPr>
          <p:cNvPr id="1149977" name="Line 25"/>
          <p:cNvSpPr>
            <a:spLocks noChangeShapeType="1"/>
          </p:cNvSpPr>
          <p:nvPr/>
        </p:nvSpPr>
        <p:spPr bwMode="auto">
          <a:xfrm>
            <a:off x="3079775" y="4463531"/>
            <a:ext cx="952103" cy="0"/>
          </a:xfrm>
          <a:prstGeom prst="line">
            <a:avLst/>
          </a:prstGeom>
          <a:noFill/>
          <a:ln w="28575" cap="sq">
            <a:solidFill>
              <a:schemeClr val="tx1"/>
            </a:solidFill>
            <a:round/>
            <a:headEnd/>
            <a:tailEnd type="stealth" w="lg" len="lg"/>
          </a:ln>
        </p:spPr>
        <p:txBody>
          <a:bodyPr anchor="ctr" anchorCtr="1"/>
          <a:lstStyle/>
          <a:p>
            <a:endParaRPr lang="zh-CN" altLang="en-US" sz="2400"/>
          </a:p>
        </p:txBody>
      </p:sp>
      <p:grpSp>
        <p:nvGrpSpPr>
          <p:cNvPr id="11" name="组合 10"/>
          <p:cNvGrpSpPr/>
          <p:nvPr/>
        </p:nvGrpSpPr>
        <p:grpSpPr>
          <a:xfrm>
            <a:off x="3919785" y="3058896"/>
            <a:ext cx="2143230" cy="2808740"/>
            <a:chOff x="3016681" y="3152924"/>
            <a:chExt cx="1739708" cy="2279916"/>
          </a:xfrm>
        </p:grpSpPr>
        <p:sp>
          <p:nvSpPr>
            <p:cNvPr id="1149979" name="Text Box 27"/>
            <p:cNvSpPr txBox="1">
              <a:spLocks noChangeArrowheads="1"/>
            </p:cNvSpPr>
            <p:nvPr/>
          </p:nvSpPr>
          <p:spPr bwMode="auto">
            <a:xfrm>
              <a:off x="3180296" y="5133045"/>
              <a:ext cx="1528643" cy="299795"/>
            </a:xfrm>
            <a:prstGeom prst="rect">
              <a:avLst/>
            </a:prstGeom>
            <a:noFill/>
            <a:ln w="9525">
              <a:noFill/>
              <a:miter lim="800000"/>
              <a:headEnd/>
              <a:tailEnd/>
            </a:ln>
          </p:spPr>
          <p:txBody>
            <a:bodyPr wrap="square" anchor="ctr" anchorCtr="1">
              <a:spAutoFit/>
            </a:bodyPr>
            <a:lstStyle/>
            <a:p>
              <a:pPr algn="ctr"/>
              <a:r>
                <a:rPr lang="zh-CN" altLang="en-US" b="1" dirty="0">
                  <a:latin typeface="微软雅黑" panose="020B0503020204020204" pitchFamily="34" charset="-122"/>
                  <a:ea typeface="微软雅黑" panose="020B0503020204020204" pitchFamily="34" charset="-122"/>
                </a:rPr>
                <a:t>主存中的页表</a:t>
              </a:r>
            </a:p>
          </p:txBody>
        </p:sp>
        <p:sp>
          <p:nvSpPr>
            <p:cNvPr id="1149985" name="Text Box 33"/>
            <p:cNvSpPr txBox="1">
              <a:spLocks noChangeArrowheads="1"/>
            </p:cNvSpPr>
            <p:nvPr/>
          </p:nvSpPr>
          <p:spPr bwMode="auto">
            <a:xfrm>
              <a:off x="3460989" y="3152924"/>
              <a:ext cx="1295400" cy="299795"/>
            </a:xfrm>
            <a:prstGeom prst="rect">
              <a:avLst/>
            </a:prstGeom>
            <a:noFill/>
            <a:ln w="9525">
              <a:noFill/>
              <a:miter lim="800000"/>
              <a:headEnd/>
              <a:tailEnd/>
            </a:ln>
          </p:spPr>
          <p:txBody>
            <a:bodyPr anchor="ctr" anchorCtr="1">
              <a:spAutoFit/>
            </a:bodyPr>
            <a:lstStyle/>
            <a:p>
              <a:pPr algn="ctr"/>
              <a:r>
                <a:rPr lang="zh-CN" altLang="en-US" b="1" dirty="0">
                  <a:latin typeface="+mn-ea"/>
                </a:rPr>
                <a:t>主存页面号</a:t>
              </a:r>
            </a:p>
          </p:txBody>
        </p:sp>
        <p:grpSp>
          <p:nvGrpSpPr>
            <p:cNvPr id="5" name="组合 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itchFamily="2" charset="-122"/>
                  </a:rPr>
                  <a:t>56</a:t>
                </a: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itchFamily="2" charset="-122"/>
                  </a:rPr>
                  <a:t>445</a:t>
                </a: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dirty="0">
                  <a:solidFill>
                    <a:srgbClr val="003300"/>
                  </a:solidFill>
                  <a:ea typeface="宋体"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FF0000"/>
                    </a:solidFill>
                    <a:ea typeface="宋体" pitchFamily="2" charset="-122"/>
                  </a:rPr>
                  <a:t>666</a:t>
                </a:r>
                <a:endParaRPr lang="zh-CN" altLang="zh-CN" dirty="0">
                  <a:solidFill>
                    <a:srgbClr val="FF0000"/>
                  </a:solidFill>
                  <a:ea typeface="宋体"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FF0000"/>
                  </a:solidFill>
                  <a:ea typeface="宋体"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grpSp>
        <p:sp>
          <p:nvSpPr>
            <p:cNvPr id="45" name="Text Box 33"/>
            <p:cNvSpPr txBox="1">
              <a:spLocks noChangeArrowheads="1"/>
            </p:cNvSpPr>
            <p:nvPr/>
          </p:nvSpPr>
          <p:spPr bwMode="auto">
            <a:xfrm>
              <a:off x="3016681" y="3191233"/>
              <a:ext cx="562365" cy="299795"/>
            </a:xfrm>
            <a:prstGeom prst="rect">
              <a:avLst/>
            </a:prstGeom>
            <a:noFill/>
            <a:ln w="9525">
              <a:noFill/>
              <a:miter lim="800000"/>
              <a:headEnd/>
              <a:tailEnd/>
            </a:ln>
          </p:spPr>
          <p:txBody>
            <a:bodyPr wrap="square" anchor="ctr" anchorCtr="1">
              <a:spAutoFit/>
            </a:bodyPr>
            <a:lstStyle/>
            <a:p>
              <a:pPr algn="ctr"/>
              <a:r>
                <a:rPr lang="en-US" altLang="zh-CN" b="1" dirty="0">
                  <a:ea typeface="宋体" charset="-122"/>
                </a:rPr>
                <a:t>V</a:t>
              </a:r>
              <a:endParaRPr lang="zh-CN" altLang="en-US" b="1" dirty="0">
                <a:ea typeface="宋体" charset="-122"/>
              </a:endParaRPr>
            </a:p>
          </p:txBody>
        </p:sp>
      </p:grpSp>
      <p:grpSp>
        <p:nvGrpSpPr>
          <p:cNvPr id="8" name="组合 7">
            <a:extLst>
              <a:ext uri="{FF2B5EF4-FFF2-40B4-BE49-F238E27FC236}">
                <a16:creationId xmlns:a16="http://schemas.microsoft.com/office/drawing/2014/main" id="{32748595-10B9-4EB5-88D7-5C721D6D7F1F}"/>
              </a:ext>
            </a:extLst>
          </p:cNvPr>
          <p:cNvGrpSpPr/>
          <p:nvPr/>
        </p:nvGrpSpPr>
        <p:grpSpPr>
          <a:xfrm>
            <a:off x="1762724" y="3076647"/>
            <a:ext cx="1338827" cy="1386887"/>
            <a:chOff x="1762722" y="3076645"/>
            <a:chExt cx="1338827" cy="1386887"/>
          </a:xfrm>
        </p:grpSpPr>
        <p:sp>
          <p:nvSpPr>
            <p:cNvPr id="1149978" name="Line 26"/>
            <p:cNvSpPr>
              <a:spLocks noChangeShapeType="1"/>
            </p:cNvSpPr>
            <p:nvPr/>
          </p:nvSpPr>
          <p:spPr bwMode="auto">
            <a:xfrm flipH="1">
              <a:off x="3079774" y="3076645"/>
              <a:ext cx="0" cy="1386887"/>
            </a:xfrm>
            <a:prstGeom prst="line">
              <a:avLst/>
            </a:prstGeom>
            <a:noFill/>
            <a:ln w="28575" cap="sq">
              <a:solidFill>
                <a:schemeClr val="tx1"/>
              </a:solidFill>
              <a:round/>
              <a:headEnd/>
              <a:tailEnd/>
            </a:ln>
          </p:spPr>
          <p:txBody>
            <a:bodyPr anchor="ctr" anchorCtr="1"/>
            <a:lstStyle/>
            <a:p>
              <a:endParaRPr lang="zh-CN" altLang="en-US" sz="2400" dirty="0"/>
            </a:p>
          </p:txBody>
        </p:sp>
        <p:sp>
          <p:nvSpPr>
            <p:cNvPr id="12" name="文本框 11"/>
            <p:cNvSpPr txBox="1"/>
            <p:nvPr/>
          </p:nvSpPr>
          <p:spPr>
            <a:xfrm>
              <a:off x="1762722" y="3324613"/>
              <a:ext cx="1338827" cy="646331"/>
            </a:xfrm>
            <a:prstGeom prst="rect">
              <a:avLst/>
            </a:prstGeom>
            <a:noFill/>
            <a:ln w="28575">
              <a:noFill/>
            </a:ln>
          </p:spPr>
          <p:txBody>
            <a:bodyPr wrap="none" rtlCol="0">
              <a:spAutoFit/>
            </a:bodyPr>
            <a:lstStyle/>
            <a:p>
              <a:pPr algn="ctr"/>
              <a:r>
                <a:rPr lang="en-US" altLang="zh-CN" b="1" dirty="0">
                  <a:latin typeface="+mj-ea"/>
                  <a:ea typeface="+mj-ea"/>
                </a:rPr>
                <a:t>PTEA</a:t>
              </a:r>
            </a:p>
            <a:p>
              <a:pPr algn="ctr"/>
              <a:r>
                <a:rPr lang="zh-CN" altLang="en-US" b="1" dirty="0">
                  <a:latin typeface="+mj-ea"/>
                  <a:ea typeface="+mj-ea"/>
                </a:rPr>
                <a:t>页表项地址</a:t>
              </a:r>
            </a:p>
          </p:txBody>
        </p:sp>
      </p:grpSp>
      <p:sp>
        <p:nvSpPr>
          <p:cNvPr id="1149971" name="Rectangle 19"/>
          <p:cNvSpPr>
            <a:spLocks noChangeArrowheads="1"/>
          </p:cNvSpPr>
          <p:nvPr/>
        </p:nvSpPr>
        <p:spPr bwMode="auto">
          <a:xfrm>
            <a:off x="1683647" y="1314260"/>
            <a:ext cx="2812806" cy="506685"/>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b="1" dirty="0">
                <a:latin typeface="+mn-ea"/>
              </a:rPr>
              <a:t>页表基地址寄存器 </a:t>
            </a:r>
            <a:r>
              <a:rPr lang="en-US" altLang="zh-CN" b="1" dirty="0">
                <a:latin typeface="+mn-ea"/>
              </a:rPr>
              <a:t>PTBR</a:t>
            </a:r>
            <a:endParaRPr lang="zh-CN" altLang="en-US" b="1" dirty="0">
              <a:latin typeface="+mn-ea"/>
            </a:endParaRPr>
          </a:p>
        </p:txBody>
      </p:sp>
      <p:grpSp>
        <p:nvGrpSpPr>
          <p:cNvPr id="9" name="组合 8"/>
          <p:cNvGrpSpPr/>
          <p:nvPr/>
        </p:nvGrpSpPr>
        <p:grpSpPr>
          <a:xfrm>
            <a:off x="5770926" y="910089"/>
            <a:ext cx="4443567" cy="911342"/>
            <a:chOff x="4258539" y="1702656"/>
            <a:chExt cx="3606943" cy="739756"/>
          </a:xfrm>
        </p:grpSpPr>
        <p:sp>
          <p:nvSpPr>
            <p:cNvPr id="1149963" name="Text Box 11"/>
            <p:cNvSpPr txBox="1">
              <a:spLocks noChangeArrowheads="1"/>
            </p:cNvSpPr>
            <p:nvPr/>
          </p:nvSpPr>
          <p:spPr bwMode="auto">
            <a:xfrm>
              <a:off x="5596611" y="1702656"/>
              <a:ext cx="1371600" cy="299795"/>
            </a:xfrm>
            <a:prstGeom prst="rect">
              <a:avLst/>
            </a:prstGeom>
            <a:noFill/>
            <a:ln w="9525">
              <a:noFill/>
              <a:miter lim="800000"/>
              <a:headEnd/>
              <a:tailEnd/>
            </a:ln>
          </p:spPr>
          <p:txBody>
            <a:bodyPr wrap="square" anchor="ctr" anchorCtr="1">
              <a:spAutoFit/>
            </a:bodyPr>
            <a:lstStyle/>
            <a:p>
              <a:pPr algn="ctr"/>
              <a:r>
                <a:rPr lang="zh-CN" altLang="en-US" b="1" dirty="0">
                  <a:latin typeface="+mn-ea"/>
                </a:rPr>
                <a:t>虚拟地址 </a:t>
              </a:r>
              <a:r>
                <a:rPr lang="en-US" altLang="zh-CN" b="1" dirty="0">
                  <a:latin typeface="+mn-ea"/>
                </a:rPr>
                <a:t>VA</a:t>
              </a:r>
              <a:endParaRPr lang="zh-CN" altLang="en-US" b="1" dirty="0">
                <a:latin typeface="+mn-ea"/>
              </a:endParaRPr>
            </a:p>
          </p:txBody>
        </p:sp>
        <p:grpSp>
          <p:nvGrpSpPr>
            <p:cNvPr id="7" name="组合 6"/>
            <p:cNvGrpSpPr/>
            <p:nvPr/>
          </p:nvGrpSpPr>
          <p:grpSpPr>
            <a:xfrm>
              <a:off x="4258539" y="2030729"/>
              <a:ext cx="3606943" cy="411683"/>
              <a:chOff x="4490562" y="2042592"/>
              <a:chExt cx="3606943" cy="411683"/>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490562" y="2042592"/>
                <a:ext cx="1912566"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虚拟页号（</a:t>
                </a:r>
                <a:r>
                  <a:rPr lang="en-US" altLang="zh-CN" b="1" dirty="0">
                    <a:solidFill>
                      <a:schemeClr val="bg1"/>
                    </a:solidFill>
                    <a:latin typeface="+mn-ea"/>
                  </a:rPr>
                  <a:t>VPN</a:t>
                </a:r>
                <a:r>
                  <a:rPr lang="zh-CN" altLang="en-US" b="1" dirty="0">
                    <a:solidFill>
                      <a:schemeClr val="bg1"/>
                    </a:solidFill>
                    <a:latin typeface="+mn-ea"/>
                  </a:rPr>
                  <a:t>）</a:t>
                </a:r>
              </a:p>
            </p:txBody>
          </p:sp>
          <p:sp>
            <p:nvSpPr>
              <p:cNvPr id="1149966" name="Rectangle 14"/>
              <p:cNvSpPr>
                <a:spLocks noChangeArrowheads="1"/>
              </p:cNvSpPr>
              <p:nvPr/>
            </p:nvSpPr>
            <p:spPr bwMode="auto">
              <a:xfrm>
                <a:off x="6403128" y="2042592"/>
                <a:ext cx="1694377"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a:t>
                </a:r>
                <a:r>
                  <a:rPr lang="en-US" altLang="zh-CN" b="1" dirty="0">
                    <a:solidFill>
                      <a:schemeClr val="bg1"/>
                    </a:solidFill>
                    <a:latin typeface="+mn-ea"/>
                  </a:rPr>
                  <a:t>VPO</a:t>
                </a:r>
                <a:r>
                  <a:rPr lang="zh-CN" altLang="en-US" b="1" dirty="0">
                    <a:solidFill>
                      <a:schemeClr val="bg1"/>
                    </a:solidFill>
                    <a:latin typeface="+mn-ea"/>
                  </a:rPr>
                  <a:t>）</a:t>
                </a:r>
              </a:p>
            </p:txBody>
          </p:sp>
        </p:grpSp>
      </p:grpSp>
    </p:spTree>
    <p:extLst>
      <p:ext uri="{BB962C8B-B14F-4D97-AF65-F5344CB8AC3E}">
        <p14:creationId xmlns:p14="http://schemas.microsoft.com/office/powerpoint/2010/main" val="258122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9977"/>
                                        </p:tgtEl>
                                        <p:attrNameLst>
                                          <p:attrName>style.visibility</p:attrName>
                                        </p:attrNameLst>
                                      </p:cBhvr>
                                      <p:to>
                                        <p:strVal val="visible"/>
                                      </p:to>
                                    </p:set>
                                    <p:animEffect transition="in" filter="wipe(left)">
                                      <p:cBhvr>
                                        <p:cTn id="42" dur="500"/>
                                        <p:tgtEl>
                                          <p:spTgt spid="11499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9981"/>
                                        </p:tgtEl>
                                        <p:attrNameLst>
                                          <p:attrName>style.visibility</p:attrName>
                                        </p:attrNameLst>
                                      </p:cBhvr>
                                      <p:to>
                                        <p:strVal val="visible"/>
                                      </p:to>
                                    </p:set>
                                    <p:animEffect transition="in" filter="wipe(left)">
                                      <p:cBhvr>
                                        <p:cTn id="47" dur="500"/>
                                        <p:tgtEl>
                                          <p:spTgt spid="114998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149982"/>
                                        </p:tgtEl>
                                        <p:attrNameLst>
                                          <p:attrName>style.visibility</p:attrName>
                                        </p:attrNameLst>
                                      </p:cBhvr>
                                      <p:to>
                                        <p:strVal val="visible"/>
                                      </p:to>
                                    </p:set>
                                    <p:animEffect transition="in" filter="wipe(up)">
                                      <p:cBhvr>
                                        <p:cTn id="51" dur="500"/>
                                        <p:tgtEl>
                                          <p:spTgt spid="11499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49983"/>
                                        </p:tgtEl>
                                        <p:attrNameLst>
                                          <p:attrName>style.visibility</p:attrName>
                                        </p:attrNameLst>
                                      </p:cBhvr>
                                      <p:to>
                                        <p:strVal val="visible"/>
                                      </p:to>
                                    </p:set>
                                    <p:animEffect transition="in" filter="wipe(up)">
                                      <p:cBhvr>
                                        <p:cTn id="56" dur="500"/>
                                        <p:tgtEl>
                                          <p:spTgt spid="1149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81" grpId="0" animBg="1"/>
      <p:bldP spid="1149982" grpId="0" animBg="1"/>
      <p:bldP spid="1149983" grpId="0" animBg="1"/>
      <p:bldP spid="1149984" grpId="0" animBg="1"/>
      <p:bldP spid="1149977" grpId="0" animBg="1"/>
      <p:bldP spid="114997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1"/>
          <p:cNvSpPr>
            <a:spLocks noGrp="1"/>
          </p:cNvSpPr>
          <p:nvPr>
            <p:ph type="title"/>
          </p:nvPr>
        </p:nvSpPr>
        <p:spPr/>
        <p:txBody>
          <a:bodyPr/>
          <a:lstStyle/>
          <a:p>
            <a:r>
              <a:rPr lang="zh-CN" altLang="en-US" dirty="0"/>
              <a:t>虚拟地址</a:t>
            </a:r>
            <a:r>
              <a:rPr lang="en-US" altLang="zh-CN" dirty="0">
                <a:sym typeface="Wingdings" pitchFamily="2" charset="2"/>
              </a:rPr>
              <a:t></a:t>
            </a:r>
            <a:r>
              <a:rPr lang="zh-CN" altLang="en-US" dirty="0">
                <a:sym typeface="Wingdings" pitchFamily="2" charset="2"/>
              </a:rPr>
              <a:t>物理地址  （页命中）</a:t>
            </a:r>
            <a:endParaRPr lang="zh-CN" altLang="en-US" dirty="0"/>
          </a:p>
        </p:txBody>
      </p:sp>
      <p:sp>
        <p:nvSpPr>
          <p:cNvPr id="335874" name="Rectangle 156"/>
          <p:cNvSpPr>
            <a:spLocks noChangeArrowheads="1"/>
          </p:cNvSpPr>
          <p:nvPr/>
        </p:nvSpPr>
        <p:spPr bwMode="auto">
          <a:xfrm>
            <a:off x="1468025" y="2070966"/>
            <a:ext cx="5224419" cy="2607299"/>
          </a:xfrm>
          <a:prstGeom prst="rect">
            <a:avLst/>
          </a:prstGeom>
          <a:solidFill>
            <a:schemeClr val="accent4">
              <a:lumMod val="20000"/>
              <a:lumOff val="80000"/>
            </a:schemeClr>
          </a:solidFill>
          <a:ln w="9525" algn="ctr">
            <a:solidFill>
              <a:srgbClr val="000000"/>
            </a:solidFill>
            <a:prstDash val="dash"/>
            <a:miter lim="800000"/>
            <a:headEnd/>
            <a:tailEnd/>
          </a:ln>
        </p:spPr>
        <p:txBody>
          <a:bodyPr tIns="0"/>
          <a:lstStyle/>
          <a:p>
            <a:pPr algn="r"/>
            <a:endParaRPr lang="zh-CN" altLang="en-US" sz="4400" b="1">
              <a:latin typeface="+mn-ea"/>
            </a:endParaRPr>
          </a:p>
        </p:txBody>
      </p:sp>
      <p:sp>
        <p:nvSpPr>
          <p:cNvPr id="51" name="Rectangle 158"/>
          <p:cNvSpPr>
            <a:spLocks noChangeArrowheads="1"/>
          </p:cNvSpPr>
          <p:nvPr/>
        </p:nvSpPr>
        <p:spPr bwMode="auto">
          <a:xfrm>
            <a:off x="8899565" y="2144617"/>
            <a:ext cx="1635086" cy="3068854"/>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400" b="1" kern="100" dirty="0">
                <a:latin typeface="+mn-ea"/>
              </a:rPr>
              <a:t>cache</a:t>
            </a:r>
          </a:p>
          <a:p>
            <a:pPr algn="ctr">
              <a:defRPr/>
            </a:pPr>
            <a:r>
              <a:rPr lang="en-US" altLang="zh-CN" sz="2400" b="1" kern="100" dirty="0">
                <a:latin typeface="+mn-ea"/>
              </a:rPr>
              <a:t>Memory</a:t>
            </a:r>
          </a:p>
          <a:p>
            <a:pPr algn="ctr">
              <a:defRPr/>
            </a:pPr>
            <a:endParaRPr lang="en-US" altLang="zh-CN" sz="2400" b="1" kern="100" dirty="0">
              <a:latin typeface="+mn-ea"/>
            </a:endParaRPr>
          </a:p>
          <a:p>
            <a:pPr algn="ctr">
              <a:defRPr/>
            </a:pPr>
            <a:endParaRPr lang="en-US" altLang="zh-CN" sz="2400" b="1" kern="100" dirty="0">
              <a:latin typeface="+mn-ea"/>
            </a:endParaRPr>
          </a:p>
          <a:p>
            <a:pPr algn="ctr">
              <a:defRPr/>
            </a:pPr>
            <a:r>
              <a:rPr lang="en-US" altLang="zh-CN" sz="2400" b="1" kern="100" dirty="0">
                <a:latin typeface="+mn-ea"/>
              </a:rPr>
              <a:t>(</a:t>
            </a:r>
            <a:r>
              <a:rPr lang="zh-CN" altLang="en-US" sz="2400" b="1" kern="100" dirty="0">
                <a:latin typeface="+mn-ea"/>
              </a:rPr>
              <a:t>页表</a:t>
            </a:r>
            <a:r>
              <a:rPr lang="en-US" altLang="zh-CN" sz="2400" b="1" kern="100" dirty="0">
                <a:latin typeface="+mn-ea"/>
              </a:rPr>
              <a:t>)</a:t>
            </a:r>
            <a:endParaRPr lang="zh-CN" altLang="zh-CN" sz="2400" b="1" kern="100" dirty="0">
              <a:latin typeface="+mn-ea"/>
            </a:endParaRPr>
          </a:p>
        </p:txBody>
      </p:sp>
      <p:grpSp>
        <p:nvGrpSpPr>
          <p:cNvPr id="4" name="组合 3"/>
          <p:cNvGrpSpPr>
            <a:grpSpLocks/>
          </p:cNvGrpSpPr>
          <p:nvPr/>
        </p:nvGrpSpPr>
        <p:grpSpPr bwMode="auto">
          <a:xfrm>
            <a:off x="2432873" y="3801799"/>
            <a:ext cx="6466692" cy="1169512"/>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8575">
              <a:solidFill>
                <a:srgbClr val="00B050"/>
              </a:solidFill>
              <a:miter lim="800000"/>
              <a:headEnd/>
              <a:tailEnd type="triangle" w="med" len="med"/>
            </a:ln>
          </p:spPr>
        </p:cxnSp>
        <p:sp>
          <p:nvSpPr>
            <p:cNvPr id="60" name="Rectangle 167"/>
            <p:cNvSpPr>
              <a:spLocks noChangeArrowheads="1"/>
            </p:cNvSpPr>
            <p:nvPr/>
          </p:nvSpPr>
          <p:spPr bwMode="auto">
            <a:xfrm>
              <a:off x="2172140" y="2409827"/>
              <a:ext cx="598424" cy="252459"/>
            </a:xfrm>
            <a:prstGeom prst="rect">
              <a:avLst/>
            </a:prstGeom>
            <a:noFill/>
            <a:ln>
              <a:noFill/>
            </a:ln>
          </p:spPr>
          <p:txBody>
            <a:bodyPr lIns="0" tIns="0" rIns="0" bIns="0" upright="1"/>
            <a:lstStyle/>
            <a:p>
              <a:pPr algn="ctr">
                <a:defRPr/>
              </a:pPr>
              <a:r>
                <a:rPr lang="en-US" sz="2200" b="1" kern="100" dirty="0">
                  <a:latin typeface="+mn-ea"/>
                </a:rPr>
                <a:t>5)</a:t>
              </a:r>
              <a:r>
                <a:rPr lang="zh-CN" altLang="en-US" sz="2200" b="1" kern="100" dirty="0">
                  <a:latin typeface="+mn-ea"/>
                </a:rPr>
                <a:t>数据</a:t>
              </a:r>
            </a:p>
          </p:txBody>
        </p:sp>
      </p:grpSp>
      <p:sp>
        <p:nvSpPr>
          <p:cNvPr id="61" name="Rectangle 168"/>
          <p:cNvSpPr>
            <a:spLocks noChangeArrowheads="1"/>
          </p:cNvSpPr>
          <p:nvPr/>
        </p:nvSpPr>
        <p:spPr bwMode="auto">
          <a:xfrm>
            <a:off x="1601827" y="2241242"/>
            <a:ext cx="935388" cy="417364"/>
          </a:xfrm>
          <a:prstGeom prst="rect">
            <a:avLst/>
          </a:prstGeom>
          <a:noFill/>
          <a:ln>
            <a:noFill/>
          </a:ln>
        </p:spPr>
        <p:txBody>
          <a:bodyPr lIns="0" tIns="0" rIns="0" bIns="0" upright="1"/>
          <a:lstStyle/>
          <a:p>
            <a:pPr algn="ctr">
              <a:defRPr/>
            </a:pPr>
            <a:r>
              <a:rPr lang="en-US" sz="2400" b="1" kern="100" dirty="0">
                <a:latin typeface="+mn-ea"/>
              </a:rPr>
              <a:t>CPU</a:t>
            </a:r>
            <a:endParaRPr lang="zh-CN" altLang="en-US" sz="3200" b="1" kern="100" dirty="0">
              <a:latin typeface="+mn-ea"/>
            </a:endParaRPr>
          </a:p>
        </p:txBody>
      </p:sp>
      <p:grpSp>
        <p:nvGrpSpPr>
          <p:cNvPr id="3" name="组合 2"/>
          <p:cNvGrpSpPr>
            <a:grpSpLocks/>
          </p:cNvGrpSpPr>
          <p:nvPr/>
        </p:nvGrpSpPr>
        <p:grpSpPr bwMode="auto">
          <a:xfrm>
            <a:off x="3166943" y="3033357"/>
            <a:ext cx="1635086" cy="559759"/>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p>
              <a:pPr algn="ctr">
                <a:defRPr/>
              </a:pPr>
              <a:r>
                <a:rPr lang="en-US" sz="2200" b="1" kern="100" dirty="0">
                  <a:latin typeface="+mn-ea"/>
                </a:rPr>
                <a:t>1) VA</a:t>
              </a:r>
              <a:endParaRPr lang="zh-CN" altLang="en-US" sz="2200" b="1" kern="100" dirty="0">
                <a:latin typeface="+mn-ea"/>
              </a:endParaRPr>
            </a:p>
          </p:txBody>
        </p:sp>
        <p:cxnSp>
          <p:nvCxnSpPr>
            <p:cNvPr id="81"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a:grpSpLocks/>
          </p:cNvGrpSpPr>
          <p:nvPr/>
        </p:nvGrpSpPr>
        <p:grpSpPr bwMode="auto">
          <a:xfrm>
            <a:off x="5781098" y="3220200"/>
            <a:ext cx="3069362" cy="387903"/>
            <a:chOff x="4296436" y="1749056"/>
            <a:chExt cx="1986050" cy="251072"/>
          </a:xfrm>
        </p:grpSpPr>
        <p:cxnSp>
          <p:nvCxnSpPr>
            <p:cNvPr id="87" name="Line 194"/>
            <p:cNvCxnSpPr>
              <a:cxnSpLocks/>
            </p:cNvCxnSpPr>
            <p:nvPr/>
          </p:nvCxnSpPr>
          <p:spPr bwMode="auto">
            <a:xfrm flipH="1">
              <a:off x="4296436" y="1844235"/>
              <a:ext cx="1986050"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54188" y="1749056"/>
              <a:ext cx="691032" cy="251072"/>
            </a:xfrm>
            <a:prstGeom prst="rect">
              <a:avLst/>
            </a:prstGeom>
            <a:solidFill>
              <a:srgbClr val="FFFFFF"/>
            </a:solidFill>
            <a:ln>
              <a:noFill/>
            </a:ln>
          </p:spPr>
          <p:txBody>
            <a:bodyPr lIns="0" tIns="0" rIns="0" bIns="0" upright="1"/>
            <a:lstStyle/>
            <a:p>
              <a:pPr algn="ctr">
                <a:defRPr/>
              </a:pPr>
              <a:r>
                <a:rPr lang="en-US" sz="2200" b="1" kern="100" dirty="0">
                  <a:latin typeface="+mn-ea"/>
                </a:rPr>
                <a:t>3)PTE</a:t>
              </a:r>
              <a:endParaRPr lang="zh-CN" altLang="en-US" sz="2200" b="1" kern="100" dirty="0">
                <a:latin typeface="+mn-ea"/>
              </a:endParaRPr>
            </a:p>
          </p:txBody>
        </p:sp>
      </p:grpSp>
      <p:grpSp>
        <p:nvGrpSpPr>
          <p:cNvPr id="8" name="组合 7"/>
          <p:cNvGrpSpPr>
            <a:grpSpLocks/>
          </p:cNvGrpSpPr>
          <p:nvPr/>
        </p:nvGrpSpPr>
        <p:grpSpPr bwMode="auto">
          <a:xfrm>
            <a:off x="5786010" y="3885527"/>
            <a:ext cx="3113559" cy="390359"/>
            <a:chOff x="4300660" y="2180029"/>
            <a:chExt cx="2012777" cy="252123"/>
          </a:xfrm>
        </p:grpSpPr>
        <p:cxnSp>
          <p:nvCxnSpPr>
            <p:cNvPr id="91" name="Line 195"/>
            <p:cNvCxnSpPr>
              <a:cxnSpLocks/>
            </p:cNvCxnSpPr>
            <p:nvPr/>
          </p:nvCxnSpPr>
          <p:spPr bwMode="auto">
            <a:xfrm>
              <a:off x="4300660" y="2276591"/>
              <a:ext cx="2012777"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80029"/>
              <a:ext cx="599925" cy="252123"/>
            </a:xfrm>
            <a:prstGeom prst="rect">
              <a:avLst/>
            </a:prstGeom>
            <a:solidFill>
              <a:srgbClr val="FFFFFF"/>
            </a:solidFill>
            <a:ln>
              <a:noFill/>
            </a:ln>
          </p:spPr>
          <p:txBody>
            <a:bodyPr lIns="0" tIns="0" rIns="0" bIns="0" upright="1"/>
            <a:lstStyle/>
            <a:p>
              <a:pPr algn="ctr">
                <a:defRPr/>
              </a:pPr>
              <a:r>
                <a:rPr lang="en-US" sz="2200" b="1" kern="100" dirty="0">
                  <a:latin typeface="+mn-ea"/>
                </a:rPr>
                <a:t>4)PA</a:t>
              </a:r>
              <a:endParaRPr lang="zh-CN" altLang="en-US" sz="2200" b="1" kern="100" dirty="0">
                <a:latin typeface="+mn-ea"/>
              </a:endParaRPr>
            </a:p>
          </p:txBody>
        </p:sp>
      </p:grpSp>
      <p:grpSp>
        <p:nvGrpSpPr>
          <p:cNvPr id="5" name="组合 4"/>
          <p:cNvGrpSpPr>
            <a:grpSpLocks/>
          </p:cNvGrpSpPr>
          <p:nvPr/>
        </p:nvGrpSpPr>
        <p:grpSpPr bwMode="auto">
          <a:xfrm>
            <a:off x="5779154" y="2510932"/>
            <a:ext cx="3071311" cy="363352"/>
            <a:chOff x="4295895" y="1291348"/>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91348"/>
              <a:ext cx="809422" cy="235314"/>
            </a:xfrm>
            <a:prstGeom prst="rect">
              <a:avLst/>
            </a:prstGeom>
            <a:solidFill>
              <a:srgbClr val="FFFFFF"/>
            </a:solidFill>
            <a:ln>
              <a:noFill/>
            </a:ln>
          </p:spPr>
          <p:txBody>
            <a:bodyPr lIns="0" tIns="0" rIns="0" bIns="0" upright="1"/>
            <a:lstStyle/>
            <a:p>
              <a:pPr algn="ctr">
                <a:defRPr/>
              </a:pPr>
              <a:r>
                <a:rPr lang="en-US" sz="2200" b="1" kern="100" dirty="0">
                  <a:latin typeface="+mn-ea"/>
                </a:rPr>
                <a:t>2)PTEA</a:t>
              </a:r>
              <a:endParaRPr lang="zh-CN" altLang="en-US" sz="2200" b="1" kern="100" dirty="0">
                <a:latin typeface="+mn-ea"/>
              </a:endParaRPr>
            </a:p>
          </p:txBody>
        </p:sp>
      </p:grpSp>
      <p:sp>
        <p:nvSpPr>
          <p:cNvPr id="53" name="Rectangle 160"/>
          <p:cNvSpPr>
            <a:spLocks noChangeArrowheads="1"/>
          </p:cNvSpPr>
          <p:nvPr/>
        </p:nvSpPr>
        <p:spPr bwMode="auto">
          <a:xfrm>
            <a:off x="1676706" y="3070186"/>
            <a:ext cx="1509876" cy="731615"/>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b="1" kern="100" dirty="0">
                <a:solidFill>
                  <a:schemeClr val="bg1">
                    <a:lumMod val="95000"/>
                  </a:schemeClr>
                </a:solidFill>
                <a:latin typeface="+mn-ea"/>
              </a:rPr>
              <a:t>处理器</a:t>
            </a:r>
          </a:p>
        </p:txBody>
      </p:sp>
      <p:sp>
        <p:nvSpPr>
          <p:cNvPr id="52" name="Rectangle 159"/>
          <p:cNvSpPr>
            <a:spLocks noChangeArrowheads="1"/>
          </p:cNvSpPr>
          <p:nvPr/>
        </p:nvSpPr>
        <p:spPr bwMode="auto">
          <a:xfrm>
            <a:off x="4821668" y="2363118"/>
            <a:ext cx="935388" cy="2121192"/>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b="1" kern="100" dirty="0">
                <a:latin typeface="+mn-ea"/>
              </a:rPr>
              <a:t>MMU</a:t>
            </a:r>
            <a:endParaRPr lang="zh-CN" altLang="en-US" sz="2400" b="1" kern="100" dirty="0">
              <a:latin typeface="+mn-ea"/>
            </a:endParaRPr>
          </a:p>
        </p:txBody>
      </p:sp>
    </p:spTree>
    <p:extLst>
      <p:ext uri="{BB962C8B-B14F-4D97-AF65-F5344CB8AC3E}">
        <p14:creationId xmlns:p14="http://schemas.microsoft.com/office/powerpoint/2010/main" val="74027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a:grpSpLocks/>
          </p:cNvGrpSpPr>
          <p:nvPr/>
        </p:nvGrpSpPr>
        <p:grpSpPr bwMode="auto">
          <a:xfrm>
            <a:off x="8591016" y="3596690"/>
            <a:ext cx="1594612" cy="465095"/>
            <a:chOff x="6416930" y="4978128"/>
            <a:chExt cx="1105083"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5)</a:t>
              </a:r>
              <a:r>
                <a:rPr lang="zh-CN" altLang="en-US" sz="2000" b="1" kern="100" dirty="0">
                  <a:latin typeface="+mj-ea"/>
                  <a:ea typeface="+mj-ea"/>
                </a:rPr>
                <a:t>调出页</a:t>
              </a:r>
              <a:endParaRPr lang="zh-CN" altLang="en-US" sz="2800" b="1" kern="100" dirty="0">
                <a:latin typeface="+mj-ea"/>
                <a:ea typeface="+mj-ea"/>
              </a:endParaRPr>
            </a:p>
          </p:txBody>
        </p:sp>
        <p:cxnSp>
          <p:nvCxnSpPr>
            <p:cNvPr id="89" name="Line 196"/>
            <p:cNvCxnSpPr>
              <a:cxnSpLocks/>
            </p:cNvCxnSpPr>
            <p:nvPr/>
          </p:nvCxnSpPr>
          <p:spPr bwMode="auto">
            <a:xfrm>
              <a:off x="6416930" y="5301208"/>
              <a:ext cx="1105083"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p:cNvGrpSpPr>
          <p:nvPr/>
        </p:nvGrpSpPr>
        <p:grpSpPr bwMode="auto">
          <a:xfrm>
            <a:off x="8605512" y="4918657"/>
            <a:ext cx="1594609" cy="364285"/>
            <a:chOff x="6426921"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6)</a:t>
              </a:r>
              <a:r>
                <a:rPr lang="zh-CN" altLang="en-US" sz="2000" b="1" kern="100" dirty="0">
                  <a:latin typeface="+mj-ea"/>
                  <a:ea typeface="+mj-ea"/>
                </a:rPr>
                <a:t>调入页</a:t>
              </a:r>
              <a:endParaRPr lang="zh-CN" altLang="en-US" sz="2800" b="1" kern="100" dirty="0">
                <a:latin typeface="+mj-ea"/>
                <a:ea typeface="+mj-ea"/>
              </a:endParaRPr>
            </a:p>
          </p:txBody>
        </p:sp>
        <p:cxnSp>
          <p:nvCxnSpPr>
            <p:cNvPr id="7" name="直接箭头连接符 6"/>
            <p:cNvCxnSpPr/>
            <p:nvPr/>
          </p:nvCxnSpPr>
          <p:spPr>
            <a:xfrm flipH="1">
              <a:off x="6426921"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
        <p:nvSpPr>
          <p:cNvPr id="335873" name="标题 1"/>
          <p:cNvSpPr>
            <a:spLocks noGrp="1"/>
          </p:cNvSpPr>
          <p:nvPr>
            <p:ph type="title"/>
          </p:nvPr>
        </p:nvSpPr>
        <p:spPr/>
        <p:txBody>
          <a:bodyPr/>
          <a:lstStyle/>
          <a:p>
            <a:r>
              <a:rPr lang="zh-CN" altLang="en-US" dirty="0"/>
              <a:t>虚拟地址</a:t>
            </a:r>
            <a:r>
              <a:rPr lang="en-US" altLang="zh-CN" dirty="0">
                <a:sym typeface="Wingdings" pitchFamily="2" charset="2"/>
              </a:rPr>
              <a:t></a:t>
            </a:r>
            <a:r>
              <a:rPr lang="zh-CN" altLang="en-US" dirty="0">
                <a:sym typeface="Wingdings" pitchFamily="2" charset="2"/>
              </a:rPr>
              <a:t>物理地址（缺页）</a:t>
            </a:r>
            <a:endParaRPr lang="zh-CN" altLang="en-US" dirty="0"/>
          </a:p>
        </p:txBody>
      </p:sp>
      <p:grpSp>
        <p:nvGrpSpPr>
          <p:cNvPr id="16" name="组合 15"/>
          <p:cNvGrpSpPr/>
          <p:nvPr/>
        </p:nvGrpSpPr>
        <p:grpSpPr>
          <a:xfrm>
            <a:off x="769185" y="3076609"/>
            <a:ext cx="10429111" cy="2593531"/>
            <a:chOff x="996951" y="4618038"/>
            <a:chExt cx="7226299" cy="1797050"/>
          </a:xfrm>
        </p:grpSpPr>
        <p:grpSp>
          <p:nvGrpSpPr>
            <p:cNvPr id="2" name="组合 1"/>
            <p:cNvGrpSpPr/>
            <p:nvPr/>
          </p:nvGrpSpPr>
          <p:grpSpPr>
            <a:xfrm>
              <a:off x="996951" y="4618038"/>
              <a:ext cx="3338512" cy="1528762"/>
              <a:chOff x="996951" y="4618038"/>
              <a:chExt cx="3338512" cy="1528762"/>
            </a:xfrm>
          </p:grpSpPr>
          <p:sp>
            <p:nvSpPr>
              <p:cNvPr id="335875" name="Rectangle 157"/>
              <p:cNvSpPr>
                <a:spLocks noChangeArrowheads="1"/>
              </p:cNvSpPr>
              <p:nvPr/>
            </p:nvSpPr>
            <p:spPr bwMode="auto">
              <a:xfrm>
                <a:off x="1100138" y="4618038"/>
                <a:ext cx="3235325" cy="1528762"/>
              </a:xfrm>
              <a:prstGeom prst="rect">
                <a:avLst/>
              </a:prstGeom>
              <a:solidFill>
                <a:schemeClr val="accent4">
                  <a:lumMod val="20000"/>
                  <a:lumOff val="80000"/>
                </a:schemeClr>
              </a:solidFill>
              <a:ln w="12700"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kern="100">
                    <a:latin typeface="+mj-ea"/>
                    <a:ea typeface="+mj-ea"/>
                  </a:rPr>
                  <a:t>MMU</a:t>
                </a:r>
                <a:endParaRPr lang="zh-CN" altLang="en-US" sz="2400" kern="100">
                  <a:latin typeface="+mj-ea"/>
                  <a:ea typeface="+mj-ea"/>
                </a:endParaRPr>
              </a:p>
            </p:txBody>
          </p:sp>
          <p:sp>
            <p:nvSpPr>
              <p:cNvPr id="64" name="Rectangle 171"/>
              <p:cNvSpPr>
                <a:spLocks noChangeArrowheads="1"/>
              </p:cNvSpPr>
              <p:nvPr/>
            </p:nvSpPr>
            <p:spPr bwMode="auto">
              <a:xfrm>
                <a:off x="1233013" y="5327650"/>
                <a:ext cx="896938" cy="473075"/>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处理器</a:t>
                </a:r>
              </a:p>
            </p:txBody>
          </p:sp>
          <p:sp>
            <p:nvSpPr>
              <p:cNvPr id="71" name="Rectangle 178"/>
              <p:cNvSpPr>
                <a:spLocks noChangeArrowheads="1"/>
              </p:cNvSpPr>
              <p:nvPr/>
            </p:nvSpPr>
            <p:spPr bwMode="auto">
              <a:xfrm>
                <a:off x="996951" y="4713186"/>
                <a:ext cx="917575" cy="269875"/>
              </a:xfrm>
              <a:prstGeom prst="rect">
                <a:avLst/>
              </a:prstGeom>
              <a:noFill/>
              <a:ln>
                <a:noFill/>
              </a:ln>
            </p:spPr>
            <p:txBody>
              <a:bodyPr lIns="0" tIns="0" rIns="0" bIns="0" upright="1"/>
              <a:lstStyle/>
              <a:p>
                <a:pPr algn="ctr">
                  <a:defRPr/>
                </a:pPr>
                <a:r>
                  <a:rPr lang="en-US" sz="2800" b="1" kern="100" dirty="0">
                    <a:latin typeface="+mj-ea"/>
                    <a:ea typeface="+mj-ea"/>
                  </a:rPr>
                  <a:t>CPU</a:t>
                </a:r>
                <a:endParaRPr lang="zh-CN" altLang="en-US" sz="3600" b="1" kern="100" dirty="0">
                  <a:latin typeface="+mj-ea"/>
                  <a:ea typeface="+mj-ea"/>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solidFill>
                  <a:latin typeface="+mj-ea"/>
                  <a:ea typeface="+mj-ea"/>
                </a:rPr>
                <a:t>磁盘</a:t>
              </a:r>
            </a:p>
          </p:txBody>
        </p:sp>
        <p:sp>
          <p:nvSpPr>
            <p:cNvPr id="62" name="Rectangle 169"/>
            <p:cNvSpPr>
              <a:spLocks noChangeArrowheads="1"/>
            </p:cNvSpPr>
            <p:nvPr/>
          </p:nvSpPr>
          <p:spPr bwMode="auto">
            <a:xfrm>
              <a:off x="5597525" y="4729163"/>
              <a:ext cx="819150" cy="1670050"/>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kern="100" dirty="0">
                  <a:latin typeface="+mj-ea"/>
                  <a:ea typeface="+mj-ea"/>
                </a:rPr>
                <a:t>Cache</a:t>
              </a:r>
            </a:p>
            <a:p>
              <a:pPr algn="ctr">
                <a:defRPr/>
              </a:pPr>
              <a:endParaRPr lang="en-US" altLang="zh-CN" sz="2000" kern="100" dirty="0">
                <a:latin typeface="+mj-ea"/>
                <a:ea typeface="+mj-ea"/>
              </a:endParaRPr>
            </a:p>
            <a:p>
              <a:pPr algn="ctr">
                <a:defRPr/>
              </a:pPr>
              <a:r>
                <a:rPr lang="en-US" altLang="zh-CN" sz="2000" kern="100" dirty="0">
                  <a:latin typeface="+mj-ea"/>
                  <a:ea typeface="+mj-ea"/>
                </a:rPr>
                <a:t>Memory</a:t>
              </a:r>
            </a:p>
            <a:p>
              <a:pPr algn="ctr">
                <a:defRPr/>
              </a:pPr>
              <a:endParaRPr lang="en-US" altLang="zh-CN" sz="24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en-US" sz="2000" kern="100" dirty="0">
                <a:latin typeface="+mj-ea"/>
                <a:ea typeface="+mj-ea"/>
              </a:endParaRPr>
            </a:p>
          </p:txBody>
        </p:sp>
      </p:grpSp>
      <p:sp>
        <p:nvSpPr>
          <p:cNvPr id="73" name="Rectangle 180"/>
          <p:cNvSpPr>
            <a:spLocks noChangeArrowheads="1"/>
          </p:cNvSpPr>
          <p:nvPr/>
        </p:nvSpPr>
        <p:spPr bwMode="auto">
          <a:xfrm>
            <a:off x="7566892" y="1594264"/>
            <a:ext cx="3308356" cy="682749"/>
          </a:xfrm>
          <a:prstGeom prst="rect">
            <a:avLst/>
          </a:prstGeom>
          <a:solidFill>
            <a:srgbClr val="0D7157"/>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缺页异常处理程序</a:t>
            </a:r>
          </a:p>
        </p:txBody>
      </p:sp>
      <p:grpSp>
        <p:nvGrpSpPr>
          <p:cNvPr id="12" name="组合 11"/>
          <p:cNvGrpSpPr>
            <a:grpSpLocks/>
          </p:cNvGrpSpPr>
          <p:nvPr/>
        </p:nvGrpSpPr>
        <p:grpSpPr bwMode="auto">
          <a:xfrm>
            <a:off x="4629700" y="1935639"/>
            <a:ext cx="2937197" cy="1505256"/>
            <a:chOff x="3671368" y="3827669"/>
            <a:chExt cx="2035890" cy="1043157"/>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p:spPr>
          <p:txBody>
            <a:bodyPr lIns="0" tIns="0" rIns="0" bIns="0" upright="1"/>
            <a:lstStyle/>
            <a:p>
              <a:pPr algn="ctr">
                <a:defRPr/>
              </a:pPr>
              <a:r>
                <a:rPr lang="en-US" sz="2000" kern="100" dirty="0">
                  <a:latin typeface="+mj-ea"/>
                  <a:ea typeface="+mj-ea"/>
                </a:rPr>
                <a:t>4)</a:t>
              </a:r>
              <a:r>
                <a:rPr lang="zh-CN" altLang="en-US" sz="2000" kern="100" dirty="0">
                  <a:latin typeface="+mj-ea"/>
                  <a:ea typeface="+mj-ea"/>
                </a:rPr>
                <a:t>异常</a:t>
              </a:r>
              <a:endParaRPr lang="zh-CN" altLang="en-US" sz="2800" kern="100" dirty="0">
                <a:latin typeface="+mj-ea"/>
                <a:ea typeface="+mj-ea"/>
              </a:endParaRPr>
            </a:p>
          </p:txBody>
        </p:sp>
        <p:cxnSp>
          <p:nvCxnSpPr>
            <p:cNvPr id="78" name="AutoShape 185"/>
            <p:cNvCxnSpPr>
              <a:cxnSpLocks noChangeShapeType="1"/>
              <a:stCxn id="63" idx="0"/>
              <a:endCxn id="73" idx="1"/>
            </p:cNvCxnSpPr>
            <p:nvPr/>
          </p:nvCxnSpPr>
          <p:spPr bwMode="auto">
            <a:xfrm rot="16200000">
              <a:off x="4167734" y="3331302"/>
              <a:ext cx="1043157" cy="2035890"/>
            </a:xfrm>
            <a:prstGeom prst="bentConnector2">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9278351" y="2357199"/>
            <a:ext cx="336793" cy="1088274"/>
          </a:xfrm>
          <a:prstGeom prst="downArrow">
            <a:avLst>
              <a:gd name="adj1" fmla="val 50000"/>
              <a:gd name="adj2" fmla="val 80743"/>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4800">
              <a:latin typeface="+mj-ea"/>
              <a:ea typeface="+mj-ea"/>
            </a:endParaRPr>
          </a:p>
        </p:txBody>
      </p:sp>
      <p:grpSp>
        <p:nvGrpSpPr>
          <p:cNvPr id="9" name="组合 8"/>
          <p:cNvGrpSpPr>
            <a:grpSpLocks/>
          </p:cNvGrpSpPr>
          <p:nvPr/>
        </p:nvGrpSpPr>
        <p:grpSpPr bwMode="auto">
          <a:xfrm>
            <a:off x="2434815" y="4059490"/>
            <a:ext cx="1654178" cy="522372"/>
            <a:chOff x="2150752" y="5298822"/>
            <a:chExt cx="1146322" cy="362426"/>
          </a:xfrm>
        </p:grpSpPr>
        <p:sp>
          <p:nvSpPr>
            <p:cNvPr id="68" name="Rectangle 175"/>
            <p:cNvSpPr>
              <a:spLocks noChangeArrowheads="1"/>
            </p:cNvSpPr>
            <p:nvPr/>
          </p:nvSpPr>
          <p:spPr bwMode="auto">
            <a:xfrm>
              <a:off x="2338236" y="5298822"/>
              <a:ext cx="598565" cy="362426"/>
            </a:xfrm>
            <a:prstGeom prst="rect">
              <a:avLst/>
            </a:prstGeom>
            <a:noFill/>
            <a:ln>
              <a:noFill/>
            </a:ln>
          </p:spPr>
          <p:txBody>
            <a:bodyPr lIns="0" tIns="0" rIns="0" bIns="0" upright="1"/>
            <a:lstStyle/>
            <a:p>
              <a:pPr algn="ctr">
                <a:defRPr/>
              </a:pPr>
              <a:r>
                <a:rPr lang="en-US" sz="2000" b="1" kern="100" dirty="0">
                  <a:latin typeface="+mj-ea"/>
                  <a:ea typeface="+mj-ea"/>
                </a:rPr>
                <a:t>1)VA</a:t>
              </a:r>
              <a:endParaRPr lang="zh-CN" altLang="en-US" sz="2800" b="1" kern="100" dirty="0">
                <a:latin typeface="+mj-ea"/>
                <a:ea typeface="+mj-ea"/>
              </a:endParaRPr>
            </a:p>
          </p:txBody>
        </p:sp>
        <p:cxnSp>
          <p:nvCxnSpPr>
            <p:cNvPr id="82" name="Line 189"/>
            <p:cNvCxnSpPr>
              <a:cxnSpLocks/>
            </p:cNvCxnSpPr>
            <p:nvPr/>
          </p:nvCxnSpPr>
          <p:spPr bwMode="auto">
            <a:xfrm>
              <a:off x="2150752" y="5577000"/>
              <a:ext cx="1146322"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4881718" y="2549654"/>
            <a:ext cx="4025472" cy="886657"/>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p:spPr>
          <p:txBody>
            <a:bodyPr lIns="0" tIns="0" rIns="0" bIns="0" upright="1"/>
            <a:lstStyle/>
            <a:p>
              <a:pPr algn="just">
                <a:defRPr/>
              </a:pPr>
              <a:r>
                <a:rPr lang="en-US" sz="2000" kern="100" dirty="0">
                  <a:latin typeface="+mj-ea"/>
                  <a:ea typeface="+mj-ea"/>
                </a:rPr>
                <a:t>7)</a:t>
              </a:r>
              <a:r>
                <a:rPr lang="zh-CN" altLang="en-US" sz="2000" kern="100" dirty="0">
                  <a:latin typeface="+mj-ea"/>
                  <a:ea typeface="+mj-ea"/>
                </a:rPr>
                <a:t>唤醒缺页异常指令所在进程</a:t>
              </a:r>
              <a:endParaRPr lang="zh-CN" altLang="en-US" sz="2800" kern="100" dirty="0">
                <a:latin typeface="+mj-ea"/>
                <a:ea typeface="+mj-ea"/>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组合 9"/>
          <p:cNvGrpSpPr>
            <a:grpSpLocks/>
          </p:cNvGrpSpPr>
          <p:nvPr/>
        </p:nvGrpSpPr>
        <p:grpSpPr bwMode="auto">
          <a:xfrm>
            <a:off x="5170399" y="3596690"/>
            <a:ext cx="2223913" cy="36199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504276" y="4978128"/>
              <a:ext cx="819363" cy="25107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2)PTEA</a:t>
              </a:r>
              <a:endParaRPr lang="zh-CN" altLang="en-US" sz="2800" b="1" kern="100" dirty="0">
                <a:latin typeface="+mj-ea"/>
                <a:ea typeface="+mj-ea"/>
              </a:endParaRPr>
            </a:p>
          </p:txBody>
        </p:sp>
      </p:grpSp>
      <p:grpSp>
        <p:nvGrpSpPr>
          <p:cNvPr id="11" name="组合 10"/>
          <p:cNvGrpSpPr>
            <a:grpSpLocks/>
          </p:cNvGrpSpPr>
          <p:nvPr/>
        </p:nvGrpSpPr>
        <p:grpSpPr bwMode="auto">
          <a:xfrm>
            <a:off x="5165817" y="4529169"/>
            <a:ext cx="2242989" cy="364285"/>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593891" y="5625149"/>
              <a:ext cx="598090" cy="252123"/>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3)PTE</a:t>
              </a:r>
              <a:endParaRPr lang="zh-CN" altLang="en-US" sz="2800" b="1" kern="100" dirty="0">
                <a:latin typeface="+mj-ea"/>
                <a:ea typeface="+mj-ea"/>
              </a:endParaRPr>
            </a:p>
          </p:txBody>
        </p:sp>
      </p:grpSp>
    </p:spTree>
    <p:extLst>
      <p:ext uri="{BB962C8B-B14F-4D97-AF65-F5344CB8AC3E}">
        <p14:creationId xmlns:p14="http://schemas.microsoft.com/office/powerpoint/2010/main" val="41461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left)">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up)">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righ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虚存，</a:t>
            </a:r>
            <a:r>
              <a:rPr lang="en-US" altLang="zh-CN" dirty="0"/>
              <a:t>cache</a:t>
            </a:r>
            <a:r>
              <a:rPr lang="zh-CN" altLang="en-US" dirty="0"/>
              <a:t>，主存层次</a:t>
            </a:r>
          </a:p>
        </p:txBody>
      </p:sp>
      <p:sp>
        <p:nvSpPr>
          <p:cNvPr id="5" name="Rectangle 156"/>
          <p:cNvSpPr>
            <a:spLocks noChangeArrowheads="1"/>
          </p:cNvSpPr>
          <p:nvPr/>
        </p:nvSpPr>
        <p:spPr bwMode="auto">
          <a:xfrm>
            <a:off x="1234114" y="2274421"/>
            <a:ext cx="3950214" cy="2154122"/>
          </a:xfrm>
          <a:prstGeom prst="rect">
            <a:avLst/>
          </a:prstGeom>
          <a:solidFill>
            <a:schemeClr val="accent4">
              <a:lumMod val="20000"/>
              <a:lumOff val="80000"/>
            </a:schemeClr>
          </a:solidFill>
          <a:ln w="9525" algn="ctr">
            <a:solidFill>
              <a:srgbClr val="000000"/>
            </a:solidFill>
            <a:prstDash val="dash"/>
            <a:miter lim="800000"/>
            <a:headEnd/>
            <a:tailEnd/>
          </a:ln>
        </p:spPr>
        <p:txBody>
          <a:bodyPr tIns="0"/>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endParaRPr lang="zh-CN" altLang="en-US" sz="4000" i="0">
              <a:latin typeface="+mj-ea"/>
              <a:ea typeface="+mj-ea"/>
            </a:endParaRPr>
          </a:p>
        </p:txBody>
      </p:sp>
      <p:grpSp>
        <p:nvGrpSpPr>
          <p:cNvPr id="60" name="组合 59"/>
          <p:cNvGrpSpPr/>
          <p:nvPr/>
        </p:nvGrpSpPr>
        <p:grpSpPr>
          <a:xfrm>
            <a:off x="2030250" y="3704419"/>
            <a:ext cx="5862745" cy="1900269"/>
            <a:chOff x="1329193" y="3747174"/>
            <a:chExt cx="4588481" cy="1487246"/>
          </a:xfrm>
        </p:grpSpPr>
        <p:sp>
          <p:nvSpPr>
            <p:cNvPr id="35" name="Rectangle 164"/>
            <p:cNvSpPr>
              <a:spLocks noChangeArrowheads="1"/>
            </p:cNvSpPr>
            <p:nvPr/>
          </p:nvSpPr>
          <p:spPr bwMode="auto">
            <a:xfrm>
              <a:off x="5108049" y="4999106"/>
              <a:ext cx="809625" cy="235314"/>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solidFill>
                    <a:srgbClr val="0000FF"/>
                  </a:solidFill>
                  <a:latin typeface="+mj-ea"/>
                  <a:ea typeface="+mj-ea"/>
                </a:rPr>
                <a:t>PA</a:t>
              </a:r>
              <a:r>
                <a:rPr lang="zh-CN" altLang="en-US" sz="2000" b="1" i="0" kern="100" dirty="0">
                  <a:solidFill>
                    <a:srgbClr val="0000FF"/>
                  </a:solidFill>
                  <a:latin typeface="+mj-ea"/>
                  <a:ea typeface="+mj-ea"/>
                </a:rPr>
                <a:t>命中</a:t>
              </a:r>
            </a:p>
          </p:txBody>
        </p:sp>
        <p:grpSp>
          <p:nvGrpSpPr>
            <p:cNvPr id="9" name="组合 8"/>
            <p:cNvGrpSpPr>
              <a:grpSpLocks/>
            </p:cNvGrpSpPr>
            <p:nvPr/>
          </p:nvGrpSpPr>
          <p:grpSpPr bwMode="auto">
            <a:xfrm>
              <a:off x="1329193" y="3747174"/>
              <a:ext cx="4228672" cy="1175532"/>
              <a:chOff x="2209020" y="2735238"/>
              <a:chExt cx="4228224" cy="1175754"/>
            </a:xfrm>
          </p:grpSpPr>
          <p:cxnSp>
            <p:nvCxnSpPr>
              <p:cNvPr id="23" name="AutoShape 161"/>
              <p:cNvCxnSpPr>
                <a:cxnSpLocks noChangeShapeType="1"/>
                <a:stCxn id="6" idx="2"/>
                <a:endCxn id="8" idx="2"/>
              </p:cNvCxnSpPr>
              <p:nvPr/>
            </p:nvCxnSpPr>
            <p:spPr bwMode="auto">
              <a:xfrm rot="5400000" flipH="1">
                <a:off x="3847219" y="1097039"/>
                <a:ext cx="951826" cy="4228224"/>
              </a:xfrm>
              <a:prstGeom prst="bentConnector3">
                <a:avLst>
                  <a:gd name="adj1" fmla="val -18800"/>
                </a:avLst>
              </a:prstGeom>
              <a:noFill/>
              <a:ln w="28575">
                <a:solidFill>
                  <a:srgbClr val="00B050"/>
                </a:solidFill>
                <a:miter lim="800000"/>
                <a:headEnd/>
                <a:tailEnd type="triangle" w="med" len="med"/>
              </a:ln>
            </p:spPr>
          </p:cxnSp>
          <p:sp>
            <p:nvSpPr>
              <p:cNvPr id="49" name="Rectangle 167"/>
              <p:cNvSpPr>
                <a:spLocks noChangeArrowheads="1"/>
              </p:cNvSpPr>
              <p:nvPr/>
            </p:nvSpPr>
            <p:spPr bwMode="auto">
              <a:xfrm>
                <a:off x="3973626" y="3569470"/>
                <a:ext cx="809539" cy="341522"/>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5)data</a:t>
                </a:r>
                <a:endParaRPr lang="zh-CN" altLang="en-US" sz="2000" b="1" i="0" kern="100" dirty="0">
                  <a:latin typeface="+mj-ea"/>
                  <a:ea typeface="+mj-ea"/>
                </a:endParaRPr>
              </a:p>
            </p:txBody>
          </p:sp>
        </p:grpSp>
      </p:grpSp>
      <p:sp>
        <p:nvSpPr>
          <p:cNvPr id="10" name="Rectangle 168"/>
          <p:cNvSpPr>
            <a:spLocks noChangeArrowheads="1"/>
          </p:cNvSpPr>
          <p:nvPr/>
        </p:nvSpPr>
        <p:spPr bwMode="auto">
          <a:xfrm>
            <a:off x="1044999" y="2432230"/>
            <a:ext cx="1324635" cy="509928"/>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CPU</a:t>
            </a:r>
            <a:endParaRPr lang="zh-CN" altLang="en-US" sz="2800" b="1" i="0" kern="100" dirty="0">
              <a:latin typeface="+mj-ea"/>
              <a:ea typeface="+mj-ea"/>
            </a:endParaRPr>
          </a:p>
        </p:txBody>
      </p:sp>
      <p:grpSp>
        <p:nvGrpSpPr>
          <p:cNvPr id="11" name="组合 10"/>
          <p:cNvGrpSpPr>
            <a:grpSpLocks/>
          </p:cNvGrpSpPr>
          <p:nvPr/>
        </p:nvGrpSpPr>
        <p:grpSpPr bwMode="auto">
          <a:xfrm>
            <a:off x="2637747" y="3069540"/>
            <a:ext cx="1350891" cy="462467"/>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1) VA</a:t>
              </a:r>
              <a:endParaRPr lang="zh-CN" altLang="en-US" sz="2000" b="1" i="0" kern="100" dirty="0">
                <a:latin typeface="+mj-ea"/>
                <a:ea typeface="+mj-ea"/>
              </a:endParaRPr>
            </a:p>
          </p:txBody>
        </p:sp>
        <p:cxnSp>
          <p:nvCxnSpPr>
            <p:cNvPr id="22"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638210" y="3617211"/>
            <a:ext cx="2166912" cy="372626"/>
            <a:chOff x="3487638" y="3650295"/>
            <a:chExt cx="1664112" cy="291636"/>
          </a:xfrm>
        </p:grpSpPr>
        <p:cxnSp>
          <p:nvCxnSpPr>
            <p:cNvPr id="17" name="Line 195"/>
            <p:cNvCxnSpPr>
              <a:cxnSpLocks/>
            </p:cNvCxnSpPr>
            <p:nvPr/>
          </p:nvCxnSpPr>
          <p:spPr bwMode="auto">
            <a:xfrm>
              <a:off x="3487638" y="3896526"/>
              <a:ext cx="1664112"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65"/>
            <p:cNvSpPr>
              <a:spLocks noChangeArrowheads="1"/>
            </p:cNvSpPr>
            <p:nvPr/>
          </p:nvSpPr>
          <p:spPr bwMode="auto">
            <a:xfrm>
              <a:off x="4153088" y="3650295"/>
              <a:ext cx="469952" cy="291636"/>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4)PA</a:t>
              </a:r>
              <a:endParaRPr lang="zh-CN" altLang="en-US" sz="2000" b="1" i="0" kern="100" dirty="0">
                <a:latin typeface="+mj-ea"/>
                <a:ea typeface="+mj-ea"/>
              </a:endParaRPr>
            </a:p>
          </p:txBody>
        </p:sp>
      </p:grpSp>
      <p:grpSp>
        <p:nvGrpSpPr>
          <p:cNvPr id="56" name="组合 55"/>
          <p:cNvGrpSpPr/>
          <p:nvPr/>
        </p:nvGrpSpPr>
        <p:grpSpPr>
          <a:xfrm>
            <a:off x="4783398" y="2562892"/>
            <a:ext cx="2021727" cy="333289"/>
            <a:chOff x="3483947" y="2783254"/>
            <a:chExt cx="1582306" cy="260849"/>
          </a:xfrm>
        </p:grpSpPr>
        <p:cxnSp>
          <p:nvCxnSpPr>
            <p:cNvPr id="15" name="Line 195"/>
            <p:cNvCxnSpPr/>
            <p:nvPr/>
          </p:nvCxnSpPr>
          <p:spPr bwMode="auto">
            <a:xfrm>
              <a:off x="3483947" y="3036573"/>
              <a:ext cx="1582306" cy="753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64"/>
            <p:cNvSpPr>
              <a:spLocks noChangeArrowheads="1"/>
            </p:cNvSpPr>
            <p:nvPr/>
          </p:nvSpPr>
          <p:spPr bwMode="auto">
            <a:xfrm>
              <a:off x="3953543" y="2783254"/>
              <a:ext cx="809625" cy="235314"/>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2) PTEA</a:t>
              </a:r>
              <a:endParaRPr lang="zh-CN" altLang="en-US" sz="2000" b="1" i="0" kern="100" dirty="0">
                <a:latin typeface="+mj-ea"/>
                <a:ea typeface="+mj-ea"/>
              </a:endParaRPr>
            </a:p>
          </p:txBody>
        </p:sp>
      </p:grpSp>
      <p:grpSp>
        <p:nvGrpSpPr>
          <p:cNvPr id="59" name="组合 58"/>
          <p:cNvGrpSpPr/>
          <p:nvPr/>
        </p:nvGrpSpPr>
        <p:grpSpPr>
          <a:xfrm>
            <a:off x="4391264" y="1664692"/>
            <a:ext cx="3779063" cy="851102"/>
            <a:chOff x="3177043" y="2150782"/>
            <a:chExt cx="2957686" cy="666115"/>
          </a:xfrm>
        </p:grpSpPr>
        <p:sp>
          <p:nvSpPr>
            <p:cNvPr id="31" name="Rectangle 164"/>
            <p:cNvSpPr>
              <a:spLocks noChangeArrowheads="1"/>
            </p:cNvSpPr>
            <p:nvPr/>
          </p:nvSpPr>
          <p:spPr bwMode="auto">
            <a:xfrm>
              <a:off x="5066253" y="2150782"/>
              <a:ext cx="1068476" cy="310548"/>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solidFill>
                    <a:srgbClr val="0000FF"/>
                  </a:solidFill>
                  <a:latin typeface="+mj-ea"/>
                  <a:ea typeface="+mj-ea"/>
                </a:rPr>
                <a:t>PTEA</a:t>
              </a:r>
              <a:r>
                <a:rPr lang="zh-CN" altLang="en-US" sz="2000" b="1" i="0" kern="100" dirty="0">
                  <a:solidFill>
                    <a:srgbClr val="0000FF"/>
                  </a:solidFill>
                  <a:latin typeface="+mj-ea"/>
                  <a:ea typeface="+mj-ea"/>
                </a:rPr>
                <a:t>命中</a:t>
              </a:r>
              <a:endParaRPr lang="zh-CN" altLang="en-US" sz="2800" b="1" i="0" kern="100" dirty="0">
                <a:solidFill>
                  <a:srgbClr val="0000FF"/>
                </a:solidFill>
                <a:latin typeface="+mj-ea"/>
                <a:ea typeface="+mj-ea"/>
              </a:endParaRPr>
            </a:p>
          </p:txBody>
        </p:sp>
        <p:grpSp>
          <p:nvGrpSpPr>
            <p:cNvPr id="58" name="组合 57"/>
            <p:cNvGrpSpPr/>
            <p:nvPr/>
          </p:nvGrpSpPr>
          <p:grpSpPr>
            <a:xfrm>
              <a:off x="3177043" y="2204864"/>
              <a:ext cx="2380822" cy="612033"/>
              <a:chOff x="3177043" y="2204864"/>
              <a:chExt cx="2380822" cy="612033"/>
            </a:xfrm>
          </p:grpSpPr>
          <p:sp>
            <p:nvSpPr>
              <p:cNvPr id="32" name="Rectangle 166"/>
              <p:cNvSpPr>
                <a:spLocks noChangeArrowheads="1"/>
              </p:cNvSpPr>
              <p:nvPr/>
            </p:nvSpPr>
            <p:spPr bwMode="auto">
              <a:xfrm>
                <a:off x="4022012" y="2204864"/>
                <a:ext cx="690564" cy="251072"/>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3)PTE</a:t>
                </a:r>
                <a:endParaRPr lang="zh-CN" altLang="en-US" sz="2000" b="1" i="0" kern="100" dirty="0">
                  <a:latin typeface="+mj-ea"/>
                  <a:ea typeface="+mj-ea"/>
                </a:endParaRPr>
              </a:p>
            </p:txBody>
          </p:sp>
          <p:cxnSp>
            <p:nvCxnSpPr>
              <p:cNvPr id="27" name="AutoShape 161"/>
              <p:cNvCxnSpPr>
                <a:cxnSpLocks noChangeShapeType="1"/>
                <a:stCxn id="6" idx="0"/>
                <a:endCxn id="7" idx="0"/>
              </p:cNvCxnSpPr>
              <p:nvPr/>
            </p:nvCxnSpPr>
            <p:spPr bwMode="auto">
              <a:xfrm rot="16200000" flipH="1" flipV="1">
                <a:off x="4316228" y="1575260"/>
                <a:ext cx="102452" cy="2380822"/>
              </a:xfrm>
              <a:prstGeom prst="bentConnector3">
                <a:avLst>
                  <a:gd name="adj1" fmla="val -174632"/>
                </a:avLst>
              </a:prstGeom>
              <a:noFill/>
              <a:ln w="28575">
                <a:solidFill>
                  <a:srgbClr val="FF0000"/>
                </a:solidFill>
                <a:miter lim="800000"/>
                <a:headEnd/>
                <a:tailEnd type="triangle" w="med" len="med"/>
              </a:ln>
            </p:spPr>
          </p:cxnSp>
        </p:grpSp>
      </p:grpSp>
      <p:grpSp>
        <p:nvGrpSpPr>
          <p:cNvPr id="62" name="组合 61"/>
          <p:cNvGrpSpPr/>
          <p:nvPr/>
        </p:nvGrpSpPr>
        <p:grpSpPr>
          <a:xfrm>
            <a:off x="8053161" y="2224496"/>
            <a:ext cx="1539525" cy="320797"/>
            <a:chOff x="6043030" y="2588912"/>
            <a:chExt cx="1204910" cy="251072"/>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633" y="2588912"/>
              <a:ext cx="690564" cy="251072"/>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PTE</a:t>
              </a:r>
              <a:r>
                <a:rPr lang="zh-CN" altLang="en-US" sz="2000" b="1" i="0" kern="100" dirty="0">
                  <a:latin typeface="+mj-ea"/>
                  <a:ea typeface="+mj-ea"/>
                </a:rPr>
                <a:t>块</a:t>
              </a:r>
            </a:p>
          </p:txBody>
        </p:sp>
      </p:grpSp>
      <p:grpSp>
        <p:nvGrpSpPr>
          <p:cNvPr id="61" name="组合 60"/>
          <p:cNvGrpSpPr/>
          <p:nvPr/>
        </p:nvGrpSpPr>
        <p:grpSpPr>
          <a:xfrm>
            <a:off x="7808759" y="2828529"/>
            <a:ext cx="1783929" cy="394752"/>
            <a:chOff x="5810609" y="3014730"/>
            <a:chExt cx="1396193" cy="308953"/>
          </a:xfrm>
        </p:grpSpPr>
        <p:cxnSp>
          <p:nvCxnSpPr>
            <p:cNvPr id="38" name="Line 195"/>
            <p:cNvCxnSpPr/>
            <p:nvPr/>
          </p:nvCxnSpPr>
          <p:spPr bwMode="auto">
            <a:xfrm>
              <a:off x="5998534" y="3323683"/>
              <a:ext cx="1208268"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5810609" y="3014730"/>
              <a:ext cx="1260321" cy="284691"/>
            </a:xfrm>
            <a:prstGeom prst="rect">
              <a:avLst/>
            </a:prstGeom>
            <a:solidFill>
              <a:srgbClr val="FFFFFF">
                <a:alpha val="0"/>
              </a:srgbClr>
            </a:solidFill>
            <a:ln>
              <a:noFill/>
            </a:ln>
          </p:spPr>
          <p:txBody>
            <a:bodyPr lIns="0" tIns="0" rIns="0" bIns="0" upright="1"/>
            <a:lstStyle/>
            <a:p>
              <a:pPr algn="ctr">
                <a:lnSpc>
                  <a:spcPct val="130000"/>
                </a:lnSpc>
              </a:pPr>
              <a:r>
                <a:rPr lang="en-US" altLang="zh-CN" sz="2000" b="1" kern="100" dirty="0">
                  <a:latin typeface="+mj-ea"/>
                  <a:ea typeface="+mj-ea"/>
                </a:rPr>
                <a:t>    PTEA</a:t>
              </a:r>
              <a:r>
                <a:rPr lang="zh-CN" altLang="en-US" sz="2000" b="1" kern="100" dirty="0">
                  <a:latin typeface="+mj-ea"/>
                  <a:ea typeface="+mj-ea"/>
                </a:rPr>
                <a:t>缺失   </a:t>
              </a:r>
              <a:endParaRPr lang="en-US" altLang="zh-CN" sz="2000" b="1" kern="100" dirty="0">
                <a:latin typeface="+mj-ea"/>
                <a:ea typeface="+mj-ea"/>
              </a:endParaRPr>
            </a:p>
            <a:p>
              <a:pPr algn="ctr">
                <a:lnSpc>
                  <a:spcPct val="130000"/>
                </a:lnSpc>
              </a:pPr>
              <a:r>
                <a:rPr lang="en-US" sz="2000" b="1" kern="100" dirty="0">
                  <a:latin typeface="+mj-ea"/>
                  <a:ea typeface="+mj-ea"/>
                </a:rPr>
                <a:t>      PTEA</a:t>
              </a:r>
              <a:endParaRPr lang="zh-CN" altLang="en-US" sz="2000" b="1" kern="100" dirty="0">
                <a:latin typeface="+mj-ea"/>
                <a:ea typeface="+mj-ea"/>
              </a:endParaRPr>
            </a:p>
          </p:txBody>
        </p:sp>
      </p:grpSp>
      <p:grpSp>
        <p:nvGrpSpPr>
          <p:cNvPr id="63" name="组合 62"/>
          <p:cNvGrpSpPr/>
          <p:nvPr/>
        </p:nvGrpSpPr>
        <p:grpSpPr>
          <a:xfrm>
            <a:off x="8053161" y="3802636"/>
            <a:ext cx="1539525" cy="396517"/>
            <a:chOff x="6043030" y="3589412"/>
            <a:chExt cx="1204910" cy="310335"/>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42406" y="3589412"/>
              <a:ext cx="789024" cy="254724"/>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lnSpc>
                  <a:spcPct val="130000"/>
                </a:lnSpc>
                <a:spcAft>
                  <a:spcPts val="0"/>
                </a:spcAft>
                <a:defRPr/>
              </a:pPr>
              <a:r>
                <a:rPr lang="en-US" altLang="zh-CN" sz="2000" b="1" i="0" kern="100" dirty="0">
                  <a:latin typeface="+mj-ea"/>
                  <a:ea typeface="+mj-ea"/>
                </a:rPr>
                <a:t>PA</a:t>
              </a:r>
              <a:r>
                <a:rPr lang="zh-CN" altLang="en-US" sz="2000" b="1" i="0" kern="100" dirty="0">
                  <a:latin typeface="+mj-ea"/>
                  <a:ea typeface="+mj-ea"/>
                </a:rPr>
                <a:t>缺失</a:t>
              </a:r>
              <a:endParaRPr lang="en-US" altLang="zh-CN" sz="2000" b="1" i="0" kern="100" dirty="0">
                <a:latin typeface="+mj-ea"/>
                <a:ea typeface="+mj-ea"/>
              </a:endParaRPr>
            </a:p>
            <a:p>
              <a:pPr algn="ctr">
                <a:lnSpc>
                  <a:spcPct val="130000"/>
                </a:lnSpc>
                <a:spcAft>
                  <a:spcPts val="0"/>
                </a:spcAft>
                <a:defRPr/>
              </a:pPr>
              <a:r>
                <a:rPr lang="en-US" sz="2000" b="1" i="0" kern="100" dirty="0">
                  <a:latin typeface="+mj-ea"/>
                  <a:ea typeface="+mj-ea"/>
                </a:rPr>
                <a:t> PA</a:t>
              </a:r>
              <a:endParaRPr lang="zh-CN" altLang="en-US" sz="2000" b="1" i="0" kern="100" dirty="0">
                <a:latin typeface="+mj-ea"/>
                <a:ea typeface="+mj-ea"/>
              </a:endParaRPr>
            </a:p>
          </p:txBody>
        </p:sp>
      </p:grpSp>
      <p:grpSp>
        <p:nvGrpSpPr>
          <p:cNvPr id="64" name="组合 63"/>
          <p:cNvGrpSpPr/>
          <p:nvPr/>
        </p:nvGrpSpPr>
        <p:grpSpPr>
          <a:xfrm>
            <a:off x="8053161" y="4753837"/>
            <a:ext cx="1539525" cy="372748"/>
            <a:chOff x="6043030" y="4439447"/>
            <a:chExt cx="1204910" cy="291731"/>
          </a:xfrm>
        </p:grpSpPr>
        <p:sp>
          <p:nvSpPr>
            <p:cNvPr id="45" name="Rectangle 166"/>
            <p:cNvSpPr>
              <a:spLocks noChangeArrowheads="1"/>
            </p:cNvSpPr>
            <p:nvPr/>
          </p:nvSpPr>
          <p:spPr bwMode="auto">
            <a:xfrm>
              <a:off x="6329708" y="4480106"/>
              <a:ext cx="690564" cy="251072"/>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latin typeface="+mj-ea"/>
                  <a:ea typeface="+mj-ea"/>
                </a:rPr>
                <a:t>数据块</a:t>
              </a: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 name="Rectangle 158"/>
          <p:cNvSpPr>
            <a:spLocks noChangeArrowheads="1"/>
          </p:cNvSpPr>
          <p:nvPr/>
        </p:nvSpPr>
        <p:spPr bwMode="auto">
          <a:xfrm>
            <a:off x="9592684" y="2335272"/>
            <a:ext cx="1365202" cy="2535454"/>
          </a:xfrm>
          <a:prstGeom prst="rect">
            <a:avLst/>
          </a:prstGeom>
          <a:solidFill>
            <a:srgbClr val="FFC00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r>
              <a:rPr lang="zh-CN" altLang="en-US" sz="2000" b="1" i="0" kern="100" dirty="0">
                <a:latin typeface="+mj-ea"/>
                <a:ea typeface="+mj-ea"/>
              </a:rPr>
              <a:t>储</a:t>
            </a:r>
            <a:endParaRPr lang="en-US" altLang="zh-CN" sz="2000" b="1" i="0" kern="100" dirty="0">
              <a:latin typeface="+mj-ea"/>
              <a:ea typeface="+mj-ea"/>
            </a:endParaRPr>
          </a:p>
          <a:p>
            <a:pPr algn="ctr">
              <a:spcAft>
                <a:spcPts val="0"/>
              </a:spcAft>
              <a:defRPr/>
            </a:pPr>
            <a:r>
              <a:rPr lang="zh-CN" altLang="en-US" sz="2000" b="1" i="0" kern="100" dirty="0">
                <a:latin typeface="+mj-ea"/>
                <a:ea typeface="+mj-ea"/>
              </a:rPr>
              <a:t>器</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en-US" altLang="zh-CN" sz="2000" b="1" i="0" kern="100" dirty="0">
                <a:latin typeface="+mj-ea"/>
                <a:ea typeface="+mj-ea"/>
              </a:rPr>
              <a:t>(</a:t>
            </a:r>
            <a:r>
              <a:rPr lang="zh-CN" altLang="en-US" sz="2000" b="1" i="0" kern="100" dirty="0">
                <a:latin typeface="+mj-ea"/>
                <a:ea typeface="+mj-ea"/>
              </a:rPr>
              <a:t>页表</a:t>
            </a:r>
            <a:r>
              <a:rPr lang="en-US" altLang="zh-CN" sz="2000" b="1" i="0" kern="100" dirty="0">
                <a:latin typeface="+mj-ea"/>
                <a:ea typeface="+mj-ea"/>
              </a:rPr>
              <a:t>)</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6" name="Rectangle 158"/>
          <p:cNvSpPr>
            <a:spLocks noChangeArrowheads="1"/>
          </p:cNvSpPr>
          <p:nvPr/>
        </p:nvSpPr>
        <p:spPr bwMode="auto">
          <a:xfrm>
            <a:off x="6817651" y="2384892"/>
            <a:ext cx="1231220" cy="2535454"/>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高</a:t>
            </a:r>
            <a:endParaRPr lang="en-US" altLang="zh-CN" sz="2000" b="1" i="0" kern="100" dirty="0">
              <a:latin typeface="+mj-ea"/>
              <a:ea typeface="+mj-ea"/>
            </a:endParaRPr>
          </a:p>
          <a:p>
            <a:pPr algn="ctr">
              <a:spcAft>
                <a:spcPts val="0"/>
              </a:spcAft>
              <a:defRPr/>
            </a:pPr>
            <a:r>
              <a:rPr lang="zh-CN" altLang="en-US" sz="2000" b="1" i="0" kern="100" dirty="0">
                <a:latin typeface="+mj-ea"/>
                <a:ea typeface="+mj-ea"/>
              </a:rPr>
              <a:t>速</a:t>
            </a:r>
            <a:endParaRPr lang="en-US" altLang="zh-CN" sz="2000" b="1" i="0" kern="100" dirty="0">
              <a:latin typeface="+mj-ea"/>
              <a:ea typeface="+mj-ea"/>
            </a:endParaRPr>
          </a:p>
          <a:p>
            <a:pPr algn="ctr">
              <a:spcAft>
                <a:spcPts val="0"/>
              </a:spcAft>
              <a:defRPr/>
            </a:pPr>
            <a:r>
              <a:rPr lang="zh-CN" altLang="en-US" sz="2000" b="1" i="0" kern="100" dirty="0">
                <a:latin typeface="+mj-ea"/>
                <a:ea typeface="+mj-ea"/>
              </a:rPr>
              <a:t>缓</a:t>
            </a:r>
            <a:endParaRPr lang="en-US" altLang="zh-CN" sz="2000" b="1" i="0" kern="100" dirty="0">
              <a:latin typeface="+mj-ea"/>
              <a:ea typeface="+mj-ea"/>
            </a:endParaRPr>
          </a:p>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部分</a:t>
            </a:r>
            <a:endParaRPr lang="en-US" altLang="zh-CN" sz="2000" b="1" i="0" kern="100" dirty="0">
              <a:latin typeface="+mj-ea"/>
              <a:ea typeface="+mj-ea"/>
            </a:endParaRPr>
          </a:p>
          <a:p>
            <a:pPr algn="ctr">
              <a:spcAft>
                <a:spcPts val="0"/>
              </a:spcAft>
              <a:defRPr/>
            </a:pPr>
            <a:r>
              <a:rPr lang="zh-CN" altLang="en-US" sz="2000" b="1" i="0" kern="100" dirty="0">
                <a:latin typeface="+mj-ea"/>
                <a:ea typeface="+mj-ea"/>
              </a:rPr>
              <a:t>页表块</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8" name="Rectangle 160"/>
          <p:cNvSpPr>
            <a:spLocks noChangeArrowheads="1"/>
          </p:cNvSpPr>
          <p:nvPr/>
        </p:nvSpPr>
        <p:spPr bwMode="auto">
          <a:xfrm>
            <a:off x="1406528" y="3099966"/>
            <a:ext cx="1247443" cy="604452"/>
          </a:xfrm>
          <a:prstGeom prst="rect">
            <a:avLst/>
          </a:prstGeom>
          <a:solidFill>
            <a:srgbClr val="FF000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solidFill>
                  <a:schemeClr val="bg1">
                    <a:lumMod val="95000"/>
                  </a:schemeClr>
                </a:solidFill>
                <a:latin typeface="+mj-ea"/>
                <a:ea typeface="+mj-ea"/>
              </a:rPr>
              <a:t>处理器</a:t>
            </a:r>
          </a:p>
        </p:txBody>
      </p:sp>
      <p:sp>
        <p:nvSpPr>
          <p:cNvPr id="7" name="Rectangle 159"/>
          <p:cNvSpPr>
            <a:spLocks noChangeArrowheads="1"/>
          </p:cNvSpPr>
          <p:nvPr/>
        </p:nvSpPr>
        <p:spPr bwMode="auto">
          <a:xfrm>
            <a:off x="4004861" y="2515796"/>
            <a:ext cx="772807" cy="1752506"/>
          </a:xfrm>
          <a:prstGeom prst="rect">
            <a:avLst/>
          </a:prstGeom>
          <a:solidFill>
            <a:srgbClr val="00B0F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MMU</a:t>
            </a:r>
            <a:endParaRPr lang="zh-CN" altLang="en-US" sz="2000" b="1" i="0" kern="100" dirty="0">
              <a:latin typeface="+mj-ea"/>
              <a:ea typeface="+mj-ea"/>
            </a:endParaRPr>
          </a:p>
        </p:txBody>
      </p:sp>
    </p:spTree>
    <p:extLst>
      <p:ext uri="{BB962C8B-B14F-4D97-AF65-F5344CB8AC3E}">
        <p14:creationId xmlns:p14="http://schemas.microsoft.com/office/powerpoint/2010/main" val="24437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righ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right)">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ChangeArrowheads="1"/>
          </p:cNvSpPr>
          <p:nvPr>
            <p:ph type="title"/>
          </p:nvPr>
        </p:nvSpPr>
        <p:spPr/>
        <p:txBody>
          <a:bodyPr/>
          <a:lstStyle/>
          <a:p>
            <a:pPr eaLnBrk="1" hangingPunct="1"/>
            <a:r>
              <a:rPr lang="zh-CN" altLang="en-US"/>
              <a:t>经快慢表实现内部地址转换</a:t>
            </a:r>
          </a:p>
        </p:txBody>
      </p:sp>
      <p:grpSp>
        <p:nvGrpSpPr>
          <p:cNvPr id="3" name="组合 2">
            <a:extLst>
              <a:ext uri="{FF2B5EF4-FFF2-40B4-BE49-F238E27FC236}">
                <a16:creationId xmlns:a16="http://schemas.microsoft.com/office/drawing/2014/main" id="{444D1454-71B8-42B7-85A8-D8308A620487}"/>
              </a:ext>
            </a:extLst>
          </p:cNvPr>
          <p:cNvGrpSpPr/>
          <p:nvPr/>
        </p:nvGrpSpPr>
        <p:grpSpPr>
          <a:xfrm>
            <a:off x="1213014" y="1134826"/>
            <a:ext cx="8997205" cy="5367520"/>
            <a:chOff x="2653490" y="1773238"/>
            <a:chExt cx="6300010" cy="3758436"/>
          </a:xfrm>
        </p:grpSpPr>
        <p:sp>
          <p:nvSpPr>
            <p:cNvPr id="1153057" name="Line 33"/>
            <p:cNvSpPr>
              <a:spLocks noChangeShapeType="1"/>
            </p:cNvSpPr>
            <p:nvPr/>
          </p:nvSpPr>
          <p:spPr bwMode="auto">
            <a:xfrm>
              <a:off x="5486400" y="2078038"/>
              <a:ext cx="0" cy="3124200"/>
            </a:xfrm>
            <a:prstGeom prst="line">
              <a:avLst/>
            </a:prstGeom>
            <a:noFill/>
            <a:ln w="28575" cap="sq">
              <a:solidFill>
                <a:schemeClr val="tx1"/>
              </a:solidFill>
              <a:round/>
              <a:headEnd w="lg" len="lg"/>
              <a:tailEnd w="lg" len="lg"/>
            </a:ln>
          </p:spPr>
          <p:txBody>
            <a:bodyPr/>
            <a:lstStyle/>
            <a:p>
              <a:endParaRPr lang="zh-CN" altLang="en-US" sz="2800" dirty="0">
                <a:latin typeface="+mj-ea"/>
                <a:ea typeface="+mj-ea"/>
              </a:endParaRPr>
            </a:p>
          </p:txBody>
        </p:sp>
        <p:sp>
          <p:nvSpPr>
            <p:cNvPr id="1153063" name="Line 39"/>
            <p:cNvSpPr>
              <a:spLocks noChangeShapeType="1"/>
            </p:cNvSpPr>
            <p:nvPr/>
          </p:nvSpPr>
          <p:spPr bwMode="auto">
            <a:xfrm flipV="1">
              <a:off x="4419600" y="29924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28" name="Rectangle 4"/>
            <p:cNvSpPr>
              <a:spLocks noChangeArrowheads="1"/>
            </p:cNvSpPr>
            <p:nvPr/>
          </p:nvSpPr>
          <p:spPr bwMode="auto">
            <a:xfrm>
              <a:off x="3810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29" name="Rectangle 5"/>
            <p:cNvSpPr>
              <a:spLocks noChangeArrowheads="1"/>
            </p:cNvSpPr>
            <p:nvPr/>
          </p:nvSpPr>
          <p:spPr bwMode="auto">
            <a:xfrm>
              <a:off x="3810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0" name="Rectangle 6"/>
            <p:cNvSpPr>
              <a:spLocks noChangeArrowheads="1"/>
            </p:cNvSpPr>
            <p:nvPr/>
          </p:nvSpPr>
          <p:spPr bwMode="auto">
            <a:xfrm>
              <a:off x="3810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31" name="Rectangle 7"/>
            <p:cNvSpPr>
              <a:spLocks noChangeArrowheads="1"/>
            </p:cNvSpPr>
            <p:nvPr/>
          </p:nvSpPr>
          <p:spPr bwMode="auto">
            <a:xfrm>
              <a:off x="3810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2" name="Rectangle 8"/>
            <p:cNvSpPr>
              <a:spLocks noChangeArrowheads="1"/>
            </p:cNvSpPr>
            <p:nvPr/>
          </p:nvSpPr>
          <p:spPr bwMode="auto">
            <a:xfrm>
              <a:off x="3810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3" name="Rectangle 9"/>
            <p:cNvSpPr>
              <a:spLocks noChangeArrowheads="1"/>
            </p:cNvSpPr>
            <p:nvPr/>
          </p:nvSpPr>
          <p:spPr bwMode="auto">
            <a:xfrm>
              <a:off x="3810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4" name="Rectangle 10"/>
            <p:cNvSpPr>
              <a:spLocks noChangeArrowheads="1"/>
            </p:cNvSpPr>
            <p:nvPr/>
          </p:nvSpPr>
          <p:spPr bwMode="auto">
            <a:xfrm>
              <a:off x="3810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grpSp>
          <p:nvGrpSpPr>
            <p:cNvPr id="2" name="Group 11"/>
            <p:cNvGrpSpPr>
              <a:grpSpLocks/>
            </p:cNvGrpSpPr>
            <p:nvPr/>
          </p:nvGrpSpPr>
          <p:grpSpPr bwMode="auto">
            <a:xfrm>
              <a:off x="5257800" y="1773238"/>
              <a:ext cx="3197225" cy="304800"/>
              <a:chOff x="2352" y="1344"/>
              <a:chExt cx="2014" cy="192"/>
            </a:xfrm>
          </p:grpSpPr>
          <p:sp>
            <p:nvSpPr>
              <p:cNvPr id="340011" name="Text Box 12"/>
              <p:cNvSpPr txBox="1">
                <a:spLocks noChangeArrowheads="1"/>
              </p:cNvSpPr>
              <p:nvPr/>
            </p:nvSpPr>
            <p:spPr bwMode="auto">
              <a:xfrm>
                <a:off x="3646" y="1344"/>
                <a:ext cx="720" cy="176"/>
              </a:xfrm>
              <a:prstGeom prst="rect">
                <a:avLst/>
              </a:prstGeom>
              <a:noFill/>
              <a:ln w="9525">
                <a:noFill/>
                <a:miter lim="800000"/>
                <a:headEnd/>
                <a:tailEnd/>
              </a:ln>
            </p:spPr>
            <p:txBody>
              <a:bodyPr>
                <a:spAutoFit/>
              </a:bodyPr>
              <a:lstStyle/>
              <a:p>
                <a:pPr algn="ctr"/>
                <a:r>
                  <a:rPr lang="zh-CN" altLang="en-US" sz="2000" b="1" dirty="0">
                    <a:latin typeface="+mj-ea"/>
                    <a:ea typeface="+mj-ea"/>
                  </a:rPr>
                  <a:t>虚拟地址</a:t>
                </a:r>
              </a:p>
            </p:txBody>
          </p:sp>
          <p:grpSp>
            <p:nvGrpSpPr>
              <p:cNvPr id="340012" name="Group 13"/>
              <p:cNvGrpSpPr>
                <a:grpSpLocks/>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虚拟页号</a:t>
                  </a: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grpSp>
        </p:grpSp>
        <p:sp>
          <p:nvSpPr>
            <p:cNvPr id="339978" name="Text Box 16"/>
            <p:cNvSpPr txBox="1">
              <a:spLocks noChangeArrowheads="1"/>
            </p:cNvSpPr>
            <p:nvPr/>
          </p:nvSpPr>
          <p:spPr bwMode="auto">
            <a:xfrm>
              <a:off x="3429009" y="5035999"/>
              <a:ext cx="1981191" cy="495675"/>
            </a:xfrm>
            <a:prstGeom prst="rect">
              <a:avLst/>
            </a:prstGeom>
            <a:noFill/>
            <a:ln w="9525">
              <a:noFill/>
              <a:miter lim="800000"/>
              <a:headEnd/>
              <a:tailEnd/>
            </a:ln>
          </p:spPr>
          <p:txBody>
            <a:bodyPr wrap="square">
              <a:spAutoFit/>
            </a:bodyPr>
            <a:lstStyle/>
            <a:p>
              <a:pPr algn="ctr"/>
              <a:r>
                <a:rPr lang="zh-CN" altLang="en-US" sz="2000" b="1" dirty="0">
                  <a:latin typeface="+mj-ea"/>
                  <a:ea typeface="+mj-ea"/>
                </a:rPr>
                <a:t>慢表</a:t>
              </a:r>
              <a:endParaRPr lang="en-US" altLang="zh-CN" sz="2000" b="1" dirty="0">
                <a:latin typeface="+mj-ea"/>
                <a:ea typeface="+mj-ea"/>
              </a:endParaRPr>
            </a:p>
            <a:p>
              <a:pPr algn="ctr"/>
              <a:r>
                <a:rPr lang="zh-CN" altLang="en-US" sz="2000" b="1" dirty="0">
                  <a:latin typeface="+mj-ea"/>
                  <a:ea typeface="+mj-ea"/>
                </a:rPr>
                <a:t>（可能是多级页表）</a:t>
              </a:r>
            </a:p>
          </p:txBody>
        </p:sp>
        <p:grpSp>
          <p:nvGrpSpPr>
            <p:cNvPr id="4" name="Group 17"/>
            <p:cNvGrpSpPr>
              <a:grpSpLocks/>
            </p:cNvGrpSpPr>
            <p:nvPr/>
          </p:nvGrpSpPr>
          <p:grpSpPr bwMode="auto">
            <a:xfrm>
              <a:off x="5943600" y="2840038"/>
              <a:ext cx="3009900" cy="304800"/>
              <a:chOff x="2784" y="2016"/>
              <a:chExt cx="1896" cy="192"/>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a:latin typeface="+mj-ea"/>
                    <a:ea typeface="+mj-ea"/>
                  </a:rPr>
                  <a:t>物理页号</a:t>
                </a: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sp>
            <p:nvSpPr>
              <p:cNvPr id="340010" name="Text Box 20"/>
              <p:cNvSpPr txBox="1">
                <a:spLocks noChangeArrowheads="1"/>
              </p:cNvSpPr>
              <p:nvPr/>
            </p:nvSpPr>
            <p:spPr bwMode="auto">
              <a:xfrm>
                <a:off x="3960" y="2016"/>
                <a:ext cx="720" cy="176"/>
              </a:xfrm>
              <a:prstGeom prst="rect">
                <a:avLst/>
              </a:prstGeom>
              <a:noFill/>
              <a:ln w="9525">
                <a:noFill/>
                <a:miter lim="800000"/>
                <a:headEnd/>
                <a:tailEnd/>
              </a:ln>
            </p:spPr>
            <p:txBody>
              <a:bodyPr>
                <a:spAutoFit/>
              </a:bodyPr>
              <a:lstStyle/>
              <a:p>
                <a:pPr algn="ctr"/>
                <a:r>
                  <a:rPr lang="zh-CN" altLang="en-US" sz="2000" b="1" dirty="0">
                    <a:latin typeface="+mj-ea"/>
                    <a:ea typeface="+mj-ea"/>
                  </a:rPr>
                  <a:t>物理地址</a:t>
                </a:r>
              </a:p>
            </p:txBody>
          </p:sp>
        </p:grpSp>
        <p:sp>
          <p:nvSpPr>
            <p:cNvPr id="1153045" name="Rectangle 21"/>
            <p:cNvSpPr>
              <a:spLocks noChangeArrowheads="1"/>
            </p:cNvSpPr>
            <p:nvPr/>
          </p:nvSpPr>
          <p:spPr bwMode="auto">
            <a:xfrm>
              <a:off x="5943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虚拟页号</a:t>
              </a:r>
            </a:p>
          </p:txBody>
        </p:sp>
        <p:sp>
          <p:nvSpPr>
            <p:cNvPr id="1153046" name="Rectangle 22"/>
            <p:cNvSpPr>
              <a:spLocks noChangeArrowheads="1"/>
            </p:cNvSpPr>
            <p:nvPr/>
          </p:nvSpPr>
          <p:spPr bwMode="auto">
            <a:xfrm>
              <a:off x="5943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7" name="Rectangle 23"/>
            <p:cNvSpPr>
              <a:spLocks noChangeArrowheads="1"/>
            </p:cNvSpPr>
            <p:nvPr/>
          </p:nvSpPr>
          <p:spPr bwMode="auto">
            <a:xfrm>
              <a:off x="5943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8" name="Rectangle 24"/>
            <p:cNvSpPr>
              <a:spLocks noChangeArrowheads="1"/>
            </p:cNvSpPr>
            <p:nvPr/>
          </p:nvSpPr>
          <p:spPr bwMode="auto">
            <a:xfrm>
              <a:off x="5943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49" name="Rectangle 25"/>
            <p:cNvSpPr>
              <a:spLocks noChangeArrowheads="1"/>
            </p:cNvSpPr>
            <p:nvPr/>
          </p:nvSpPr>
          <p:spPr bwMode="auto">
            <a:xfrm>
              <a:off x="5943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339985" name="Text Box 26"/>
            <p:cNvSpPr txBox="1">
              <a:spLocks noChangeArrowheads="1"/>
            </p:cNvSpPr>
            <p:nvPr/>
          </p:nvSpPr>
          <p:spPr bwMode="auto">
            <a:xfrm>
              <a:off x="6629400" y="5049838"/>
              <a:ext cx="1905000" cy="280164"/>
            </a:xfrm>
            <a:prstGeom prst="rect">
              <a:avLst/>
            </a:prstGeom>
            <a:noFill/>
            <a:ln w="9525">
              <a:noFill/>
              <a:miter lim="800000"/>
              <a:headEnd/>
              <a:tailEnd/>
            </a:ln>
          </p:spPr>
          <p:txBody>
            <a:bodyPr>
              <a:spAutoFit/>
            </a:bodyPr>
            <a:lstStyle/>
            <a:p>
              <a:pPr algn="ctr"/>
              <a:r>
                <a:rPr lang="zh-CN" altLang="en-US" sz="2000" b="1" dirty="0">
                  <a:latin typeface="+mj-ea"/>
                  <a:ea typeface="+mj-ea"/>
                </a:rPr>
                <a:t>快表（相联存储器）</a:t>
              </a:r>
            </a:p>
          </p:txBody>
        </p:sp>
        <p:sp>
          <p:nvSpPr>
            <p:cNvPr id="1153051" name="Rectangle 27"/>
            <p:cNvSpPr>
              <a:spLocks noChangeArrowheads="1"/>
            </p:cNvSpPr>
            <p:nvPr/>
          </p:nvSpPr>
          <p:spPr bwMode="auto">
            <a:xfrm>
              <a:off x="7162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52" name="Rectangle 28"/>
            <p:cNvSpPr>
              <a:spLocks noChangeArrowheads="1"/>
            </p:cNvSpPr>
            <p:nvPr/>
          </p:nvSpPr>
          <p:spPr bwMode="auto">
            <a:xfrm>
              <a:off x="7162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3" name="Rectangle 29"/>
            <p:cNvSpPr>
              <a:spLocks noChangeArrowheads="1"/>
            </p:cNvSpPr>
            <p:nvPr/>
          </p:nvSpPr>
          <p:spPr bwMode="auto">
            <a:xfrm>
              <a:off x="7162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54" name="Rectangle 30"/>
            <p:cNvSpPr>
              <a:spLocks noChangeArrowheads="1"/>
            </p:cNvSpPr>
            <p:nvPr/>
          </p:nvSpPr>
          <p:spPr bwMode="auto">
            <a:xfrm>
              <a:off x="7162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55" name="Rectangle 31"/>
            <p:cNvSpPr>
              <a:spLocks noChangeArrowheads="1"/>
            </p:cNvSpPr>
            <p:nvPr/>
          </p:nvSpPr>
          <p:spPr bwMode="auto">
            <a:xfrm>
              <a:off x="7162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6" name="Line 32"/>
            <p:cNvSpPr>
              <a:spLocks noChangeShapeType="1"/>
            </p:cNvSpPr>
            <p:nvPr/>
          </p:nvSpPr>
          <p:spPr bwMode="auto">
            <a:xfrm>
              <a:off x="7086600" y="2078038"/>
              <a:ext cx="0" cy="748536"/>
            </a:xfrm>
            <a:prstGeom prst="line">
              <a:avLst/>
            </a:prstGeom>
            <a:noFill/>
            <a:ln w="28575">
              <a:solidFill>
                <a:schemeClr val="tx1"/>
              </a:solidFill>
              <a:round/>
              <a:headEnd w="lg" len="lg"/>
              <a:tailEnd type="triangle" w="lg" len="lg"/>
            </a:ln>
          </p:spPr>
          <p:txBody>
            <a:bodyPr/>
            <a:lstStyle/>
            <a:p>
              <a:endParaRPr lang="zh-CN" altLang="en-US" sz="2800">
                <a:latin typeface="+mj-ea"/>
                <a:ea typeface="+mj-ea"/>
              </a:endParaRPr>
            </a:p>
          </p:txBody>
        </p:sp>
        <p:sp>
          <p:nvSpPr>
            <p:cNvPr id="1153058" name="Line 34"/>
            <p:cNvSpPr>
              <a:spLocks noChangeShapeType="1"/>
            </p:cNvSpPr>
            <p:nvPr/>
          </p:nvSpPr>
          <p:spPr bwMode="auto">
            <a:xfrm>
              <a:off x="5486400" y="5202238"/>
              <a:ext cx="1066800" cy="0"/>
            </a:xfrm>
            <a:prstGeom prst="line">
              <a:avLst/>
            </a:prstGeom>
            <a:noFill/>
            <a:ln w="28575" cap="sq">
              <a:solidFill>
                <a:schemeClr val="tx1"/>
              </a:solidFill>
              <a:round/>
              <a:headEnd/>
              <a:tailEnd/>
            </a:ln>
          </p:spPr>
          <p:txBody>
            <a:bodyPr/>
            <a:lstStyle/>
            <a:p>
              <a:endParaRPr lang="zh-CN" altLang="en-US" sz="2800">
                <a:latin typeface="+mj-ea"/>
                <a:ea typeface="+mj-ea"/>
              </a:endParaRPr>
            </a:p>
          </p:txBody>
        </p:sp>
        <p:sp>
          <p:nvSpPr>
            <p:cNvPr id="1153059" name="Line 35"/>
            <p:cNvSpPr>
              <a:spLocks noChangeShapeType="1"/>
            </p:cNvSpPr>
            <p:nvPr/>
          </p:nvSpPr>
          <p:spPr bwMode="auto">
            <a:xfrm flipV="1">
              <a:off x="6553200" y="4973638"/>
              <a:ext cx="0" cy="2286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0" name="Line 36"/>
            <p:cNvSpPr>
              <a:spLocks noChangeShapeType="1"/>
            </p:cNvSpPr>
            <p:nvPr/>
          </p:nvSpPr>
          <p:spPr bwMode="auto">
            <a:xfrm flipH="1">
              <a:off x="3352800" y="2382838"/>
              <a:ext cx="21336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1" name="Line 37"/>
            <p:cNvSpPr>
              <a:spLocks noChangeShapeType="1"/>
            </p:cNvSpPr>
            <p:nvPr/>
          </p:nvSpPr>
          <p:spPr bwMode="auto">
            <a:xfrm>
              <a:off x="3352800" y="2382838"/>
              <a:ext cx="0" cy="1524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2" name="Line 38"/>
            <p:cNvSpPr>
              <a:spLocks noChangeShapeType="1"/>
            </p:cNvSpPr>
            <p:nvPr/>
          </p:nvSpPr>
          <p:spPr bwMode="auto">
            <a:xfrm>
              <a:off x="3352800" y="3906838"/>
              <a:ext cx="4572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4" name="Line 40"/>
            <p:cNvSpPr>
              <a:spLocks noChangeShapeType="1"/>
            </p:cNvSpPr>
            <p:nvPr/>
          </p:nvSpPr>
          <p:spPr bwMode="auto">
            <a:xfrm>
              <a:off x="4419600" y="2992438"/>
              <a:ext cx="15240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5" name="Line 41"/>
            <p:cNvSpPr>
              <a:spLocks noChangeShapeType="1"/>
            </p:cNvSpPr>
            <p:nvPr/>
          </p:nvSpPr>
          <p:spPr bwMode="auto">
            <a:xfrm flipV="1">
              <a:off x="7620000" y="34496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6" name="Line 42"/>
            <p:cNvSpPr>
              <a:spLocks noChangeShapeType="1"/>
            </p:cNvSpPr>
            <p:nvPr/>
          </p:nvSpPr>
          <p:spPr bwMode="auto">
            <a:xfrm flipH="1">
              <a:off x="6400800" y="3449638"/>
              <a:ext cx="12192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7" name="Line 43"/>
            <p:cNvSpPr>
              <a:spLocks noChangeShapeType="1"/>
            </p:cNvSpPr>
            <p:nvPr/>
          </p:nvSpPr>
          <p:spPr bwMode="auto">
            <a:xfrm flipV="1">
              <a:off x="6400800" y="3144838"/>
              <a:ext cx="0" cy="3048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8" name="Line 44"/>
            <p:cNvSpPr>
              <a:spLocks noChangeShapeType="1"/>
            </p:cNvSpPr>
            <p:nvPr/>
          </p:nvSpPr>
          <p:spPr bwMode="auto">
            <a:xfrm>
              <a:off x="6324600" y="2078038"/>
              <a:ext cx="0" cy="762000"/>
            </a:xfrm>
            <a:prstGeom prst="line">
              <a:avLst/>
            </a:prstGeom>
            <a:noFill/>
            <a:ln w="76200">
              <a:solidFill>
                <a:schemeClr val="tx1"/>
              </a:solidFill>
              <a:prstDash val="sysDot"/>
              <a:round/>
              <a:headEnd/>
              <a:tailEnd type="triangle" w="med" len="med"/>
            </a:ln>
          </p:spPr>
          <p:txBody>
            <a:bodyPr/>
            <a:lstStyle/>
            <a:p>
              <a:endParaRPr lang="zh-CN" altLang="en-US" sz="2800">
                <a:latin typeface="+mj-ea"/>
                <a:ea typeface="+mj-ea"/>
              </a:endParaRPr>
            </a:p>
          </p:txBody>
        </p:sp>
        <p:sp>
          <p:nvSpPr>
            <p:cNvPr id="1153069" name="Text Box 45"/>
            <p:cNvSpPr txBox="1">
              <a:spLocks noChangeArrowheads="1"/>
            </p:cNvSpPr>
            <p:nvPr/>
          </p:nvSpPr>
          <p:spPr bwMode="auto">
            <a:xfrm>
              <a:off x="5410200" y="5203388"/>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按内容访问</a:t>
              </a:r>
            </a:p>
          </p:txBody>
        </p:sp>
        <p:sp>
          <p:nvSpPr>
            <p:cNvPr id="1153070" name="Text Box 46"/>
            <p:cNvSpPr txBox="1">
              <a:spLocks noChangeArrowheads="1"/>
            </p:cNvSpPr>
            <p:nvPr/>
          </p:nvSpPr>
          <p:spPr bwMode="auto">
            <a:xfrm>
              <a:off x="2653490" y="4007674"/>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按地址访问</a:t>
              </a:r>
            </a:p>
          </p:txBody>
        </p:sp>
        <p:sp>
          <p:nvSpPr>
            <p:cNvPr id="1153071" name="Text Box 47"/>
            <p:cNvSpPr txBox="1">
              <a:spLocks noChangeArrowheads="1"/>
            </p:cNvSpPr>
            <p:nvPr/>
          </p:nvSpPr>
          <p:spPr bwMode="auto">
            <a:xfrm>
              <a:off x="4343400" y="2686492"/>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快表中没有</a:t>
              </a:r>
            </a:p>
          </p:txBody>
        </p:sp>
      </p:grpSp>
    </p:spTree>
    <p:extLst>
      <p:ext uri="{BB962C8B-B14F-4D97-AF65-F5344CB8AC3E}">
        <p14:creationId xmlns:p14="http://schemas.microsoft.com/office/powerpoint/2010/main" val="478188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a:grpSpLocks/>
          </p:cNvGrpSpPr>
          <p:nvPr/>
        </p:nvGrpSpPr>
        <p:grpSpPr bwMode="auto">
          <a:xfrm>
            <a:off x="2339864"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grpSp>
      <p:grpSp>
        <p:nvGrpSpPr>
          <p:cNvPr id="3" name="组合 2"/>
          <p:cNvGrpSpPr>
            <a:grpSpLocks/>
          </p:cNvGrpSpPr>
          <p:nvPr/>
        </p:nvGrpSpPr>
        <p:grpSpPr bwMode="auto">
          <a:xfrm>
            <a:off x="3918225" y="4045639"/>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cxnSpLocks/>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a:t>TLB </a:t>
            </a:r>
            <a:r>
              <a:rPr lang="zh-CN" altLang="en-US"/>
              <a:t>命中</a:t>
            </a:r>
          </a:p>
        </p:txBody>
      </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grpSp>
        <p:nvGrpSpPr>
          <p:cNvPr id="5" name="组合 4"/>
          <p:cNvGrpSpPr>
            <a:grpSpLocks/>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a:grpSpLocks/>
          </p:cNvGrpSpPr>
          <p:nvPr/>
        </p:nvGrpSpPr>
        <p:grpSpPr bwMode="auto">
          <a:xfrm>
            <a:off x="5946156" y="2181618"/>
            <a:ext cx="1120761" cy="1164748"/>
            <a:chOff x="4293704" y="2429254"/>
            <a:chExt cx="886008"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787392" cy="348835"/>
            </a:xfrm>
            <a:prstGeom prst="rect">
              <a:avLst/>
            </a:prstGeom>
            <a:noFill/>
            <a:ln>
              <a:noFill/>
            </a:ln>
          </p:spPr>
          <p:txBody>
            <a:bodyPr lIns="0" tIns="0" rIns="0" bIns="0" upright="1"/>
            <a:lstStyle/>
            <a:p>
              <a:pPr algn="just">
                <a:defRPr/>
              </a:pPr>
              <a:r>
                <a:rPr lang="en-US" sz="2000" b="1" kern="100" dirty="0">
                  <a:latin typeface="+mj-ea"/>
                  <a:ea typeface="+mj-ea"/>
                </a:rPr>
                <a:t>3) P</a:t>
              </a:r>
              <a:r>
                <a:rPr lang="en-US" altLang="zh-CN" sz="2000" b="1" kern="100" dirty="0">
                  <a:latin typeface="+mj-ea"/>
                  <a:ea typeface="+mj-ea"/>
                </a:rPr>
                <a:t>PN</a:t>
              </a:r>
              <a:endParaRPr lang="zh-CN" altLang="en-US" sz="2800" b="1" kern="100" dirty="0">
                <a:latin typeface="+mj-ea"/>
                <a:ea typeface="+mj-ea"/>
              </a:endParaRPr>
            </a:p>
          </p:txBody>
        </p:sp>
      </p:grpSp>
      <p:grpSp>
        <p:nvGrpSpPr>
          <p:cNvPr id="7" name="组合 6"/>
          <p:cNvGrpSpPr>
            <a:grpSpLocks/>
          </p:cNvGrpSpPr>
          <p:nvPr/>
        </p:nvGrpSpPr>
        <p:grpSpPr bwMode="auto">
          <a:xfrm>
            <a:off x="6325926" y="4040862"/>
            <a:ext cx="2160734" cy="485958"/>
            <a:chOff x="4593748" y="3906012"/>
            <a:chExt cx="1708585" cy="384522"/>
          </a:xfrm>
        </p:grpSpPr>
        <p:sp>
          <p:nvSpPr>
            <p:cNvPr id="43" name="Rectangle 147"/>
            <p:cNvSpPr>
              <a:spLocks noChangeArrowheads="1"/>
            </p:cNvSpPr>
            <p:nvPr/>
          </p:nvSpPr>
          <p:spPr bwMode="auto">
            <a:xfrm>
              <a:off x="5217788" y="3906012"/>
              <a:ext cx="724075" cy="38452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4) PA</a:t>
              </a:r>
              <a:endParaRPr lang="zh-CN" altLang="en-US" sz="2800" b="1" kern="100" dirty="0">
                <a:latin typeface="+mj-ea"/>
                <a:ea typeface="+mj-ea"/>
              </a:endParaRPr>
            </a:p>
          </p:txBody>
        </p:sp>
        <p:cxnSp>
          <p:nvCxnSpPr>
            <p:cNvPr id="47" name="Line 151"/>
            <p:cNvCxnSpPr>
              <a:cxnSpLocks/>
              <a:stCxn id="33" idx="3"/>
            </p:cNvCxnSpPr>
            <p:nvPr/>
          </p:nvCxnSpPr>
          <p:spPr bwMode="auto">
            <a:xfrm>
              <a:off x="4593748" y="4170381"/>
              <a:ext cx="1708585"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5) </a:t>
              </a:r>
              <a:r>
                <a:rPr lang="zh-CN" altLang="en-US" sz="2000" b="1" kern="100" dirty="0">
                  <a:latin typeface="+mj-ea"/>
                  <a:ea typeface="+mj-ea"/>
                </a:rPr>
                <a:t>数据</a:t>
              </a:r>
            </a:p>
          </p:txBody>
        </p:sp>
        <p:cxnSp>
          <p:nvCxnSpPr>
            <p:cNvPr id="48" name="Line 152"/>
            <p:cNvCxnSpPr>
              <a:cxnSpLocks/>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a:cxnSpLocks/>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5" y="1621878"/>
            <a:ext cx="2640641" cy="461665"/>
          </a:xfrm>
          <a:prstGeom prst="rect">
            <a:avLst/>
          </a:prstGeom>
          <a:noFill/>
          <a:ln w="9525">
            <a:noFill/>
            <a:miter lim="800000"/>
            <a:headEnd/>
            <a:tailEnd/>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spTree>
    <p:extLst>
      <p:ext uri="{BB962C8B-B14F-4D97-AF65-F5344CB8AC3E}">
        <p14:creationId xmlns:p14="http://schemas.microsoft.com/office/powerpoint/2010/main" val="29895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1002"/>
                                        </p:tgtEl>
                                        <p:attrNameLst>
                                          <p:attrName>style.visibility</p:attrName>
                                        </p:attrNameLst>
                                      </p:cBhvr>
                                      <p:to>
                                        <p:strVal val="visible"/>
                                      </p:to>
                                    </p:set>
                                    <p:animEffect transition="in" filter="wipe(left)">
                                      <p:cBhvr>
                                        <p:cTn id="3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a:grpSpLocks/>
          </p:cNvGrpSpPr>
          <p:nvPr/>
        </p:nvGrpSpPr>
        <p:grpSpPr bwMode="auto">
          <a:xfrm>
            <a:off x="2339864"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grpSp>
      <p:grpSp>
        <p:nvGrpSpPr>
          <p:cNvPr id="3" name="组合 2"/>
          <p:cNvGrpSpPr>
            <a:grpSpLocks/>
          </p:cNvGrpSpPr>
          <p:nvPr/>
        </p:nvGrpSpPr>
        <p:grpSpPr bwMode="auto">
          <a:xfrm>
            <a:off x="3918225" y="4045639"/>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cxnSpLocks/>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dirty="0"/>
              <a:t>TLB </a:t>
            </a:r>
            <a:r>
              <a:rPr lang="zh-CN" altLang="en-US" dirty="0"/>
              <a:t>缺失</a:t>
            </a:r>
          </a:p>
        </p:txBody>
      </p:sp>
      <p:grpSp>
        <p:nvGrpSpPr>
          <p:cNvPr id="5" name="组合 4"/>
          <p:cNvGrpSpPr>
            <a:grpSpLocks/>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a:grpSpLocks/>
          </p:cNvGrpSpPr>
          <p:nvPr/>
        </p:nvGrpSpPr>
        <p:grpSpPr bwMode="auto">
          <a:xfrm>
            <a:off x="5946154" y="2181618"/>
            <a:ext cx="1305394" cy="1164748"/>
            <a:chOff x="4293704" y="2429254"/>
            <a:chExt cx="848100"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54412" y="2757593"/>
              <a:ext cx="787392" cy="348835"/>
            </a:xfrm>
            <a:prstGeom prst="rect">
              <a:avLst/>
            </a:prstGeom>
            <a:noFill/>
            <a:ln>
              <a:noFill/>
            </a:ln>
          </p:spPr>
          <p:txBody>
            <a:bodyPr lIns="0" tIns="0" rIns="0" bIns="0" upright="1"/>
            <a:lstStyle/>
            <a:p>
              <a:pPr algn="just">
                <a:defRPr/>
              </a:pPr>
              <a:r>
                <a:rPr lang="en-US" altLang="zh-CN" sz="2000" b="1" kern="100" dirty="0">
                  <a:latin typeface="+mj-ea"/>
                </a:rPr>
                <a:t>3)TLB</a:t>
              </a:r>
            </a:p>
            <a:p>
              <a:pPr algn="just">
                <a:defRPr/>
              </a:pPr>
              <a:r>
                <a:rPr lang="zh-CN" altLang="en-US" sz="2000" b="1" kern="100" dirty="0">
                  <a:latin typeface="+mj-ea"/>
                </a:rPr>
                <a:t>访问缺失</a:t>
              </a:r>
            </a:p>
          </p:txBody>
        </p:sp>
      </p:grpSp>
      <p:grpSp>
        <p:nvGrpSpPr>
          <p:cNvPr id="7" name="组合 6"/>
          <p:cNvGrpSpPr>
            <a:grpSpLocks/>
          </p:cNvGrpSpPr>
          <p:nvPr/>
        </p:nvGrpSpPr>
        <p:grpSpPr bwMode="auto">
          <a:xfrm>
            <a:off x="6325926" y="3214475"/>
            <a:ext cx="2160734" cy="485958"/>
            <a:chOff x="4593748" y="3906012"/>
            <a:chExt cx="1708585" cy="384522"/>
          </a:xfrm>
        </p:grpSpPr>
        <p:sp>
          <p:nvSpPr>
            <p:cNvPr id="43" name="Rectangle 147"/>
            <p:cNvSpPr>
              <a:spLocks noChangeArrowheads="1"/>
            </p:cNvSpPr>
            <p:nvPr/>
          </p:nvSpPr>
          <p:spPr bwMode="auto">
            <a:xfrm>
              <a:off x="5185652" y="3906012"/>
              <a:ext cx="980369" cy="38452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4</a:t>
              </a:r>
              <a:r>
                <a:rPr lang="en-US" sz="2000" b="1" kern="100">
                  <a:latin typeface="+mj-ea"/>
                  <a:ea typeface="+mj-ea"/>
                </a:rPr>
                <a:t>) P</a:t>
              </a:r>
              <a:r>
                <a:rPr lang="en-US" altLang="zh-CN" sz="2000" b="1" kern="100">
                  <a:latin typeface="+mj-ea"/>
                  <a:ea typeface="+mj-ea"/>
                </a:rPr>
                <a:t>TE</a:t>
              </a:r>
              <a:r>
                <a:rPr lang="en-US" sz="2000" b="1" kern="100">
                  <a:latin typeface="+mj-ea"/>
                  <a:ea typeface="+mj-ea"/>
                </a:rPr>
                <a:t>A</a:t>
              </a:r>
              <a:endParaRPr lang="zh-CN" altLang="en-US" sz="2800" b="1" kern="100" dirty="0">
                <a:latin typeface="+mj-ea"/>
                <a:ea typeface="+mj-ea"/>
              </a:endParaRPr>
            </a:p>
          </p:txBody>
        </p:sp>
        <p:cxnSp>
          <p:nvCxnSpPr>
            <p:cNvPr id="47" name="Line 151"/>
            <p:cNvCxnSpPr>
              <a:cxnSpLocks/>
              <a:stCxn id="33" idx="3"/>
            </p:cNvCxnSpPr>
            <p:nvPr/>
          </p:nvCxnSpPr>
          <p:spPr bwMode="auto">
            <a:xfrm>
              <a:off x="4593748" y="4170381"/>
              <a:ext cx="1708585"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7) </a:t>
              </a:r>
              <a:r>
                <a:rPr lang="zh-CN" altLang="en-US" sz="2000" b="1" kern="100" dirty="0">
                  <a:latin typeface="+mj-ea"/>
                  <a:ea typeface="+mj-ea"/>
                </a:rPr>
                <a:t>数据</a:t>
              </a:r>
            </a:p>
          </p:txBody>
        </p:sp>
        <p:cxnSp>
          <p:nvCxnSpPr>
            <p:cNvPr id="48" name="Line 152"/>
            <p:cNvCxnSpPr>
              <a:cxnSpLocks/>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a:cxnSpLocks/>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5" y="1621878"/>
            <a:ext cx="2640641" cy="461665"/>
          </a:xfrm>
          <a:prstGeom prst="rect">
            <a:avLst/>
          </a:prstGeom>
          <a:noFill/>
          <a:ln w="9525">
            <a:noFill/>
            <a:miter lim="800000"/>
            <a:headEnd/>
            <a:tailEnd/>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grpSp>
        <p:nvGrpSpPr>
          <p:cNvPr id="27" name="组合 26">
            <a:extLst>
              <a:ext uri="{FF2B5EF4-FFF2-40B4-BE49-F238E27FC236}">
                <a16:creationId xmlns:a16="http://schemas.microsoft.com/office/drawing/2014/main" id="{F779CFD1-A455-49CA-A97E-F8B78345D340}"/>
              </a:ext>
            </a:extLst>
          </p:cNvPr>
          <p:cNvGrpSpPr/>
          <p:nvPr/>
        </p:nvGrpSpPr>
        <p:grpSpPr>
          <a:xfrm>
            <a:off x="6325926" y="4750166"/>
            <a:ext cx="2136636" cy="485958"/>
            <a:chOff x="6478326" y="3493731"/>
            <a:chExt cx="2136636" cy="485958"/>
          </a:xfrm>
        </p:grpSpPr>
        <p:sp>
          <p:nvSpPr>
            <p:cNvPr id="28" name="Rectangle 147">
              <a:extLst>
                <a:ext uri="{FF2B5EF4-FFF2-40B4-BE49-F238E27FC236}">
                  <a16:creationId xmlns:a16="http://schemas.microsoft.com/office/drawing/2014/main" id="{F495A59F-8D94-42D0-A746-088A13354382}"/>
                </a:ext>
              </a:extLst>
            </p:cNvPr>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6) PA</a:t>
              </a:r>
              <a:endParaRPr lang="zh-CN" altLang="en-US" sz="2800" b="1" kern="100" dirty="0">
                <a:latin typeface="+mj-ea"/>
                <a:ea typeface="+mj-ea"/>
              </a:endParaRPr>
            </a:p>
          </p:txBody>
        </p:sp>
        <p:cxnSp>
          <p:nvCxnSpPr>
            <p:cNvPr id="29" name="Line 151">
              <a:extLst>
                <a:ext uri="{FF2B5EF4-FFF2-40B4-BE49-F238E27FC236}">
                  <a16:creationId xmlns:a16="http://schemas.microsoft.com/office/drawing/2014/main" id="{E6CDBFA2-A3BD-46DA-9241-907A6924ABBC}"/>
                </a:ext>
              </a:extLst>
            </p:cNvPr>
            <p:cNvCxnSpPr>
              <a:cxnSpLocks/>
            </p:cNvCxnSpPr>
            <p:nvPr/>
          </p:nvCxnSpPr>
          <p:spPr bwMode="auto">
            <a:xfrm>
              <a:off x="6478326" y="3853240"/>
              <a:ext cx="2136636"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DA643526-D7B0-41A5-B452-D9A3840682E3}"/>
              </a:ext>
            </a:extLst>
          </p:cNvPr>
          <p:cNvGrpSpPr/>
          <p:nvPr/>
        </p:nvGrpSpPr>
        <p:grpSpPr>
          <a:xfrm>
            <a:off x="6334072" y="3972924"/>
            <a:ext cx="2160734" cy="485958"/>
            <a:chOff x="6505125" y="3493731"/>
            <a:chExt cx="2160734" cy="485958"/>
          </a:xfrm>
        </p:grpSpPr>
        <p:sp>
          <p:nvSpPr>
            <p:cNvPr id="31" name="Rectangle 147">
              <a:extLst>
                <a:ext uri="{FF2B5EF4-FFF2-40B4-BE49-F238E27FC236}">
                  <a16:creationId xmlns:a16="http://schemas.microsoft.com/office/drawing/2014/main" id="{7928A8A2-7353-4705-958F-4823A1D0E8C4}"/>
                </a:ext>
              </a:extLst>
            </p:cNvPr>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5) </a:t>
              </a:r>
              <a:r>
                <a:rPr lang="en-US" altLang="zh-CN" sz="2000" b="1" kern="100" dirty="0">
                  <a:latin typeface="+mj-ea"/>
                  <a:ea typeface="+mj-ea"/>
                </a:rPr>
                <a:t>PTE</a:t>
              </a:r>
              <a:endParaRPr lang="zh-CN" altLang="en-US" sz="2800" b="1" kern="100" dirty="0">
                <a:latin typeface="+mj-ea"/>
                <a:ea typeface="+mj-ea"/>
              </a:endParaRPr>
            </a:p>
          </p:txBody>
        </p:sp>
        <p:cxnSp>
          <p:nvCxnSpPr>
            <p:cNvPr id="32" name="Line 151">
              <a:extLst>
                <a:ext uri="{FF2B5EF4-FFF2-40B4-BE49-F238E27FC236}">
                  <a16:creationId xmlns:a16="http://schemas.microsoft.com/office/drawing/2014/main" id="{999B8A84-8C95-4292-8B42-F8304389DEB9}"/>
                </a:ext>
              </a:extLst>
            </p:cNvPr>
            <p:cNvCxnSpPr>
              <a:cxnSpLocks/>
            </p:cNvCxnSpPr>
            <p:nvPr/>
          </p:nvCxnSpPr>
          <p:spPr bwMode="auto">
            <a:xfrm flipH="1">
              <a:off x="6505125" y="3842430"/>
              <a:ext cx="2160734"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spTree>
    <p:extLst>
      <p:ext uri="{BB962C8B-B14F-4D97-AF65-F5344CB8AC3E}">
        <p14:creationId xmlns:p14="http://schemas.microsoft.com/office/powerpoint/2010/main" val="40913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1002"/>
                                        </p:tgtEl>
                                        <p:attrNameLst>
                                          <p:attrName>style.visibility</p:attrName>
                                        </p:attrNameLst>
                                      </p:cBhvr>
                                      <p:to>
                                        <p:strVal val="visible"/>
                                      </p:to>
                                    </p:set>
                                    <p:animEffect transition="in" filter="wipe(left)">
                                      <p:cBhvr>
                                        <p:cTn id="4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pPr eaLnBrk="1" hangingPunct="1"/>
            <a:r>
              <a:rPr lang="zh-CN" altLang="en-US"/>
              <a:t>虚拟地址</a:t>
            </a:r>
            <a:r>
              <a:rPr lang="en-US" altLang="zh-CN">
                <a:sym typeface="Wingdings" pitchFamily="2" charset="2"/>
              </a:rPr>
              <a:t></a:t>
            </a:r>
            <a:r>
              <a:rPr lang="zh-CN" altLang="en-US">
                <a:sym typeface="Wingdings" pitchFamily="2" charset="2"/>
              </a:rPr>
              <a:t>物理地址流程</a:t>
            </a:r>
            <a:endParaRPr lang="zh-CN" altLang="en-US"/>
          </a:p>
        </p:txBody>
      </p:sp>
      <p:sp>
        <p:nvSpPr>
          <p:cNvPr id="5" name="圆角矩形 4"/>
          <p:cNvSpPr/>
          <p:nvPr/>
        </p:nvSpPr>
        <p:spPr>
          <a:xfrm>
            <a:off x="2943225" y="889000"/>
            <a:ext cx="935038"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开始</a:t>
            </a:r>
          </a:p>
        </p:txBody>
      </p:sp>
      <p:sp>
        <p:nvSpPr>
          <p:cNvPr id="74" name="矩形 73"/>
          <p:cNvSpPr/>
          <p:nvPr/>
        </p:nvSpPr>
        <p:spPr>
          <a:xfrm>
            <a:off x="2782888" y="3573019"/>
            <a:ext cx="1293812" cy="720725"/>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TLB</a:t>
            </a:r>
            <a:r>
              <a:rPr lang="zh-CN" altLang="en-US" sz="1400" dirty="0"/>
              <a:t>提供</a:t>
            </a:r>
            <a:endParaRPr lang="en-US" altLang="zh-CN" sz="1400" dirty="0"/>
          </a:p>
          <a:p>
            <a:pPr algn="ctr">
              <a:defRPr/>
            </a:pPr>
            <a:r>
              <a:rPr lang="en-US" altLang="zh-CN" sz="1400" dirty="0"/>
              <a:t>PPN</a:t>
            </a:r>
          </a:p>
        </p:txBody>
      </p:sp>
      <p:sp>
        <p:nvSpPr>
          <p:cNvPr id="343046" name="Text Box 5"/>
          <p:cNvSpPr txBox="1">
            <a:spLocks noChangeArrowheads="1"/>
          </p:cNvSpPr>
          <p:nvPr/>
        </p:nvSpPr>
        <p:spPr bwMode="auto">
          <a:xfrm>
            <a:off x="5866716" y="4665771"/>
            <a:ext cx="577850" cy="369888"/>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No</a:t>
            </a:r>
            <a:endParaRPr lang="zh-CN" altLang="en-US" dirty="0">
              <a:latin typeface="Tahoma" pitchFamily="34" charset="0"/>
              <a:ea typeface="宋体" charset="-122"/>
            </a:endParaRPr>
          </a:p>
        </p:txBody>
      </p:sp>
      <p:grpSp>
        <p:nvGrpSpPr>
          <p:cNvPr id="82" name="组合 81"/>
          <p:cNvGrpSpPr>
            <a:grpSpLocks/>
          </p:cNvGrpSpPr>
          <p:nvPr/>
        </p:nvGrpSpPr>
        <p:grpSpPr bwMode="auto">
          <a:xfrm>
            <a:off x="2735266" y="3213098"/>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headEnd/>
              <a:tailEnd/>
            </a:ln>
          </p:spPr>
          <p:txBody>
            <a:bodyPr wrap="square">
              <a:spAutoFit/>
            </a:bodyPr>
            <a:lstStyle/>
            <a:p>
              <a:r>
                <a:rPr lang="zh-CN" altLang="en-US" b="1" dirty="0">
                  <a:latin typeface="+mn-ea"/>
                </a:rPr>
                <a:t>命中</a:t>
              </a:r>
            </a:p>
          </p:txBody>
        </p:sp>
      </p:grpSp>
      <p:grpSp>
        <p:nvGrpSpPr>
          <p:cNvPr id="23" name="组合 22"/>
          <p:cNvGrpSpPr>
            <a:grpSpLocks/>
          </p:cNvGrpSpPr>
          <p:nvPr/>
        </p:nvGrpSpPr>
        <p:grpSpPr bwMode="auto">
          <a:xfrm>
            <a:off x="6267450" y="1854203"/>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a:t>
              </a:r>
              <a:r>
                <a:rPr lang="zh-CN" altLang="en-US" sz="1400" dirty="0">
                  <a:solidFill>
                    <a:schemeClr val="dk1"/>
                  </a:solidFill>
                </a:rPr>
                <a:t>在</a:t>
              </a:r>
              <a:endParaRPr lang="en-US" altLang="zh-CN" sz="1400" dirty="0">
                <a:solidFill>
                  <a:schemeClr val="dk1"/>
                </a:solidFill>
              </a:endParaRPr>
            </a:p>
            <a:p>
              <a:pPr algn="ctr">
                <a:defRPr/>
              </a:pPr>
              <a:r>
                <a:rPr lang="en-US" altLang="zh-CN" sz="1400" dirty="0">
                  <a:solidFill>
                    <a:schemeClr val="dk1"/>
                  </a:solidFill>
                </a:rPr>
                <a:t>cache</a:t>
              </a:r>
              <a:r>
                <a:rPr lang="zh-CN" altLang="en-US" sz="1400" dirty="0">
                  <a:solidFill>
                    <a:schemeClr val="dk1"/>
                  </a:solidFill>
                </a:rPr>
                <a:t>命中</a:t>
              </a:r>
            </a:p>
          </p:txBody>
        </p:sp>
      </p:grpSp>
      <p:grpSp>
        <p:nvGrpSpPr>
          <p:cNvPr id="22" name="组合 21"/>
          <p:cNvGrpSpPr>
            <a:grpSpLocks/>
          </p:cNvGrpSpPr>
          <p:nvPr/>
        </p:nvGrpSpPr>
        <p:grpSpPr bwMode="auto">
          <a:xfrm>
            <a:off x="4146549" y="1341441"/>
            <a:ext cx="3678238" cy="1555323"/>
            <a:chOff x="2622528" y="1340768"/>
            <a:chExt cx="3677664" cy="1555429"/>
          </a:xfrm>
        </p:grpSpPr>
        <p:grpSp>
          <p:nvGrpSpPr>
            <p:cNvPr id="343076" name="组合 20"/>
            <p:cNvGrpSpPr>
              <a:grpSpLocks/>
            </p:cNvGrpSpPr>
            <p:nvPr/>
          </p:nvGrpSpPr>
          <p:grpSpPr bwMode="auto">
            <a:xfrm>
              <a:off x="2622528" y="1655114"/>
              <a:ext cx="2165012" cy="1241083"/>
              <a:chOff x="2622528" y="1655114"/>
              <a:chExt cx="2165012" cy="1241083"/>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headEnd/>
                <a:tailEnd/>
              </a:ln>
            </p:spPr>
            <p:txBody>
              <a:bodyPr wrap="square">
                <a:spAutoFit/>
              </a:bodyPr>
              <a:lstStyle/>
              <a:p>
                <a:r>
                  <a:rPr lang="zh-CN" altLang="en-US" dirty="0">
                    <a:latin typeface="+mn-ea"/>
                  </a:rPr>
                  <a:t>缺失</a:t>
                </a:r>
              </a:p>
            </p:txBody>
          </p:sp>
          <p:cxnSp>
            <p:nvCxnSpPr>
              <p:cNvPr id="113" name="肘形连接符 112"/>
              <p:cNvCxnSpPr>
                <a:stCxn id="4" idx="0"/>
                <a:endCxn id="99" idx="1"/>
              </p:cNvCxnSpPr>
              <p:nvPr/>
            </p:nvCxnSpPr>
            <p:spPr>
              <a:xfrm flipV="1">
                <a:off x="2622528" y="1655114"/>
                <a:ext cx="2165012" cy="124108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生成</a:t>
              </a:r>
              <a:r>
                <a:rPr lang="en-US" altLang="zh-CN" sz="1400" dirty="0">
                  <a:solidFill>
                    <a:schemeClr val="dk1"/>
                  </a:solidFill>
                </a:rPr>
                <a:t>VA</a:t>
              </a:r>
              <a:r>
                <a:rPr lang="zh-CN" altLang="en-US" sz="1400" dirty="0">
                  <a:solidFill>
                    <a:schemeClr val="dk1"/>
                  </a:solidFill>
                </a:rPr>
                <a:t>的</a:t>
              </a:r>
              <a:r>
                <a:rPr lang="en-US" altLang="zh-CN" sz="1400" dirty="0">
                  <a:solidFill>
                    <a:schemeClr val="dk1"/>
                  </a:solidFill>
                </a:rPr>
                <a:t>PTEA</a:t>
              </a:r>
              <a:r>
                <a:rPr lang="zh-CN" altLang="en-US" sz="1400" dirty="0">
                  <a:solidFill>
                    <a:schemeClr val="dk1"/>
                  </a:solidFill>
                </a:rPr>
                <a:t>物理地址</a:t>
              </a:r>
            </a:p>
          </p:txBody>
        </p:sp>
      </p:grpSp>
      <p:grpSp>
        <p:nvGrpSpPr>
          <p:cNvPr id="19" name="组合 18"/>
          <p:cNvGrpSpPr>
            <a:grpSpLocks/>
          </p:cNvGrpSpPr>
          <p:nvPr/>
        </p:nvGrpSpPr>
        <p:grpSpPr bwMode="auto">
          <a:xfrm>
            <a:off x="2742590" y="4331273"/>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dirty="0">
                  <a:solidFill>
                    <a:schemeClr val="dk1"/>
                  </a:solidFill>
                </a:rPr>
                <a:t>PA=PPN+VPO</a:t>
              </a:r>
              <a:endParaRPr lang="zh-CN" altLang="en-US" sz="120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p:cNvGrpSpPr>
          <p:nvPr/>
        </p:nvGrpSpPr>
        <p:grpSpPr bwMode="auto">
          <a:xfrm>
            <a:off x="2855916" y="5419728"/>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结束</a:t>
              </a:r>
              <a:endParaRPr lang="en-US" altLang="zh-CN" sz="140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4008442" y="5157078"/>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a:grpSpLocks/>
          </p:cNvGrpSpPr>
          <p:nvPr/>
        </p:nvGrpSpPr>
        <p:grpSpPr bwMode="auto">
          <a:xfrm>
            <a:off x="4799857" y="2782097"/>
            <a:ext cx="1512042" cy="1491457"/>
            <a:chOff x="3275237" y="2782727"/>
            <a:chExt cx="1513127" cy="1490266"/>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headEnd/>
              <a:tailEnd/>
            </a:ln>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dirty="0">
                  <a:latin typeface="Tahoma" pitchFamily="34" charset="0"/>
                  <a:ea typeface="宋体" pitchFamily="2" charset="-122"/>
                </a:rPr>
                <a:t>Yes</a:t>
              </a:r>
              <a:endParaRPr lang="zh-CN" altLang="en-US" sz="1800" dirty="0">
                <a:latin typeface="Tahoma" pitchFamily="34" charset="0"/>
                <a:ea typeface="宋体" pitchFamily="2" charset="-122"/>
              </a:endParaRPr>
            </a:p>
          </p:txBody>
        </p:sp>
        <p:sp>
          <p:nvSpPr>
            <p:cNvPr id="117" name="矩形 116"/>
            <p:cNvSpPr/>
            <p:nvPr/>
          </p:nvSpPr>
          <p:spPr>
            <a:xfrm>
              <a:off x="3275237" y="3552844"/>
              <a:ext cx="1513127" cy="720149"/>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cache</a:t>
              </a:r>
              <a:r>
                <a:rPr lang="zh-CN" altLang="en-US" sz="1400" dirty="0"/>
                <a:t>提供</a:t>
              </a:r>
              <a:r>
                <a:rPr lang="en-US" altLang="zh-CN" sz="1400" dirty="0"/>
                <a:t>PTE</a:t>
              </a:r>
            </a:p>
          </p:txBody>
        </p:sp>
        <p:cxnSp>
          <p:nvCxnSpPr>
            <p:cNvPr id="105" name="肘形连接符 104"/>
            <p:cNvCxnSpPr>
              <a:stCxn id="57" idx="3"/>
              <a:endCxn id="117" idx="0"/>
            </p:cNvCxnSpPr>
            <p:nvPr/>
          </p:nvCxnSpPr>
          <p:spPr>
            <a:xfrm rot="10800000" flipV="1">
              <a:off x="4031802" y="2782727"/>
              <a:ext cx="712084" cy="77011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a:grpSpLocks/>
          </p:cNvGrpSpPr>
          <p:nvPr/>
        </p:nvGrpSpPr>
        <p:grpSpPr bwMode="auto">
          <a:xfrm>
            <a:off x="7678702" y="2360616"/>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headEnd/>
              <a:tailEnd/>
            </a:ln>
          </p:spPr>
          <p:txBody>
            <a:bodyPr>
              <a:spAutoFit/>
            </a:bodyPr>
            <a:lstStyle/>
            <a:p>
              <a:r>
                <a:rPr lang="en-US" altLang="zh-CN">
                  <a:latin typeface="Tahoma" pitchFamily="34" charset="0"/>
                  <a:ea typeface="宋体" charset="-122"/>
                </a:rPr>
                <a:t>No</a:t>
              </a:r>
              <a:endParaRPr lang="zh-CN" altLang="en-US">
                <a:latin typeface="Tahoma" pitchFamily="34" charset="0"/>
                <a:ea typeface="宋体" charset="-122"/>
              </a:endParaRPr>
            </a:p>
          </p:txBody>
        </p:sp>
        <p:cxnSp>
          <p:nvCxnSpPr>
            <p:cNvPr id="125" name="肘形连接符 124"/>
            <p:cNvCxnSpPr>
              <a:stCxn id="57" idx="0"/>
              <a:endCxn id="60" idx="0"/>
            </p:cNvCxnSpPr>
            <p:nvPr/>
          </p:nvCxnSpPr>
          <p:spPr>
            <a:xfrm>
              <a:off x="6300505" y="2781870"/>
              <a:ext cx="1223259" cy="77119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PTEA</a:t>
              </a:r>
              <a:r>
                <a:rPr lang="zh-CN" altLang="en-US" sz="1400" dirty="0"/>
                <a:t>访问主存，获得</a:t>
              </a:r>
              <a:r>
                <a:rPr lang="en-US" altLang="zh-CN" sz="1400" dirty="0"/>
                <a:t>PTE,</a:t>
              </a:r>
            </a:p>
            <a:p>
              <a:pPr algn="ctr">
                <a:defRPr/>
              </a:pPr>
              <a:r>
                <a:rPr lang="zh-CN" altLang="en-US" sz="1400" dirty="0"/>
                <a:t>将</a:t>
              </a:r>
              <a:r>
                <a:rPr lang="en-US" altLang="zh-CN" sz="1400" dirty="0"/>
                <a:t>PTE</a:t>
              </a:r>
              <a:r>
                <a:rPr lang="zh-CN" altLang="en-US" sz="1400" dirty="0"/>
                <a:t>所在的块调入</a:t>
              </a:r>
              <a:r>
                <a:rPr lang="en-US" altLang="zh-CN" sz="1400" dirty="0"/>
                <a:t>cache</a:t>
              </a:r>
            </a:p>
          </p:txBody>
        </p:sp>
      </p:grpSp>
      <p:grpSp>
        <p:nvGrpSpPr>
          <p:cNvPr id="27" name="组合 26"/>
          <p:cNvGrpSpPr>
            <a:grpSpLocks/>
          </p:cNvGrpSpPr>
          <p:nvPr/>
        </p:nvGrpSpPr>
        <p:grpSpPr bwMode="auto">
          <a:xfrm>
            <a:off x="7670404" y="4653136"/>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触发缺页异常程序</a:t>
              </a:r>
              <a:r>
                <a:rPr lang="en-US" altLang="zh-CN" sz="1400" dirty="0">
                  <a:solidFill>
                    <a:schemeClr val="dk1"/>
                  </a:solidFill>
                </a:rPr>
                <a:t>OS</a:t>
              </a:r>
              <a:r>
                <a:rPr lang="zh-CN" altLang="en-US" sz="1400" dirty="0">
                  <a:solidFill>
                    <a:schemeClr val="dk1"/>
                  </a:solidFill>
                </a:rPr>
                <a:t>负责调页，更新页表，</a:t>
              </a:r>
              <a:r>
                <a:rPr lang="en-US" altLang="zh-CN" sz="1400" dirty="0">
                  <a:solidFill>
                    <a:schemeClr val="dk1"/>
                  </a:solidFill>
                </a:rPr>
                <a:t>TLB</a:t>
              </a:r>
              <a:r>
                <a:rPr lang="zh-CN" altLang="en-US" sz="1400" dirty="0">
                  <a:solidFill>
                    <a:schemeClr val="dk1"/>
                  </a:solidFill>
                </a:rPr>
                <a:t>表</a:t>
              </a:r>
            </a:p>
          </p:txBody>
        </p:sp>
        <p:sp>
          <p:nvSpPr>
            <p:cNvPr id="343064" name="Text Box 5"/>
            <p:cNvSpPr txBox="1">
              <a:spLocks noChangeArrowheads="1"/>
            </p:cNvSpPr>
            <p:nvPr/>
          </p:nvSpPr>
          <p:spPr bwMode="auto">
            <a:xfrm>
              <a:off x="6146448" y="4700555"/>
              <a:ext cx="577930" cy="369544"/>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Yes</a:t>
              </a:r>
              <a:endParaRPr lang="zh-CN" altLang="en-US" dirty="0">
                <a:latin typeface="Tahoma" pitchFamily="34" charset="0"/>
                <a:ea typeface="宋体" charset="-122"/>
              </a:endParaRPr>
            </a:p>
          </p:txBody>
        </p:sp>
        <p:cxnSp>
          <p:nvCxnSpPr>
            <p:cNvPr id="68" name="直接箭头连接符 67"/>
            <p:cNvCxnSpPr>
              <a:stCxn id="50" idx="0"/>
            </p:cNvCxnSpPr>
            <p:nvPr/>
          </p:nvCxnSpPr>
          <p:spPr>
            <a:xfrm flipV="1">
              <a:off x="6238844" y="5073088"/>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a:grpSpLocks/>
          </p:cNvGrpSpPr>
          <p:nvPr/>
        </p:nvGrpSpPr>
        <p:grpSpPr bwMode="auto">
          <a:xfrm>
            <a:off x="5555879" y="4273554"/>
            <a:ext cx="3491275" cy="1060001"/>
            <a:chOff x="4031388" y="4272994"/>
            <a:chExt cx="3492043" cy="1060609"/>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t>
                </a:r>
                <a:r>
                  <a:rPr lang="zh-CN" altLang="en-US" sz="1400" dirty="0">
                    <a:solidFill>
                      <a:schemeClr val="dk1"/>
                    </a:solidFill>
                  </a:rPr>
                  <a:t>缺页</a:t>
                </a: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4031388" y="4552552"/>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17" idx="2"/>
            </p:cNvCxnSpPr>
            <p:nvPr/>
          </p:nvCxnSpPr>
          <p:spPr>
            <a:xfrm flipH="1" flipV="1">
              <a:off x="4031389" y="4272994"/>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0" idx="2"/>
            </p:cNvCxnSpPr>
            <p:nvPr/>
          </p:nvCxnSpPr>
          <p:spPr>
            <a:xfrm flipV="1">
              <a:off x="7523431" y="428569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1" name="组合 170"/>
          <p:cNvGrpSpPr/>
          <p:nvPr/>
        </p:nvGrpSpPr>
        <p:grpSpPr>
          <a:xfrm>
            <a:off x="2655888" y="2040748"/>
            <a:ext cx="1490662" cy="1135971"/>
            <a:chOff x="432561" y="2745138"/>
            <a:chExt cx="1490662" cy="850295"/>
          </a:xfrm>
          <a:solidFill>
            <a:srgbClr val="00B050"/>
          </a:solidFill>
        </p:grpSpPr>
        <p:sp>
          <p:nvSpPr>
            <p:cNvPr id="4" name="六边形 3"/>
            <p:cNvSpPr/>
            <p:nvPr/>
          </p:nvSpPr>
          <p:spPr>
            <a:xfrm>
              <a:off x="432561" y="3176334"/>
              <a:ext cx="1490662" cy="419099"/>
            </a:xfrm>
            <a:prstGeom prst="hexagon">
              <a:avLst/>
            </a:prstGeom>
            <a:grp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TLB</a:t>
              </a:r>
              <a:r>
                <a:rPr lang="zh-CN" altLang="en-US" sz="1400" dirty="0">
                  <a:solidFill>
                    <a:schemeClr val="dk1"/>
                  </a:solidFill>
                </a:rPr>
                <a:t>查找</a:t>
              </a:r>
              <a:endParaRPr lang="en-US" altLang="zh-CN" sz="1400" dirty="0">
                <a:solidFill>
                  <a:schemeClr val="dk1"/>
                </a:solidFill>
              </a:endParaRPr>
            </a:p>
            <a:p>
              <a:pPr algn="ctr">
                <a:defRPr/>
              </a:pPr>
              <a:r>
                <a:rPr lang="en-US" altLang="zh-CN" sz="1400" dirty="0">
                  <a:solidFill>
                    <a:schemeClr val="dk1"/>
                  </a:solidFill>
                </a:rPr>
                <a:t>(Key=VPN)</a:t>
              </a:r>
              <a:endParaRPr lang="zh-CN" altLang="en-US" sz="140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2655891" y="1341441"/>
            <a:ext cx="1512887" cy="923925"/>
            <a:chOff x="432650" y="1360871"/>
            <a:chExt cx="1512168" cy="1060017"/>
          </a:xfrm>
        </p:grpSpPr>
        <p:cxnSp>
          <p:nvCxnSpPr>
            <p:cNvPr id="13" name="肘形连接符 12"/>
            <p:cNvCxnSpPr>
              <a:stCxn id="5" idx="2"/>
              <a:endCxn id="6" idx="0"/>
            </p:cNvCxnSpPr>
            <p:nvPr/>
          </p:nvCxnSpPr>
          <p:spPr>
            <a:xfrm rot="16200000" flipH="1">
              <a:off x="1018440" y="1530372"/>
              <a:ext cx="340589" cy="1586"/>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1460"/>
              <a:ext cx="1512168" cy="719428"/>
            </a:xfrm>
            <a:prstGeom prst="rect">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接收到</a:t>
              </a:r>
              <a:endParaRPr lang="en-US" altLang="zh-CN" sz="1400" dirty="0">
                <a:solidFill>
                  <a:schemeClr val="dk1"/>
                </a:solidFill>
              </a:endParaRPr>
            </a:p>
            <a:p>
              <a:pPr algn="ctr">
                <a:defRPr/>
              </a:pPr>
              <a:r>
                <a:rPr lang="zh-CN" altLang="en-US" sz="1400" dirty="0">
                  <a:solidFill>
                    <a:schemeClr val="dk1"/>
                  </a:solidFill>
                </a:rPr>
                <a:t>虚拟地址</a:t>
              </a:r>
              <a:r>
                <a:rPr lang="en-US" altLang="zh-CN" sz="1400" dirty="0">
                  <a:solidFill>
                    <a:schemeClr val="dk1"/>
                  </a:solidFill>
                </a:rPr>
                <a:t>VA</a:t>
              </a:r>
              <a:endParaRPr lang="zh-CN" altLang="en-US" sz="1400" dirty="0">
                <a:solidFill>
                  <a:schemeClr val="dk1"/>
                </a:solidFill>
              </a:endParaRPr>
            </a:p>
          </p:txBody>
        </p:sp>
      </p:grpSp>
      <p:sp>
        <p:nvSpPr>
          <p:cNvPr id="52" name="矩形 51"/>
          <p:cNvSpPr/>
          <p:nvPr/>
        </p:nvSpPr>
        <p:spPr>
          <a:xfrm>
            <a:off x="4461306" y="4972847"/>
            <a:ext cx="1431600" cy="360709"/>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t>更新</a:t>
            </a:r>
            <a:r>
              <a:rPr lang="en-US" altLang="zh-CN" sz="1400" dirty="0"/>
              <a:t>TLB</a:t>
            </a:r>
            <a:r>
              <a:rPr lang="zh-CN" altLang="en-US" sz="1400" dirty="0"/>
              <a:t>表</a:t>
            </a:r>
            <a:endParaRPr lang="en-US" altLang="zh-CN" sz="1400" dirty="0"/>
          </a:p>
        </p:txBody>
      </p:sp>
      <p:cxnSp>
        <p:nvCxnSpPr>
          <p:cNvPr id="54" name="直接箭头连接符 53"/>
          <p:cNvCxnSpPr/>
          <p:nvPr/>
        </p:nvCxnSpPr>
        <p:spPr>
          <a:xfrm flipH="1">
            <a:off x="5855774" y="5119146"/>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5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343046" grpId="0"/>
      <p:bldP spid="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字数扩展</a:t>
            </a:r>
            <a:r>
              <a:rPr lang="en-US" altLang="zh-CN" dirty="0"/>
              <a:t>(ABUS)</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91448" y="4419612"/>
            <a:ext cx="5623287" cy="777386"/>
            <a:chOff x="4691448" y="4324426"/>
            <a:chExt cx="5623287"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88091" y="4518013"/>
              <a:ext cx="726644"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38910"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189136" y="4526194"/>
              <a:ext cx="706768"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757163" y="4526194"/>
              <a:ext cx="724475"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781852" y="5876297"/>
            <a:ext cx="9286275" cy="461665"/>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存储系统容量为</a:t>
            </a:r>
            <a:r>
              <a:rPr lang="en-US" altLang="zh-CN" sz="2400" dirty="0">
                <a:solidFill>
                  <a:srgbClr val="1387B7"/>
                </a:solidFill>
                <a:latin typeface="+mn-ea"/>
                <a:ea typeface="+mn-ea"/>
              </a:rPr>
              <a:t>M</a:t>
            </a:r>
            <a:r>
              <a:rPr lang="zh-CN" altLang="en-US" sz="2400" dirty="0">
                <a:latin typeface="+mn-ea"/>
                <a:ea typeface="+mn-ea"/>
              </a:rPr>
              <a:t>，若使用容量</a:t>
            </a:r>
            <a:r>
              <a:rPr lang="en-US" altLang="zh-CN" sz="2400" dirty="0">
                <a:solidFill>
                  <a:srgbClr val="1387B7"/>
                </a:solidFill>
                <a:latin typeface="+mn-ea"/>
                <a:ea typeface="+mn-ea"/>
              </a:rPr>
              <a:t>l</a:t>
            </a:r>
            <a:r>
              <a:rPr lang="zh-CN" altLang="en-US" sz="2400" dirty="0">
                <a:latin typeface="+mn-ea"/>
                <a:ea typeface="+mn-ea"/>
              </a:rPr>
              <a:t>的芯片，</a:t>
            </a:r>
            <a:r>
              <a:rPr lang="en-US" altLang="zh-CN" sz="2400" dirty="0">
                <a:latin typeface="+mn-ea"/>
                <a:ea typeface="+mn-ea"/>
              </a:rPr>
              <a:t>l&lt;M</a:t>
            </a:r>
            <a:r>
              <a:rPr lang="zh-CN" altLang="en-US" sz="2400" dirty="0">
                <a:latin typeface="+mn-ea"/>
                <a:ea typeface="+mn-ea"/>
              </a:rPr>
              <a:t>，需（</a:t>
            </a:r>
            <a:r>
              <a:rPr lang="en-US" altLang="zh-CN" sz="2400" dirty="0">
                <a:solidFill>
                  <a:srgbClr val="1387B7"/>
                </a:solidFill>
                <a:latin typeface="+mn-ea"/>
                <a:ea typeface="+mn-ea"/>
              </a:rPr>
              <a:t>M/l</a:t>
            </a:r>
            <a:r>
              <a:rPr lang="zh-CN" altLang="en-US" sz="2400" dirty="0">
                <a:latin typeface="+mn-ea"/>
                <a:ea typeface="+mn-ea"/>
              </a:rPr>
              <a:t>）个芯片</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3051818"/>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98" name="组合 97"/>
          <p:cNvGrpSpPr/>
          <p:nvPr/>
        </p:nvGrpSpPr>
        <p:grpSpPr>
          <a:xfrm>
            <a:off x="5542570" y="3051818"/>
            <a:ext cx="1160869" cy="1486746"/>
            <a:chOff x="7722123" y="3328852"/>
            <a:chExt cx="1160869"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4" name="矩形 103"/>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05" name="组合 104"/>
          <p:cNvGrpSpPr/>
          <p:nvPr/>
        </p:nvGrpSpPr>
        <p:grpSpPr>
          <a:xfrm>
            <a:off x="6957640" y="3051818"/>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12" name="组合 111"/>
          <p:cNvGrpSpPr/>
          <p:nvPr/>
        </p:nvGrpSpPr>
        <p:grpSpPr>
          <a:xfrm>
            <a:off x="8955087" y="3062306"/>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45200" y="197846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9" name="组合 88"/>
          <p:cNvGrpSpPr/>
          <p:nvPr/>
        </p:nvGrpSpPr>
        <p:grpSpPr>
          <a:xfrm>
            <a:off x="5543879" y="3051582"/>
            <a:ext cx="1160869" cy="1486746"/>
            <a:chOff x="7722123" y="3328852"/>
            <a:chExt cx="1160869" cy="1486746"/>
          </a:xfrm>
        </p:grpSpPr>
        <p:sp>
          <p:nvSpPr>
            <p:cNvPr id="90"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7" name="组合 6"/>
          <p:cNvGrpSpPr/>
          <p:nvPr/>
        </p:nvGrpSpPr>
        <p:grpSpPr>
          <a:xfrm>
            <a:off x="4392271" y="1514033"/>
            <a:ext cx="5687704" cy="464434"/>
            <a:chOff x="4392271" y="1514033"/>
            <a:chExt cx="5687704" cy="464434"/>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2" name="Rectangle 13"/>
            <p:cNvSpPr>
              <a:spLocks noChangeAspect="1" noChangeArrowheads="1"/>
            </p:cNvSpPr>
            <p:nvPr/>
          </p:nvSpPr>
          <p:spPr bwMode="auto">
            <a:xfrm>
              <a:off x="4392271" y="1517143"/>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44725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par>
                    <p:cTn id="91" fill="hold">
                      <p:stCondLst>
                        <p:cond delay="indefinite"/>
                      </p:stCondLst>
                      <p:childTnLst>
                        <p:par>
                          <p:cTn id="92" fill="hold">
                            <p:stCondLst>
                              <p:cond delay="0"/>
                            </p:stCondLst>
                            <p:childTnLst>
                              <p:par>
                                <p:cTn id="93" presetID="35" presetClass="emph" presetSubtype="0" repeatCount="3000" fill="hold" grpId="1" nodeType="clickEffect">
                                  <p:stCondLst>
                                    <p:cond delay="0"/>
                                  </p:stCondLst>
                                  <p:childTnLst>
                                    <p:anim calcmode="discrete" valueType="str">
                                      <p:cBhvr>
                                        <p:cTn id="94" dur="1000" fill="hold"/>
                                        <p:tgtEl>
                                          <p:spTgt spid="920610"/>
                                        </p:tgtEl>
                                        <p:attrNameLst>
                                          <p:attrName>style.visibility</p:attrName>
                                        </p:attrNameLst>
                                      </p:cBhvr>
                                      <p:tavLst>
                                        <p:tav tm="0">
                                          <p:val>
                                            <p:strVal val="hidden"/>
                                          </p:val>
                                        </p:tav>
                                        <p:tav tm="50000">
                                          <p:val>
                                            <p:strVal val="visible"/>
                                          </p:val>
                                        </p:tav>
                                      </p:tavLst>
                                    </p:anim>
                                  </p:childTnLst>
                                </p:cTn>
                              </p:par>
                              <p:par>
                                <p:cTn id="95" presetID="35" presetClass="emph" presetSubtype="0" repeatCount="3000" fill="hold" nodeType="withEffect">
                                  <p:stCondLst>
                                    <p:cond delay="0"/>
                                  </p:stCondLst>
                                  <p:childTnLst>
                                    <p:anim calcmode="discrete" valueType="str">
                                      <p:cBhvr>
                                        <p:cTn id="96" dur="1000" fill="hold"/>
                                        <p:tgtEl>
                                          <p:spTgt spid="5"/>
                                        </p:tgtEl>
                                        <p:attrNameLst>
                                          <p:attrName>style.visibility</p:attrName>
                                        </p:attrNameLst>
                                      </p:cBhvr>
                                      <p:tavLst>
                                        <p:tav tm="0">
                                          <p:val>
                                            <p:strVal val="hidden"/>
                                          </p:val>
                                        </p:tav>
                                        <p:tav tm="50000">
                                          <p:val>
                                            <p:strVal val="visible"/>
                                          </p:val>
                                        </p:tav>
                                      </p:tavLst>
                                    </p:anim>
                                  </p:childTnLst>
                                </p:cTn>
                              </p:par>
                              <p:par>
                                <p:cTn id="97" presetID="35" presetClass="emph" presetSubtype="0" repeatCount="3000" fill="hold" grpId="1" nodeType="withEffect">
                                  <p:stCondLst>
                                    <p:cond delay="0"/>
                                  </p:stCondLst>
                                  <p:childTnLst>
                                    <p:anim calcmode="discrete" valueType="str">
                                      <p:cBhvr>
                                        <p:cTn id="98" dur="1000" fill="hold"/>
                                        <p:tgtEl>
                                          <p:spTgt spid="77"/>
                                        </p:tgtEl>
                                        <p:attrNameLst>
                                          <p:attrName>style.visibility</p:attrName>
                                        </p:attrNameLst>
                                      </p:cBhvr>
                                      <p:tavLst>
                                        <p:tav tm="0">
                                          <p:val>
                                            <p:strVal val="hidden"/>
                                          </p:val>
                                        </p:tav>
                                        <p:tav tm="50000">
                                          <p:val>
                                            <p:strVal val="visible"/>
                                          </p:val>
                                        </p:tav>
                                      </p:tavLst>
                                    </p:anim>
                                  </p:childTnLst>
                                </p:cTn>
                              </p:par>
                              <p:par>
                                <p:cTn id="99" presetID="35" presetClass="emph" presetSubtype="0" repeatCount="3000" fill="hold" grpId="1" nodeType="withEffect">
                                  <p:stCondLst>
                                    <p:cond delay="0"/>
                                  </p:stCondLst>
                                  <p:childTnLst>
                                    <p:anim calcmode="discrete" valueType="str">
                                      <p:cBhvr>
                                        <p:cTn id="100" dur="1000" fill="hold"/>
                                        <p:tgtEl>
                                          <p:spTgt spid="76"/>
                                        </p:tgtEl>
                                        <p:attrNameLst>
                                          <p:attrName>style.visibility</p:attrName>
                                        </p:attrNameLst>
                                      </p:cBhvr>
                                      <p:tavLst>
                                        <p:tav tm="0">
                                          <p:val>
                                            <p:strVal val="hidden"/>
                                          </p:val>
                                        </p:tav>
                                        <p:tav tm="50000">
                                          <p:val>
                                            <p:strVal val="visible"/>
                                          </p:val>
                                        </p:tav>
                                      </p:tavLst>
                                    </p:anim>
                                  </p:childTnLst>
                                </p:cTn>
                              </p:par>
                            </p:childTnLst>
                          </p:cTn>
                        </p:par>
                      </p:childTnLst>
                    </p:cTn>
                  </p:par>
                  <p:par>
                    <p:cTn id="101" fill="hold">
                      <p:stCondLst>
                        <p:cond delay="indefinite"/>
                      </p:stCondLst>
                      <p:childTnLst>
                        <p:par>
                          <p:cTn id="102" fill="hold">
                            <p:stCondLst>
                              <p:cond delay="0"/>
                            </p:stCondLst>
                            <p:childTnLst>
                              <p:par>
                                <p:cTn id="103" presetID="35" presetClass="emph" presetSubtype="0" repeatCount="3000" fill="hold" nodeType="clickEffect">
                                  <p:stCondLst>
                                    <p:cond delay="0"/>
                                  </p:stCondLst>
                                  <p:childTnLst>
                                    <p:anim calcmode="discrete" valueType="str">
                                      <p:cBhvr>
                                        <p:cTn id="104"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1" repeatCount="3000"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up)">
                                      <p:cBhvr>
                                        <p:cTn id="109" dur="500"/>
                                        <p:tgtEl>
                                          <p:spTgt spid="85"/>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repeatCount="3000" fill="hold" nodeType="click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wipe(up)">
                                      <p:cBhvr>
                                        <p:cTn id="11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2" grpId="0" animBg="1"/>
      <p:bldP spid="920630" grpId="0"/>
      <p:bldP spid="76" grpId="0" animBg="1"/>
      <p:bldP spid="76" grpId="1" animBg="1"/>
      <p:bldP spid="77" grpId="0" animBg="1"/>
      <p:bldP spid="77" grpId="1" animBg="1"/>
      <p:bldP spid="78" grpId="0"/>
      <p:bldP spid="8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sp>
        <p:nvSpPr>
          <p:cNvPr id="12" name="矩形 11"/>
          <p:cNvSpPr/>
          <p:nvPr/>
        </p:nvSpPr>
        <p:spPr>
          <a:xfrm>
            <a:off x="-3364" y="-677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95B0C31-9B25-407E-9BBE-D631E778B982}"/>
              </a:ext>
            </a:extLst>
          </p:cNvPr>
          <p:cNvPicPr>
            <a:picLocks noChangeAspect="1"/>
          </p:cNvPicPr>
          <p:nvPr/>
        </p:nvPicPr>
        <p:blipFill>
          <a:blip r:embed="rId6">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a:extLst>
              <a:ext uri="{FF2B5EF4-FFF2-40B4-BE49-F238E27FC236}">
                <a16:creationId xmlns:a16="http://schemas.microsoft.com/office/drawing/2014/main" id="{23F9CC7D-5AAB-47E2-8136-4E5A08EE0461}"/>
              </a:ext>
            </a:extLst>
          </p:cNvPr>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3B7902D4-B423-4600-9E21-AD6CAC0DD854}"/>
              </a:ext>
            </a:extLst>
          </p:cNvPr>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D53366B-7CBE-42B1-96D3-0C5C9945B2F5}"/>
              </a:ext>
            </a:extLst>
          </p:cNvPr>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A8469C07-DEB3-4A3B-B1DD-4535A3F011F6}"/>
              </a:ext>
            </a:extLst>
          </p:cNvPr>
          <p:cNvPicPr>
            <a:picLocks noChangeAspect="1"/>
          </p:cNvPicPr>
          <p:nvPr/>
        </p:nvPicPr>
        <p:blipFill>
          <a:blip r:embed="rId7"/>
          <a:stretch>
            <a:fillRect/>
          </a:stretch>
        </p:blipFill>
        <p:spPr>
          <a:xfrm>
            <a:off x="-286581" y="1863284"/>
            <a:ext cx="4296880" cy="793906"/>
          </a:xfrm>
          <a:prstGeom prst="rect">
            <a:avLst/>
          </a:prstGeom>
        </p:spPr>
      </p:pic>
    </p:spTree>
    <p:extLst>
      <p:ext uri="{BB962C8B-B14F-4D97-AF65-F5344CB8AC3E}">
        <p14:creationId xmlns:p14="http://schemas.microsoft.com/office/powerpoint/2010/main" val="3317172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2" objId="4"/>
        <p14:stopEvt time="8737" objId="4"/>
      </p14:showEvt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dirty="0" err="1">
                  <a:latin typeface="微软雅黑" panose="020B0503020204020204" pitchFamily="34" charset="-122"/>
                  <a:ea typeface="微软雅黑" panose="020B0503020204020204" pitchFamily="34" charset="-122"/>
                </a:rPr>
                <a:t>Func</a:t>
              </a:r>
              <a:endParaRPr lang="en-US" altLang="zh-CN" sz="1707"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总线</a:t>
                  </a:r>
                  <a:endParaRPr lang="en-US" altLang="zh-CN" sz="1707"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a:latin typeface="微软雅黑" panose="020B0503020204020204" pitchFamily="34" charset="-122"/>
                <a:ea typeface="微软雅黑" panose="020B0503020204020204" pitchFamily="34" charset="-122"/>
              </a:rPr>
              <a:t>Funct</a:t>
            </a:r>
            <a:endParaRPr lang="en-US" altLang="zh-CN" sz="1707"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p>
                    <a:p>
                      <a:pPr algn="ctr">
                        <a:defRPr/>
                      </a:pPr>
                      <a:endPar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a:extLst>
                    <a:ext uri="{FF2B5EF4-FFF2-40B4-BE49-F238E27FC236}">
                      <a16:creationId xmlns:a16="http://schemas.microsoft.com/office/drawing/2014/main" id="{F7E6437E-CD06-45C0-A9F0-9FB38512790A}"/>
                    </a:ext>
                  </a:extLst>
                </p:cNvPr>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endParaRPr>
                </a:p>
              </p:txBody>
            </p:sp>
            <p:sp>
              <p:nvSpPr>
                <p:cNvPr id="118" name="矩形 117">
                  <a:extLst>
                    <a:ext uri="{FF2B5EF4-FFF2-40B4-BE49-F238E27FC236}">
                      <a16:creationId xmlns:a16="http://schemas.microsoft.com/office/drawing/2014/main" id="{CF41F216-AFB6-4A00-9021-A79FAADE4749}"/>
                    </a:ext>
                  </a:extLst>
                </p:cNvPr>
                <p:cNvSpPr/>
                <p:nvPr/>
              </p:nvSpPr>
              <p:spPr>
                <a:xfrm rot="16200000">
                  <a:off x="10437745" y="5760383"/>
                  <a:ext cx="559950"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250" descr="j0312558">
            <a:extLst>
              <a:ext uri="{FF2B5EF4-FFF2-40B4-BE49-F238E27FC236}">
                <a16:creationId xmlns:a16="http://schemas.microsoft.com/office/drawing/2014/main" id="{11A9311B-60A8-4A3F-9AE7-DE951EB9D0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77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新值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4"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4"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旧值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a:cxnSpLocks/>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46" name="直接连接符 45"/>
            <p:cNvCxnSpPr>
              <a:cxnSpLocks/>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698">
                <a:lnSpc>
                  <a:spcPts val="2250"/>
                </a:lnSpc>
              </a:pPr>
              <a:r>
                <a:rPr sz="1896"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spTree>
    <p:extLst>
      <p:ext uri="{BB962C8B-B14F-4D97-AF65-F5344CB8AC3E}">
        <p14:creationId xmlns:p14="http://schemas.microsoft.com/office/powerpoint/2010/main" val="157848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0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2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10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组合逻辑</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2" kern="0">
              <a:solidFill>
                <a:prstClr val="white"/>
              </a:solidFill>
              <a:latin typeface="等线" panose="020F0502020204030204"/>
              <a:ea typeface="等线" panose="02010600030101010101" pitchFamily="2"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4" dirty="0"/>
              <a:t>…</a:t>
            </a:r>
            <a:endParaRPr lang="zh-CN" altLang="en-US" sz="3034"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698">
                <a:lnSpc>
                  <a:spcPts val="2250"/>
                </a:lnSpc>
              </a:pPr>
              <a:r>
                <a:rPr lang="zh-CN" altLang="en-US" sz="1949" b="1" dirty="0">
                  <a:solidFill>
                    <a:srgbClr val="FF0000"/>
                  </a:solidFill>
                  <a:latin typeface="微软雅黑" panose="020B0503020204020204" pitchFamily="34" charset="-122"/>
                  <a:ea typeface="微软雅黑" panose="020B0503020204020204" pitchFamily="34" charset="-122"/>
                  <a:cs typeface="Century"/>
                </a:rPr>
                <a:t>数据通路最小时钟周期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698">
                <a:lnSpc>
                  <a:spcPts val="2250"/>
                </a:lnSpc>
              </a:pPr>
              <a:r>
                <a:rPr lang="zh-CN" altLang="en-US" sz="1896" b="1" spc="-55" dirty="0">
                  <a:solidFill>
                    <a:srgbClr val="FF0000"/>
                  </a:solidFill>
                  <a:latin typeface="微软雅黑" panose="020B0503020204020204" pitchFamily="34" charset="-122"/>
                  <a:ea typeface="微软雅黑" panose="020B0503020204020204" pitchFamily="34" charset="-122"/>
                  <a:cs typeface="Century"/>
                </a:rPr>
                <a:t>关键路径延迟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698">
                <a:lnSpc>
                  <a:spcPts val="1975"/>
                </a:lnSpc>
              </a:pPr>
              <a:r>
                <a:rPr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6"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extLst>
      <p:ext uri="{BB962C8B-B14F-4D97-AF65-F5344CB8AC3E}">
        <p14:creationId xmlns:p14="http://schemas.microsoft.com/office/powerpoint/2010/main" val="343150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p>
        </p:txBody>
      </p:sp>
      <p:sp>
        <p:nvSpPr>
          <p:cNvPr id="4" name="TextBox 24"/>
          <p:cNvSpPr txBox="1"/>
          <p:nvPr/>
        </p:nvSpPr>
        <p:spPr>
          <a:xfrm>
            <a:off x="2960724" y="893034"/>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4" dirty="0"/>
              <a:t>…</a:t>
            </a:r>
            <a:endParaRPr lang="zh-CN" altLang="en-US" sz="3034"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698">
                <a:lnSpc>
                  <a:spcPts val="2250"/>
                </a:lnSpc>
              </a:pPr>
              <a:r>
                <a:rPr lang="zh-CN" altLang="en-US" sz="1896" spc="-55" dirty="0">
                  <a:solidFill>
                    <a:srgbClr val="FF0000"/>
                  </a:solidFill>
                  <a:latin typeface="微软雅黑" panose="020B0503020204020204" pitchFamily="34" charset="-122"/>
                  <a:ea typeface="微软雅黑" panose="020B0503020204020204" pitchFamily="34" charset="-122"/>
                  <a:cs typeface="Century"/>
                </a:rPr>
                <a:t>最短路径延迟</a:t>
              </a:r>
              <a:endParaRPr sz="1949"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Tree>
    <p:extLst>
      <p:ext uri="{BB962C8B-B14F-4D97-AF65-F5344CB8AC3E}">
        <p14:creationId xmlns:p14="http://schemas.microsoft.com/office/powerpoint/2010/main" val="10274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200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10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200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down)">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10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10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left)">
                                      <p:cBhvr>
                                        <p:cTn id="32" dur="1000"/>
                                        <p:tgtEl>
                                          <p:spTgt spid="91"/>
                                        </p:tgtEl>
                                      </p:cBhvr>
                                    </p:animEffect>
                                  </p:childTnLst>
                                </p:cTn>
                              </p:par>
                              <p:par>
                                <p:cTn id="33" presetID="22" presetClass="entr" presetSubtype="8" repeatCount="200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left)">
                                      <p:cBhvr>
                                        <p:cTn id="35" dur="10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a:extLst>
                  <a:ext uri="{FF2B5EF4-FFF2-40B4-BE49-F238E27FC236}">
                    <a16:creationId xmlns:a16="http://schemas.microsoft.com/office/drawing/2014/main" id="{F7E6437E-CD06-45C0-A9F0-9FB38512790A}"/>
                  </a:ext>
                </a:extLst>
              </p:cNvPr>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a:extLst>
                  <a:ext uri="{FF2B5EF4-FFF2-40B4-BE49-F238E27FC236}">
                    <a16:creationId xmlns:a16="http://schemas.microsoft.com/office/drawing/2014/main" id="{327CE1CC-D037-4CF2-8318-D9B12A452C04}"/>
                  </a:ext>
                </a:extLst>
              </p:cNvPr>
              <p:cNvSpPr/>
              <p:nvPr/>
            </p:nvSpPr>
            <p:spPr>
              <a:xfrm>
                <a:off x="7488880" y="4754061"/>
                <a:ext cx="663080" cy="374450"/>
              </a:xfrm>
              <a:prstGeom prst="rect">
                <a:avLst/>
              </a:prstGeom>
            </p:spPr>
            <p:txBody>
              <a:bodyPr wrap="none">
                <a:spAutoFit/>
              </a:bodyPr>
              <a:lstStyle/>
              <a:p>
                <a:r>
                  <a:rPr lang="en-US" altLang="zh-CN" sz="1707"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54" name="直接连接符 53"/>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2"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2"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2" dirty="0">
                <a:latin typeface="Arial" panose="020B0604020202020204" pitchFamily="34" charset="0"/>
              </a:endParaRPr>
            </a:p>
          </p:txBody>
        </p:sp>
      </p:grpSp>
      <p:graphicFrame>
        <p:nvGraphicFramePr>
          <p:cNvPr id="124" name="表格 123"/>
          <p:cNvGraphicFramePr>
            <a:graphicFrameLocks noGrp="1"/>
          </p:cNvGraphicFramePr>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2"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188" name="表格 187"/>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189" name="表格 188"/>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6" y="2960862"/>
            <a:ext cx="2652442" cy="801976"/>
            <a:chOff x="9570959" y="3334756"/>
            <a:chExt cx="2797497" cy="845834"/>
          </a:xfrm>
        </p:grpSpPr>
        <p:sp>
          <p:nvSpPr>
            <p:cNvPr id="25" name="Text Box 36"/>
            <p:cNvSpPr txBox="1">
              <a:spLocks noChangeArrowheads="1"/>
            </p:cNvSpPr>
            <p:nvPr/>
          </p:nvSpPr>
          <p:spPr bwMode="auto">
            <a:xfrm>
              <a:off x="11566688" y="3334756"/>
              <a:ext cx="801768" cy="40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endParaRPr lang="en-US" altLang="zh-CN" sz="3792"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4"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grpSp>
    </p:spTree>
    <p:extLst>
      <p:ext uri="{BB962C8B-B14F-4D97-AF65-F5344CB8AC3E}">
        <p14:creationId xmlns:p14="http://schemas.microsoft.com/office/powerpoint/2010/main" val="18636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382833" y="3049806"/>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a:extLst>
              <a:ext uri="{FF2B5EF4-FFF2-40B4-BE49-F238E27FC236}">
                <a16:creationId xmlns:a16="http://schemas.microsoft.com/office/drawing/2014/main" id="{007AD730-C5B0-422F-AACC-8536208C4474}"/>
              </a:ext>
            </a:extLst>
          </p:cNvPr>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a:extLst>
              <a:ext uri="{FF2B5EF4-FFF2-40B4-BE49-F238E27FC236}">
                <a16:creationId xmlns:a16="http://schemas.microsoft.com/office/drawing/2014/main" id="{0A19B477-8FD2-49B1-B80A-6B9C7E4A92FC}"/>
              </a:ext>
            </a:extLst>
          </p:cNvPr>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a:extLst>
                <a:ext uri="{FF2B5EF4-FFF2-40B4-BE49-F238E27FC236}">
                  <a16:creationId xmlns:a16="http://schemas.microsoft.com/office/drawing/2014/main" id="{769BECCB-364F-4EA9-9230-3E19C193A403}"/>
                </a:ext>
              </a:extLst>
            </p:cNvPr>
            <p:cNvSpPr>
              <a:spLocks noChangeShapeType="1"/>
            </p:cNvSpPr>
            <p:nvPr/>
          </p:nvSpPr>
          <p:spPr bwMode="auto">
            <a:xfrm rot="16200000">
              <a:off x="5404893" y="3230872"/>
              <a:ext cx="31035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a:extLst>
              <a:ext uri="{FF2B5EF4-FFF2-40B4-BE49-F238E27FC236}">
                <a16:creationId xmlns:a16="http://schemas.microsoft.com/office/drawing/2014/main" id="{90B82230-0B31-4613-8C15-0FF9C44E97ED}"/>
              </a:ext>
            </a:extLst>
          </p:cNvPr>
          <p:cNvGrpSpPr/>
          <p:nvPr/>
        </p:nvGrpSpPr>
        <p:grpSpPr>
          <a:xfrm>
            <a:off x="1363334" y="4003508"/>
            <a:ext cx="1376750" cy="1462512"/>
            <a:chOff x="1363334" y="4003508"/>
            <a:chExt cx="1376750" cy="1462512"/>
          </a:xfrm>
        </p:grpSpPr>
        <p:sp>
          <p:nvSpPr>
            <p:cNvPr id="192" name="Text Box 36">
              <a:extLst>
                <a:ext uri="{FF2B5EF4-FFF2-40B4-BE49-F238E27FC236}">
                  <a16:creationId xmlns:a16="http://schemas.microsoft.com/office/drawing/2014/main" id="{B43A0B16-FA68-4F10-88BA-A61F2DF41B4B}"/>
                </a:ext>
              </a:extLst>
            </p:cNvPr>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a:extLst>
                <a:ext uri="{FF2B5EF4-FFF2-40B4-BE49-F238E27FC236}">
                  <a16:creationId xmlns:a16="http://schemas.microsoft.com/office/drawing/2014/main" id="{A0B66E4E-2760-41CE-8AF8-ECC2AFA06357}"/>
                </a:ext>
              </a:extLst>
            </p:cNvPr>
            <p:cNvSpPr>
              <a:spLocks noChangeShapeType="1"/>
            </p:cNvSpPr>
            <p:nvPr/>
          </p:nvSpPr>
          <p:spPr bwMode="auto">
            <a:xfrm flipH="1">
              <a:off x="1879695" y="4743009"/>
              <a:ext cx="733167"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a:extLst>
                <a:ext uri="{FF2B5EF4-FFF2-40B4-BE49-F238E27FC236}">
                  <a16:creationId xmlns:a16="http://schemas.microsoft.com/office/drawing/2014/main" id="{2BAA248D-6562-4735-BFF9-BFA436D68B36}"/>
                </a:ext>
              </a:extLst>
            </p:cNvPr>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a:extLst>
                <a:ext uri="{FF2B5EF4-FFF2-40B4-BE49-F238E27FC236}">
                  <a16:creationId xmlns:a16="http://schemas.microsoft.com/office/drawing/2014/main" id="{9332BEF7-8FDF-4A6D-978B-57FC87CE798D}"/>
                </a:ext>
              </a:extLst>
            </p:cNvPr>
            <p:cNvCxnSpPr/>
            <p:nvPr/>
          </p:nvCxnSpPr>
          <p:spPr>
            <a:xfrm rot="5400000" flipV="1">
              <a:off x="1462233" y="5107428"/>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213" name="Text Box 36">
              <a:extLst>
                <a:ext uri="{FF2B5EF4-FFF2-40B4-BE49-F238E27FC236}">
                  <a16:creationId xmlns:a16="http://schemas.microsoft.com/office/drawing/2014/main" id="{9121D1EF-8C1F-4663-AA62-E54D00A7DB34}"/>
                </a:ext>
              </a:extLst>
            </p:cNvPr>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a:extLst>
                <a:ext uri="{FF2B5EF4-FFF2-40B4-BE49-F238E27FC236}">
                  <a16:creationId xmlns:a16="http://schemas.microsoft.com/office/drawing/2014/main" id="{CCC0B1AF-D7C5-407D-8588-9CAB522ACEA7}"/>
                </a:ext>
              </a:extLst>
            </p:cNvPr>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a:extLst>
                <a:ext uri="{FF2B5EF4-FFF2-40B4-BE49-F238E27FC236}">
                  <a16:creationId xmlns:a16="http://schemas.microsoft.com/office/drawing/2014/main" id="{0B25DDA2-E298-4B7D-9C25-5760CFCF52A4}"/>
                </a:ext>
              </a:extLst>
            </p:cNvPr>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1123582143"/>
      </p:ext>
    </p:ext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extLst>
    <p:ext uri="{E180D4A7-C9FB-4DFB-919C-405C955672EB}">
      <p14:showEvtLst xmlns:p14="http://schemas.microsoft.com/office/powerpoint/2010/main">
        <p14:playEvt time="119" objId="20"/>
        <p14:stopEvt time="40683" objId="20"/>
      </p14:showEvt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ffec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headE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p>
        </p:txBody>
      </p:sp>
      <p:sp>
        <p:nvSpPr>
          <p:cNvPr id="191" name="TextBox 24"/>
          <p:cNvSpPr txBox="1"/>
          <p:nvPr/>
        </p:nvSpPr>
        <p:spPr>
          <a:xfrm>
            <a:off x="1555318" y="1946574"/>
            <a:ext cx="3179726" cy="561116"/>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headE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a:extLst>
                <a:ext uri="{FF2B5EF4-FFF2-40B4-BE49-F238E27FC236}">
                  <a16:creationId xmlns:a16="http://schemas.microsoft.com/office/drawing/2014/main" id="{327CE1CC-D037-4CF2-8318-D9B12A452C04}"/>
                </a:ext>
              </a:extLst>
            </p:cNvPr>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Tree>
    <p:custDataLst>
      <p:tags r:id="rId1"/>
    </p:custDataLst>
    <p:extLst>
      <p:ext uri="{BB962C8B-B14F-4D97-AF65-F5344CB8AC3E}">
        <p14:creationId xmlns:p14="http://schemas.microsoft.com/office/powerpoint/2010/main" val="858054900"/>
      </p:ext>
    </p:ext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3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3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3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3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extLst>
    <p:ext uri="{3A86A75C-4F4B-4683-9AE1-C65F6400EC91}">
      <p14:laserTraceLst xmlns:p14="http://schemas.microsoft.com/office/powerpoint/2010/main">
        <p14:tracePtLst>
          <p14:tracePt t="11230" x="2108200" y="2546350"/>
          <p14:tracePt t="11370" x="2114550" y="2546350"/>
          <p14:tracePt t="11385" x="2146300" y="2552700"/>
          <p14:tracePt t="11402" x="2197100" y="2552700"/>
          <p14:tracePt t="11419" x="2260600" y="2559050"/>
          <p14:tracePt t="11436" x="2343150" y="2565400"/>
          <p14:tracePt t="11452" x="2413000" y="2571750"/>
          <p14:tracePt t="11469" x="2470150" y="2578100"/>
          <p14:tracePt t="11485" x="2508250" y="2578100"/>
          <p14:tracePt t="11502" x="2533650" y="2578100"/>
          <p14:tracePt t="11519" x="2546350" y="2578100"/>
          <p14:tracePt t="11535" x="2552700" y="2578100"/>
          <p14:tracePt t="11538" x="2559050" y="2578100"/>
          <p14:tracePt t="11552" x="2571750" y="2578100"/>
          <p14:tracePt t="11569" x="2584450" y="2578100"/>
          <p14:tracePt t="11585" x="2609850" y="2578100"/>
          <p14:tracePt t="11603" x="2635250" y="2578100"/>
          <p14:tracePt t="11619" x="2660650" y="2578100"/>
          <p14:tracePt t="11635" x="2686050" y="2578100"/>
          <p14:tracePt t="11653" x="2717800" y="2578100"/>
          <p14:tracePt t="11670" x="2749550" y="2578100"/>
          <p14:tracePt t="11686" x="2800350" y="2578100"/>
          <p14:tracePt t="11702" x="2832100" y="2578100"/>
          <p14:tracePt t="11720" x="2857500" y="2578100"/>
          <p14:tracePt t="11736" x="2876550" y="2578100"/>
          <p14:tracePt t="11752" x="2889250" y="2578100"/>
          <p14:tracePt t="11769" x="2908300" y="2578100"/>
          <p14:tracePt t="11772" x="2927350" y="2578100"/>
          <p14:tracePt t="11786" x="2940050" y="2578100"/>
          <p14:tracePt t="11803" x="2965450" y="2578100"/>
          <p14:tracePt t="11819" x="2978150" y="2578100"/>
          <p14:tracePt t="11836" x="2984500" y="2578100"/>
          <p14:tracePt t="11852" x="2990850" y="2578100"/>
          <p14:tracePt t="11869" x="3003550" y="2578100"/>
          <p14:tracePt t="11886" x="3016250" y="2571750"/>
          <p14:tracePt t="11903" x="3022600" y="2571750"/>
          <p14:tracePt t="12128" x="3022600" y="2565400"/>
          <p14:tracePt t="12134" x="3009900" y="2565400"/>
          <p14:tracePt t="12153" x="2984500" y="2559050"/>
          <p14:tracePt t="12170" x="2946400" y="2559050"/>
          <p14:tracePt t="12186" x="2908300" y="2559050"/>
          <p14:tracePt t="12203" x="2838450" y="2559050"/>
          <p14:tracePt t="12220" x="2794000" y="2559050"/>
          <p14:tracePt t="12236" x="2730500" y="2559050"/>
          <p14:tracePt t="12253" x="2686050" y="2559050"/>
          <p14:tracePt t="12255" x="2667000" y="2559050"/>
          <p14:tracePt t="12270" x="2654300" y="2559050"/>
          <p14:tracePt t="12287" x="2628900" y="2559050"/>
          <p14:tracePt t="12303" x="2609850" y="2559050"/>
          <p14:tracePt t="12320" x="2590800" y="2559050"/>
          <p14:tracePt t="12336" x="2552700" y="2559050"/>
          <p14:tracePt t="12353" x="2520950" y="2559050"/>
          <p14:tracePt t="12370" x="2457450" y="2559050"/>
          <p14:tracePt t="12388" x="2381250" y="2559050"/>
          <p14:tracePt t="12394" x="2368550" y="2559050"/>
          <p14:tracePt t="12403" x="2324100" y="2559050"/>
          <p14:tracePt t="12421" x="2286000" y="2559050"/>
          <p14:tracePt t="12423" x="2260600" y="2559050"/>
          <p14:tracePt t="12437" x="2241550" y="2559050"/>
          <p14:tracePt t="12453" x="2222500" y="2559050"/>
          <p14:tracePt t="12454" x="2216150" y="2559050"/>
          <p14:tracePt t="12470" x="2197100" y="2559050"/>
          <p14:tracePt t="12487" x="2184400" y="2559050"/>
          <p14:tracePt t="12503" x="2165350" y="2559050"/>
          <p14:tracePt t="12520" x="2152650" y="2559050"/>
          <p14:tracePt t="12537" x="2133600" y="2559050"/>
          <p14:tracePt t="12554" x="2101850" y="2559050"/>
          <p14:tracePt t="12570" x="2057400" y="2559050"/>
          <p14:tracePt t="12587" x="2032000" y="2565400"/>
          <p14:tracePt t="12603" x="1987550" y="2565400"/>
          <p14:tracePt t="12620" x="1968500" y="2565400"/>
          <p14:tracePt t="12809" x="1981200" y="2565400"/>
          <p14:tracePt t="12815" x="1993900" y="2565400"/>
          <p14:tracePt t="12837" x="2070100" y="2565400"/>
          <p14:tracePt t="12854" x="2146300" y="2565400"/>
          <p14:tracePt t="12870" x="2266950" y="2565400"/>
          <p14:tracePt t="12888" x="2336800" y="2571750"/>
          <p14:tracePt t="12904" x="2463800" y="2571750"/>
          <p14:tracePt t="12921" x="2533650" y="2571750"/>
          <p14:tracePt t="12923" x="2578100" y="2571750"/>
          <p14:tracePt t="12938" x="2597150" y="2571750"/>
          <p14:tracePt t="12954" x="2635250" y="2571750"/>
          <p14:tracePt t="12954" x="2654300" y="2571750"/>
          <p14:tracePt t="12972" x="2679700" y="2571750"/>
          <p14:tracePt t="12987" x="2698750" y="2571750"/>
          <p14:tracePt t="13004" x="2717800" y="2571750"/>
          <p14:tracePt t="13021" x="2730500" y="2571750"/>
          <p14:tracePt t="13037" x="2749550" y="2571750"/>
          <p14:tracePt t="13054" x="2781300" y="2571750"/>
          <p14:tracePt t="13071" x="2806700" y="2571750"/>
          <p14:tracePt t="13087" x="2863850" y="2571750"/>
          <p14:tracePt t="13104" x="2940050" y="2571750"/>
          <p14:tracePt t="13121" x="2997200" y="2571750"/>
          <p14:tracePt t="13138" x="3073400" y="2571750"/>
          <p14:tracePt t="13155" x="3111500" y="2571750"/>
          <p14:tracePt t="13157" x="3117850" y="2571750"/>
          <p14:tracePt t="13172" x="3124200" y="2571750"/>
          <p14:tracePt t="13250" x="3136900" y="2571750"/>
          <p14:tracePt t="13271" x="3143250" y="2571750"/>
          <p14:tracePt t="13288" x="3155950" y="2571750"/>
          <p14:tracePt t="13304" x="3162300" y="2571750"/>
          <p14:tracePt t="13321" x="3175000" y="2571750"/>
          <p14:tracePt t="13338" x="3181350" y="2571750"/>
          <p14:tracePt t="13603" x="3175000" y="2565400"/>
          <p14:tracePt t="13621" x="3162300" y="2565400"/>
          <p14:tracePt t="13638" x="3143250" y="2565400"/>
          <p14:tracePt t="13655" x="3117850" y="2565400"/>
          <p14:tracePt t="13672" x="3079750" y="2565400"/>
          <p14:tracePt t="13674" x="3060700" y="2565400"/>
          <p14:tracePt t="13688" x="2997200" y="2565400"/>
          <p14:tracePt t="13705" x="2959100" y="2565400"/>
          <p14:tracePt t="13721" x="2927350" y="2565400"/>
          <p14:tracePt t="13738" x="2863850" y="2565400"/>
          <p14:tracePt t="13755" x="2813050" y="2565400"/>
          <p14:tracePt t="13772" x="2711450" y="2565400"/>
          <p14:tracePt t="13788" x="2571750" y="2571750"/>
          <p14:tracePt t="13805" x="2451100" y="2571750"/>
          <p14:tracePt t="13822" x="2330450" y="2571750"/>
          <p14:tracePt t="13838" x="2235200" y="2571750"/>
          <p14:tracePt t="13856" x="2152650" y="2571750"/>
          <p14:tracePt t="13872" x="2120900" y="2565400"/>
          <p14:tracePt t="13889" x="2095500" y="2565400"/>
          <p14:tracePt t="13906" x="2051050" y="2565400"/>
          <p14:tracePt t="13908" x="2006600" y="2565400"/>
          <p14:tracePt t="13922" x="1968500" y="2565400"/>
          <p14:tracePt t="13940" x="1866900" y="2565400"/>
          <p14:tracePt t="13955" x="1790700" y="2565400"/>
          <p14:tracePt t="13972" x="1714500" y="2565400"/>
          <p14:tracePt t="13988" x="1657350" y="2565400"/>
          <p14:tracePt t="14006" x="1612900" y="2565400"/>
          <p14:tracePt t="14022" x="1587500" y="2565400"/>
          <p14:tracePt t="14224" x="1612900" y="2565400"/>
          <p14:tracePt t="14229" x="1651000" y="2565400"/>
          <p14:tracePt t="14239" x="1695450" y="2565400"/>
          <p14:tracePt t="14255" x="1809750" y="2565400"/>
          <p14:tracePt t="14272" x="1987550" y="2565400"/>
          <p14:tracePt t="14289" x="2159000" y="2565400"/>
          <p14:tracePt t="14305" x="2349500" y="2565400"/>
          <p14:tracePt t="14322" x="2508250" y="2565400"/>
          <p14:tracePt t="14339" x="2590800" y="2565400"/>
          <p14:tracePt t="14341" x="2616200" y="2565400"/>
          <p14:tracePt t="14356" x="2635250" y="2565400"/>
          <p14:tracePt t="14373" x="2660650" y="2571750"/>
          <p14:tracePt t="14406" x="2692400" y="2578100"/>
          <p14:tracePt t="14423" x="2730500" y="2578100"/>
          <p14:tracePt t="14439" x="2781300" y="2578100"/>
          <p14:tracePt t="14456" x="2863850" y="2578100"/>
          <p14:tracePt t="14472" x="2952750" y="2578100"/>
          <p14:tracePt t="14489" x="3003550" y="2578100"/>
          <p14:tracePt t="14506" x="3067050" y="2584450"/>
          <p14:tracePt t="14522" x="3111500" y="2584450"/>
          <p14:tracePt t="14539" x="3136900" y="2584450"/>
          <p14:tracePt t="14614" x="3143250" y="2584450"/>
          <p14:tracePt t="14624" x="3155950" y="2584450"/>
          <p14:tracePt t="14639" x="3181350" y="2590800"/>
          <p14:tracePt t="14656" x="3200400" y="2590800"/>
          <p14:tracePt t="14673" x="3206750" y="2590800"/>
          <p14:tracePt t="15461" x="3136900" y="2590800"/>
          <p14:tracePt t="15474" x="3105150" y="2590800"/>
          <p14:tracePt t="15491" x="3022600" y="2590800"/>
          <p14:tracePt t="15507" x="2921000" y="2590800"/>
          <p14:tracePt t="15524" x="2813050" y="2590800"/>
          <p14:tracePt t="15525" x="2768600" y="2590800"/>
          <p14:tracePt t="15540" x="2673350" y="2590800"/>
          <p14:tracePt t="15557" x="2616200" y="2590800"/>
          <p14:tracePt t="15574" x="2571750" y="2590800"/>
          <p14:tracePt t="15591" x="2476500" y="2590800"/>
          <p14:tracePt t="15608" x="2406650" y="2590800"/>
          <p14:tracePt t="15624" x="2343150" y="2590800"/>
          <p14:tracePt t="15640" x="2254250" y="2590800"/>
          <p14:tracePt t="15657" x="2152650" y="2590800"/>
          <p14:tracePt t="15674" x="2051050" y="2584450"/>
          <p14:tracePt t="15691" x="1987550" y="2584450"/>
          <p14:tracePt t="15707" x="1968500" y="2584450"/>
          <p14:tracePt t="15741" x="1962150" y="2584450"/>
          <p14:tracePt t="15774" x="1955800" y="2584450"/>
          <p14:tracePt t="15791" x="1936750" y="2584450"/>
          <p14:tracePt t="15934" x="0" y="0"/>
        </p14:tracePtLst>
        <p14:tracePtLst>
          <p14:tracePt t="16475" x="3594100" y="2540000"/>
          <p14:tracePt t="16632" x="3606800" y="2540000"/>
          <p14:tracePt t="16643" x="3613150" y="2540000"/>
          <p14:tracePt t="16658" x="3644900" y="2546350"/>
          <p14:tracePt t="16675" x="3695700" y="2552700"/>
          <p14:tracePt t="16692" x="3759200" y="2559050"/>
          <p14:tracePt t="16709" x="3829050" y="2559050"/>
          <p14:tracePt t="16725" x="3860800" y="2559050"/>
          <p14:tracePt t="16742" x="3879850" y="2559050"/>
          <p14:tracePt t="16759" x="3886200" y="2559050"/>
          <p14:tracePt t="16792" x="3892550" y="2559050"/>
          <p14:tracePt t="16809" x="3905250" y="2559050"/>
          <p14:tracePt t="16826" x="3924300" y="2552700"/>
          <p14:tracePt t="16842" x="3962400" y="2540000"/>
          <p14:tracePt t="16859" x="3987800" y="2533650"/>
          <p14:tracePt t="16876" x="4038600" y="2520950"/>
          <p14:tracePt t="16892" x="4108450" y="2495550"/>
          <p14:tracePt t="16910" x="4140200" y="2482850"/>
          <p14:tracePt t="16912" x="4159250" y="2470150"/>
          <p14:tracePt t="16925" x="4191000" y="2457450"/>
          <p14:tracePt t="16943" x="4203700" y="2444750"/>
          <p14:tracePt t="16945" x="4210050" y="2444750"/>
          <p14:tracePt t="16959" x="4216400" y="2425700"/>
          <p14:tracePt t="16975" x="4222750" y="2406650"/>
          <p14:tracePt t="16992" x="4229100" y="2368550"/>
          <p14:tracePt t="17009" x="4235450" y="2349500"/>
          <p14:tracePt t="17025" x="4235450" y="2317750"/>
          <p14:tracePt t="17042" x="4241800" y="2273300"/>
          <p14:tracePt t="17059" x="4248150" y="2247900"/>
          <p14:tracePt t="17076" x="4248150" y="2216150"/>
          <p14:tracePt t="17092" x="4248150" y="2203450"/>
          <p14:tracePt t="17109" x="4248150" y="2190750"/>
          <p14:tracePt t="17126" x="4248150" y="2171700"/>
          <p14:tracePt t="17142" x="4229100" y="2133600"/>
          <p14:tracePt t="17145" x="4222750" y="2120900"/>
          <p14:tracePt t="17159" x="4222750" y="2114550"/>
          <p14:tracePt t="17176" x="4210050" y="2095500"/>
          <p14:tracePt t="17193" x="4197350" y="2082800"/>
          <p14:tracePt t="17209" x="4184650" y="2070100"/>
          <p14:tracePt t="17226" x="4159250" y="2044700"/>
          <p14:tracePt t="17242" x="4140200" y="2038350"/>
          <p14:tracePt t="17259" x="4127500" y="2025650"/>
          <p14:tracePt t="17276" x="4108450" y="2012950"/>
          <p14:tracePt t="17292" x="4089400" y="2006600"/>
          <p14:tracePt t="17310" x="4070350" y="2000250"/>
          <p14:tracePt t="17326" x="4038600" y="2000250"/>
          <p14:tracePt t="17343" x="3994150" y="2000250"/>
          <p14:tracePt t="17359" x="3930650" y="2000250"/>
          <p14:tracePt t="17377" x="3860800" y="2000250"/>
          <p14:tracePt t="17393" x="3803650" y="2000250"/>
          <p14:tracePt t="17409" x="3746500" y="2000250"/>
          <p14:tracePt t="17411" x="3733800" y="2000250"/>
          <p14:tracePt t="17426" x="3721100" y="2000250"/>
          <p14:tracePt t="17443" x="3708400" y="2000250"/>
          <p14:tracePt t="17476" x="3702050" y="2000250"/>
          <p14:tracePt t="17493" x="3689350" y="2019300"/>
          <p14:tracePt t="17509" x="3676650" y="2032000"/>
          <p14:tracePt t="17526" x="3663950" y="2044700"/>
          <p14:tracePt t="17543" x="3651250" y="2063750"/>
          <p14:tracePt t="17559" x="3644900" y="2070100"/>
          <p14:tracePt t="17576" x="3638550" y="2082800"/>
          <p14:tracePt t="17593" x="3632200" y="2108200"/>
          <p14:tracePt t="17610" x="3625850" y="2127250"/>
          <p14:tracePt t="17626" x="3619500" y="2165350"/>
          <p14:tracePt t="17643" x="3619500" y="2178050"/>
          <p14:tracePt t="17645" x="3619500" y="2190750"/>
          <p14:tracePt t="17660" x="3619500" y="2209800"/>
          <p14:tracePt t="17677" x="3619500" y="2222500"/>
          <p14:tracePt t="17678" x="3619500" y="2228850"/>
          <p14:tracePt t="17693" x="3619500" y="2254250"/>
          <p14:tracePt t="17710" x="3619500" y="2260600"/>
          <p14:tracePt t="17726" x="3619500" y="2279650"/>
          <p14:tracePt t="17743" x="3619500" y="2311400"/>
          <p14:tracePt t="17760" x="3625850" y="2336800"/>
          <p14:tracePt t="17776" x="3638550" y="2362200"/>
          <p14:tracePt t="17793" x="3657600" y="2387600"/>
          <p14:tracePt t="17810" x="3670300" y="2406650"/>
          <p14:tracePt t="17827" x="3683000" y="2425700"/>
          <p14:tracePt t="17843" x="3702050" y="2451100"/>
          <p14:tracePt t="17845" x="3708400" y="2457450"/>
          <p14:tracePt t="17860" x="3721100" y="2470150"/>
          <p14:tracePt t="17877" x="3752850" y="2495550"/>
          <p14:tracePt t="17893" x="3797300" y="2527300"/>
          <p14:tracePt t="17910" x="3829050" y="2546350"/>
          <p14:tracePt t="17911" x="3848100" y="2552700"/>
          <p14:tracePt t="17927" x="3892550" y="2565400"/>
          <p14:tracePt t="17943" x="3937000" y="2565400"/>
          <p14:tracePt t="17960" x="4019550" y="2559050"/>
          <p14:tracePt t="17977" x="4064000" y="2540000"/>
          <p14:tracePt t="17993" x="4089400" y="2527300"/>
          <p14:tracePt t="18010" x="4121150" y="2514600"/>
          <p14:tracePt t="18027" x="4140200" y="2501900"/>
          <p14:tracePt t="18044" x="4165600" y="2482850"/>
          <p14:tracePt t="18061" x="4178300" y="2463800"/>
          <p14:tracePt t="18077" x="4191000" y="2451100"/>
          <p14:tracePt t="18080" x="4191000" y="2444750"/>
          <p14:tracePt t="18133" x="4191000" y="2438400"/>
          <p14:tracePt t="18139" x="0" y="0"/>
        </p14:tracePtLst>
        <p14:tracePtLst>
          <p14:tracePt t="19124" x="2159000" y="2501900"/>
          <p14:tracePt t="19176" x="2178050" y="2501900"/>
          <p14:tracePt t="19195" x="2209800" y="2501900"/>
          <p14:tracePt t="19211" x="2273300" y="2501900"/>
          <p14:tracePt t="19228" x="2336800" y="2501900"/>
          <p14:tracePt t="19245" x="2374900" y="2501900"/>
          <p14:tracePt t="19262" x="2413000" y="2501900"/>
          <p14:tracePt t="19279" x="2425700" y="2501900"/>
          <p14:tracePt t="19281" x="2432050" y="2501900"/>
          <p14:tracePt t="19312" x="2444750" y="2501900"/>
          <p14:tracePt t="19315" x="2451100" y="2501900"/>
          <p14:tracePt t="19328" x="2457450" y="2501900"/>
          <p14:tracePt t="19345" x="2501900" y="2495550"/>
          <p14:tracePt t="19362" x="2540000" y="2495550"/>
          <p14:tracePt t="19378" x="2578100" y="2489200"/>
          <p14:tracePt t="19395" x="2622550" y="2489200"/>
          <p14:tracePt t="19412" x="2667000" y="2489200"/>
          <p14:tracePt t="19428" x="2724150" y="2489200"/>
          <p14:tracePt t="19445" x="2755900" y="2489200"/>
          <p14:tracePt t="19462" x="2794000" y="2489200"/>
          <p14:tracePt t="19478" x="2819400" y="2482850"/>
          <p14:tracePt t="19482" x="2838450" y="2482850"/>
          <p14:tracePt t="19495" x="2851150" y="2482850"/>
          <p14:tracePt t="19513" x="2882900" y="2482850"/>
          <p14:tracePt t="19529" x="2914650" y="2482850"/>
          <p14:tracePt t="19546" x="2971800" y="2482850"/>
          <p14:tracePt t="19562" x="3009900" y="2482850"/>
          <p14:tracePt t="19579" x="3028950" y="2482850"/>
          <p14:tracePt t="19595" x="3048000" y="2482850"/>
          <p14:tracePt t="19612" x="3054350" y="2482850"/>
          <p14:tracePt t="19630" x="3086100" y="2482850"/>
          <p14:tracePt t="19645" x="3124200" y="2482850"/>
          <p14:tracePt t="19662" x="3149600" y="2482850"/>
          <p14:tracePt t="19679" x="3162300" y="2482850"/>
          <p14:tracePt t="19724" x="3162300" y="2476500"/>
          <p14:tracePt t="19908" x="3155950" y="2476500"/>
          <p14:tracePt t="19913" x="3149600" y="2476500"/>
          <p14:tracePt t="19929" x="3143250" y="2482850"/>
          <p14:tracePt t="19946" x="3130550" y="2482850"/>
          <p14:tracePt t="19962" x="3111500" y="2482850"/>
          <p14:tracePt t="19979" x="3098800" y="2482850"/>
          <p14:tracePt t="19996" x="3086100" y="2489200"/>
          <p14:tracePt t="20013" x="3048000" y="2489200"/>
          <p14:tracePt t="20030" x="3009900" y="2489200"/>
          <p14:tracePt t="20046" x="2959100" y="2489200"/>
          <p14:tracePt t="20063" x="2901950" y="2489200"/>
          <p14:tracePt t="20079" x="2857500" y="2495550"/>
          <p14:tracePt t="20096" x="2768600" y="2495550"/>
          <p14:tracePt t="20113" x="2692400" y="2495550"/>
          <p14:tracePt t="20129" x="2628900" y="2495550"/>
          <p14:tracePt t="20146" x="2597150" y="2495550"/>
          <p14:tracePt t="20163" x="2578100" y="2495550"/>
          <p14:tracePt t="20179" x="2571750" y="2495550"/>
          <p14:tracePt t="20196" x="2559050" y="2495550"/>
          <p14:tracePt t="20213" x="2540000" y="2495550"/>
          <p14:tracePt t="20229" x="2514600" y="2495550"/>
          <p14:tracePt t="20232" x="2501900" y="2495550"/>
          <p14:tracePt t="20247" x="2489200" y="2495550"/>
          <p14:tracePt t="20263" x="2432050" y="2495550"/>
          <p14:tracePt t="20280" x="2393950" y="2495550"/>
          <p14:tracePt t="20297" x="2374900" y="2495550"/>
          <p14:tracePt t="20313" x="2343150" y="2495550"/>
          <p14:tracePt t="20330" x="2317750" y="2495550"/>
          <p14:tracePt t="20346" x="2298700" y="2495550"/>
          <p14:tracePt t="20364" x="2279650" y="2501900"/>
          <p14:tracePt t="20380" x="2260600" y="2501900"/>
          <p14:tracePt t="20396" x="2254250" y="2501900"/>
          <p14:tracePt t="20413" x="2247900" y="2501900"/>
          <p14:tracePt t="20430" x="2241550" y="2501900"/>
          <p14:tracePt t="20446" x="2228850" y="2501900"/>
          <p14:tracePt t="20463" x="2216150" y="2501900"/>
          <p14:tracePt t="20798" x="0" y="0"/>
        </p14:tracePtLst>
        <p14:tracePtLst>
          <p14:tracePt t="25254" x="2133600" y="2476500"/>
          <p14:tracePt t="25416" x="2139950" y="2476500"/>
          <p14:tracePt t="25436" x="2152650" y="2476500"/>
          <p14:tracePt t="25452" x="2178050" y="2482850"/>
          <p14:tracePt t="25469" x="2190750" y="2482850"/>
          <p14:tracePt t="25486" x="2216150" y="2489200"/>
          <p14:tracePt t="25503" x="2228850" y="2489200"/>
          <p14:tracePt t="25519" x="2254250" y="2489200"/>
          <p14:tracePt t="25536" x="2273300" y="2489200"/>
          <p14:tracePt t="25538" x="2279650" y="2489200"/>
          <p14:tracePt t="25553" x="2286000" y="2489200"/>
          <p14:tracePt t="25555" x="2292350" y="2489200"/>
          <p14:tracePt t="25569" x="2311400" y="2489200"/>
          <p14:tracePt t="25586" x="2324100" y="2489200"/>
          <p14:tracePt t="25603" x="2336800" y="2489200"/>
          <p14:tracePt t="25619" x="2355850" y="2489200"/>
          <p14:tracePt t="25636" x="2381250" y="2489200"/>
          <p14:tracePt t="25653" x="2419350" y="2489200"/>
          <p14:tracePt t="25670" x="2432050" y="2489200"/>
          <p14:tracePt t="25687" x="2463800" y="2489200"/>
          <p14:tracePt t="25690" x="2476500" y="2489200"/>
          <p14:tracePt t="25703" x="2482850" y="2489200"/>
          <p14:tracePt t="25719" x="2508250" y="2489200"/>
          <p14:tracePt t="25722" x="2527300" y="2489200"/>
          <p14:tracePt t="25736" x="2552700" y="2489200"/>
          <p14:tracePt t="25753" x="2597150" y="2489200"/>
          <p14:tracePt t="25770" x="2635250" y="2489200"/>
          <p14:tracePt t="25786" x="2647950" y="2489200"/>
          <p14:tracePt t="25788" x="2654300" y="2489200"/>
          <p14:tracePt t="25803" x="2679700" y="2489200"/>
          <p14:tracePt t="25820" x="2705100" y="2489200"/>
          <p14:tracePt t="25836" x="2717800" y="2489200"/>
          <p14:tracePt t="25853" x="2743200" y="2489200"/>
          <p14:tracePt t="25870" x="2774950" y="2489200"/>
          <p14:tracePt t="25886" x="2794000" y="2489200"/>
          <p14:tracePt t="25903" x="2819400" y="2489200"/>
          <p14:tracePt t="25920" x="2844800" y="2489200"/>
          <p14:tracePt t="25937" x="2863850" y="2489200"/>
          <p14:tracePt t="25953" x="2895600" y="2489200"/>
          <p14:tracePt t="25970" x="2914650" y="2489200"/>
          <p14:tracePt t="25987" x="2933700" y="2489200"/>
          <p14:tracePt t="25988" x="2940050" y="2489200"/>
          <p14:tracePt t="26079" x="2946400" y="2489200"/>
          <p14:tracePt t="26091" x="2952750" y="2489200"/>
          <p14:tracePt t="26103" x="2965450" y="2489200"/>
          <p14:tracePt t="26120" x="2990850" y="2489200"/>
          <p14:tracePt t="26137" x="3003550" y="2489200"/>
          <p14:tracePt t="26171" x="3009900" y="2489200"/>
          <p14:tracePt t="26237" x="3016250" y="2489200"/>
          <p14:tracePt t="27038" x="3016250" y="2482850"/>
          <p14:tracePt t="27291" x="3009900" y="2482850"/>
          <p14:tracePt t="27383" x="3003550" y="2482850"/>
          <p14:tracePt t="27406" x="2997200" y="2482850"/>
          <p14:tracePt t="27407" x="2990850" y="2482850"/>
          <p14:tracePt t="27439" x="2978150" y="2489200"/>
          <p14:tracePt t="27455" x="2971800" y="2489200"/>
          <p14:tracePt t="27472" x="2965450" y="2489200"/>
          <p14:tracePt t="27488" x="2959100" y="2489200"/>
          <p14:tracePt t="27505" x="2946400" y="2489200"/>
          <p14:tracePt t="27522" x="2940050" y="2489200"/>
          <p14:tracePt t="27555" x="2927350" y="2495550"/>
          <p14:tracePt t="27572" x="2914650" y="2495550"/>
          <p14:tracePt t="27589" x="2895600" y="2495550"/>
          <p14:tracePt t="27605" x="2889250" y="2495550"/>
          <p14:tracePt t="27608" x="2876550" y="2495550"/>
          <p14:tracePt t="27622" x="2870200" y="2495550"/>
          <p14:tracePt t="27639" x="2857500" y="2495550"/>
          <p14:tracePt t="27641" x="2851150" y="2495550"/>
          <p14:tracePt t="27673" x="2832100" y="2495550"/>
          <p14:tracePt t="27689" x="2819400" y="2501900"/>
          <p14:tracePt t="27705" x="2806700" y="2501900"/>
          <p14:tracePt t="27722" x="2794000" y="2501900"/>
          <p14:tracePt t="27739" x="2787650" y="2501900"/>
          <p14:tracePt t="27755" x="2781300" y="2508250"/>
          <p14:tracePt t="27772" x="2774950" y="2508250"/>
          <p14:tracePt t="27789" x="2768600" y="2508250"/>
          <p14:tracePt t="27805" x="2755900" y="2508250"/>
          <p14:tracePt t="27822" x="2743200" y="2508250"/>
          <p14:tracePt t="27839" x="2730500" y="2508250"/>
          <p14:tracePt t="27856" x="2705100" y="2508250"/>
          <p14:tracePt t="27859" x="2692400" y="2508250"/>
          <p14:tracePt t="27873" x="2679700" y="2508250"/>
          <p14:tracePt t="27890" x="2603500" y="2514600"/>
          <p14:tracePt t="27907" x="2571750" y="2520950"/>
          <p14:tracePt t="27922" x="2546350" y="2520950"/>
          <p14:tracePt t="27939" x="2527300" y="2520950"/>
          <p14:tracePt t="27956" x="2520950" y="2520950"/>
          <p14:tracePt t="27972" x="2514600" y="2520950"/>
          <p14:tracePt t="27989" x="2495550" y="2520950"/>
          <p14:tracePt t="28006" x="2482850" y="2520950"/>
          <p14:tracePt t="28022" x="2463800" y="2520950"/>
          <p14:tracePt t="28039" x="2432050" y="2520950"/>
          <p14:tracePt t="28056" x="2400300" y="2520950"/>
          <p14:tracePt t="28072" x="2381250" y="2520950"/>
          <p14:tracePt t="28089" x="2349500" y="2520950"/>
          <p14:tracePt t="28106" x="2336800" y="2520950"/>
          <p14:tracePt t="28109" x="2330450" y="2520950"/>
          <p14:tracePt t="28123" x="2317750" y="2520950"/>
          <p14:tracePt t="28126" x="2311400" y="2520950"/>
          <p14:tracePt t="28139" x="2305050" y="2520950"/>
          <p14:tracePt t="28157" x="2292350" y="2520950"/>
          <p14:tracePt t="28173" x="2279650" y="2520950"/>
          <p14:tracePt t="28190" x="2266950" y="2520950"/>
          <p14:tracePt t="28206" x="2247900" y="2520950"/>
          <p14:tracePt t="28223" x="2222500" y="2520950"/>
          <p14:tracePt t="28239" x="2209800" y="2520950"/>
          <p14:tracePt t="28256" x="2197100" y="2520950"/>
          <p14:tracePt t="28273" x="2184400" y="2520950"/>
          <p14:tracePt t="28289" x="2178050" y="2520950"/>
          <p14:tracePt t="29102" x="2184400" y="2520950"/>
          <p14:tracePt t="29107" x="2190750" y="2520950"/>
          <p14:tracePt t="29124" x="2209800" y="2520950"/>
          <p14:tracePt t="29140" x="2222500" y="2520950"/>
          <p14:tracePt t="29157" x="2247900" y="2520950"/>
          <p14:tracePt t="29174" x="2266950" y="2520950"/>
          <p14:tracePt t="29191" x="2292350" y="2520950"/>
          <p14:tracePt t="29207" x="2311400" y="2520950"/>
          <p14:tracePt t="29224" x="2336800" y="2520950"/>
          <p14:tracePt t="29240" x="2362200" y="2520950"/>
          <p14:tracePt t="29257" x="2374900" y="2520950"/>
          <p14:tracePt t="29260" x="2387600" y="2520950"/>
          <p14:tracePt t="29274" x="2406650" y="2520950"/>
          <p14:tracePt t="29291" x="2419350" y="2520950"/>
          <p14:tracePt t="29308" x="2438400" y="2520950"/>
          <p14:tracePt t="29324" x="2444750" y="2520950"/>
          <p14:tracePt t="29341" x="2457450" y="2520950"/>
          <p14:tracePt t="29358" x="2463800" y="2520950"/>
          <p14:tracePt t="29374" x="2476500" y="2520950"/>
          <p14:tracePt t="29392" x="2489200" y="2520950"/>
          <p14:tracePt t="29396" x="2495550" y="2520950"/>
          <p14:tracePt t="29407" x="2501900" y="2520950"/>
          <p14:tracePt t="29425" x="2514600" y="2520950"/>
          <p14:tracePt t="29441" x="2533650" y="2520950"/>
          <p14:tracePt t="29457" x="2546350" y="2520950"/>
          <p14:tracePt t="29474" x="2571750" y="2520950"/>
          <p14:tracePt t="29491" x="2590800" y="2520950"/>
          <p14:tracePt t="29507" x="2616200" y="2520950"/>
          <p14:tracePt t="29524" x="2641600" y="2520950"/>
          <p14:tracePt t="29527" x="2654300" y="2520950"/>
          <p14:tracePt t="29541" x="2673350" y="2520950"/>
          <p14:tracePt t="29558" x="2711450" y="2520950"/>
          <p14:tracePt t="29574" x="2724150" y="2520950"/>
          <p14:tracePt t="29591" x="2743200" y="2520950"/>
          <p14:tracePt t="29607" x="2755900" y="2520950"/>
          <p14:tracePt t="29625" x="2768600" y="2520950"/>
          <p14:tracePt t="29641" x="2781300" y="2520950"/>
          <p14:tracePt t="29658" x="2787650" y="2520950"/>
          <p14:tracePt t="29675" x="2800350" y="2520950"/>
          <p14:tracePt t="29692" x="2806700" y="2520950"/>
          <p14:tracePt t="29708" x="2813050" y="2520950"/>
          <p14:tracePt t="29724" x="2825750" y="2520950"/>
          <p14:tracePt t="29741" x="2844800" y="2520950"/>
          <p14:tracePt t="29758" x="2857500" y="2520950"/>
          <p14:tracePt t="29775" x="2870200" y="2520950"/>
          <p14:tracePt t="29777" x="2882900" y="2520950"/>
          <p14:tracePt t="29791" x="2895600" y="2520950"/>
          <p14:tracePt t="30523" x="2901950" y="2520950"/>
          <p14:tracePt t="30542" x="2908300" y="2520950"/>
          <p14:tracePt t="30559" x="2914650" y="2520950"/>
          <p14:tracePt t="30667" x="2921000" y="2520950"/>
          <p14:tracePt t="30712" x="2927350" y="2520950"/>
          <p14:tracePt t="30788" x="2933700" y="2520950"/>
          <p14:tracePt t="33620" x="0" y="0"/>
        </p14:tracePtLst>
        <p14:tracePtLst>
          <p14:tracePt t="53410" x="7854950" y="1816100"/>
          <p14:tracePt t="53417" x="7854950" y="1809750"/>
          <p14:tracePt t="53438" x="7848600" y="1803400"/>
          <p14:tracePt t="53471" x="7835900" y="1797050"/>
          <p14:tracePt t="53487" x="7829550" y="1797050"/>
          <p14:tracePt t="53504" x="7791450" y="1797050"/>
          <p14:tracePt t="53505" x="7766050" y="1797050"/>
          <p14:tracePt t="53520" x="7753350" y="1797050"/>
          <p14:tracePt t="53537" x="7639050" y="1797050"/>
          <p14:tracePt t="53554" x="7569200" y="1809750"/>
          <p14:tracePt t="53570" x="7543800" y="1822450"/>
          <p14:tracePt t="53587" x="7524750" y="1828800"/>
          <p14:tracePt t="53604" x="7518400" y="1835150"/>
          <p14:tracePt t="53620" x="7512050" y="1841500"/>
          <p14:tracePt t="53637" x="7505700" y="1847850"/>
          <p14:tracePt t="53654" x="7499350" y="1854200"/>
          <p14:tracePt t="53672" x="7486650" y="1866900"/>
          <p14:tracePt t="53688" x="7480300" y="1879600"/>
          <p14:tracePt t="53704" x="7473950" y="1892300"/>
          <p14:tracePt t="53722" x="7467600" y="1905000"/>
          <p14:tracePt t="53738" x="7461250" y="1917700"/>
          <p14:tracePt t="53755" x="7461250" y="1930400"/>
          <p14:tracePt t="53771" x="7454900" y="1949450"/>
          <p14:tracePt t="53787" x="7448550" y="1974850"/>
          <p14:tracePt t="53804" x="7448550" y="2000250"/>
          <p14:tracePt t="53821" x="7448550" y="2032000"/>
          <p14:tracePt t="53837" x="7448550" y="2070100"/>
          <p14:tracePt t="53854" x="7448550" y="2095500"/>
          <p14:tracePt t="53871" x="7448550" y="2114550"/>
          <p14:tracePt t="53887" x="7448550" y="2127250"/>
          <p14:tracePt t="53904" x="7448550" y="2133600"/>
          <p14:tracePt t="53921" x="7448550" y="2139950"/>
          <p14:tracePt t="53938" x="7448550" y="2146300"/>
          <p14:tracePt t="53956" x="7448550" y="2159000"/>
          <p14:tracePt t="53957" x="7448550" y="2165350"/>
          <p14:tracePt t="53972" x="7448550" y="2171700"/>
          <p14:tracePt t="53988" x="7448550" y="2184400"/>
          <p14:tracePt t="54004" x="7448550" y="2190750"/>
          <p14:tracePt t="54119" x="7448550" y="2197100"/>
          <p14:tracePt t="54138" x="7448550" y="2203450"/>
          <p14:tracePt t="54154" x="7454900" y="2216150"/>
          <p14:tracePt t="54172" x="7461250" y="2241550"/>
          <p14:tracePt t="54188" x="7467600" y="2254250"/>
          <p14:tracePt t="54190" x="7473950" y="2266950"/>
          <p14:tracePt t="54205" x="7473950" y="2273300"/>
          <p14:tracePt t="54222" x="7486650" y="2292350"/>
          <p14:tracePt t="54238" x="7499350" y="2311400"/>
          <p14:tracePt t="54255" x="7505700" y="2317750"/>
          <p14:tracePt t="54271" x="7505700" y="2330450"/>
          <p14:tracePt t="54288" x="7512050" y="2336800"/>
          <p14:tracePt t="54305" x="7524750" y="2349500"/>
          <p14:tracePt t="54321" x="7531100" y="2368550"/>
          <p14:tracePt t="54338" x="7537450" y="2381250"/>
          <p14:tracePt t="54355" x="7543800" y="2393950"/>
          <p14:tracePt t="54371" x="7550150" y="2400300"/>
          <p14:tracePt t="54388" x="7556500" y="2406650"/>
          <p14:tracePt t="54395" x="7562850" y="2419350"/>
          <p14:tracePt t="54405" x="7562850" y="2425700"/>
          <p14:tracePt t="54422" x="7575550" y="2432050"/>
          <p14:tracePt t="54424" x="7575550" y="2438400"/>
          <p14:tracePt t="54439" x="7581900" y="2438400"/>
          <p14:tracePt t="54455" x="7594600" y="2457450"/>
          <p14:tracePt t="54471" x="7620000" y="2470150"/>
          <p14:tracePt t="54488" x="7626350" y="2482850"/>
          <p14:tracePt t="54490" x="7632700" y="2489200"/>
          <p14:tracePt t="54505" x="7658100" y="2501900"/>
          <p14:tracePt t="54522" x="7677150" y="2508250"/>
          <p14:tracePt t="54538" x="7696200" y="2520950"/>
          <p14:tracePt t="54555" x="7715250" y="2533650"/>
          <p14:tracePt t="54572" x="7747000" y="2540000"/>
          <p14:tracePt t="54588" x="7791450" y="2552700"/>
          <p14:tracePt t="54605" x="7804150" y="2552700"/>
          <p14:tracePt t="54622" x="7829550" y="2552700"/>
          <p14:tracePt t="54624" x="7842250" y="2552700"/>
          <p14:tracePt t="54638" x="7854950" y="2559050"/>
          <p14:tracePt t="54656" x="7874000" y="2559050"/>
          <p14:tracePt t="54658" x="7880350" y="2565400"/>
          <p14:tracePt t="54673" x="7893050" y="2565400"/>
          <p14:tracePt t="54689" x="7918450" y="2565400"/>
          <p14:tracePt t="54705" x="7962900" y="2565400"/>
          <p14:tracePt t="54723" x="8013700" y="2565400"/>
          <p14:tracePt t="54739" x="8058150" y="2565400"/>
          <p14:tracePt t="54755" x="8102600" y="2565400"/>
          <p14:tracePt t="54772" x="8134350" y="2565400"/>
          <p14:tracePt t="54789" x="8178800" y="2552700"/>
          <p14:tracePt t="54805" x="8229600" y="2540000"/>
          <p14:tracePt t="54822" x="8242300" y="2533650"/>
          <p14:tracePt t="54840" x="8267700" y="2520950"/>
          <p14:tracePt t="54855" x="8274050" y="2514600"/>
          <p14:tracePt t="54872" x="8280400" y="2501900"/>
          <p14:tracePt t="54889" x="8286750" y="2489200"/>
          <p14:tracePt t="54906" x="8293100" y="2476500"/>
          <p14:tracePt t="54923" x="8293100" y="2463800"/>
          <p14:tracePt t="54939" x="8293100" y="2457450"/>
          <p14:tracePt t="54955" x="8299450" y="2444750"/>
          <p14:tracePt t="54972" x="8299450" y="2432050"/>
          <p14:tracePt t="54989" x="8299450" y="2425700"/>
          <p14:tracePt t="55006" x="8299450" y="2419350"/>
          <p14:tracePt t="55022" x="8299450" y="2413000"/>
          <p14:tracePt t="55039" x="8299450" y="2400300"/>
          <p14:tracePt t="55055" x="8299450" y="2387600"/>
          <p14:tracePt t="55072" x="8299450" y="2368550"/>
          <p14:tracePt t="55089" x="8293100" y="2355850"/>
          <p14:tracePt t="55106" x="8286750" y="2330450"/>
          <p14:tracePt t="55122" x="8274050" y="2311400"/>
          <p14:tracePt t="55140" x="8267700" y="2298700"/>
          <p14:tracePt t="55156" x="8261350" y="2292350"/>
          <p14:tracePt t="55190" x="8255000" y="2279650"/>
          <p14:tracePt t="55206" x="8248650" y="2279650"/>
          <p14:tracePt t="55222" x="8248650" y="2273300"/>
          <p14:tracePt t="55239" x="8242300" y="2266950"/>
          <p14:tracePt t="55399" x="8235950" y="2254250"/>
          <p14:tracePt t="55412" x="8229600" y="2247900"/>
          <p14:tracePt t="55423" x="8223250" y="2209800"/>
          <p14:tracePt t="55440" x="8216900" y="2190750"/>
          <p14:tracePt t="55456" x="8210550" y="2178050"/>
          <p14:tracePt t="55540" x="8210550" y="2171700"/>
          <p14:tracePt t="55640" x="8204200" y="2171700"/>
          <p14:tracePt t="55657" x="8204200" y="2165350"/>
          <p14:tracePt t="55673" x="8197850" y="2159000"/>
          <p14:tracePt t="55690" x="8191500" y="2152650"/>
          <p14:tracePt t="55706" x="8185150" y="2152650"/>
          <p14:tracePt t="55723" x="8153400" y="2146300"/>
          <p14:tracePt t="55740" x="8115300" y="2146300"/>
          <p14:tracePt t="55757" x="8064500" y="2152650"/>
          <p14:tracePt t="55773" x="7956550" y="2178050"/>
          <p14:tracePt t="55790" x="7886700" y="2190750"/>
          <p14:tracePt t="55807" x="7816850" y="2209800"/>
          <p14:tracePt t="55823" x="7759700" y="2228850"/>
          <p14:tracePt t="55840" x="7727950" y="2235200"/>
          <p14:tracePt t="55842" x="7715250" y="2235200"/>
          <p14:tracePt t="55857" x="7689850" y="2247900"/>
          <p14:tracePt t="55873" x="7658100" y="2260600"/>
          <p14:tracePt t="55890" x="7645400" y="2273300"/>
          <p14:tracePt t="55907" x="7600950" y="2305050"/>
          <p14:tracePt t="55924" x="7537450" y="2355850"/>
          <p14:tracePt t="55940" x="7493000" y="2387600"/>
          <p14:tracePt t="55957" x="7442200" y="2438400"/>
          <p14:tracePt t="55973" x="7416800" y="2457450"/>
          <p14:tracePt t="55990" x="7391400" y="2489200"/>
          <p14:tracePt t="56007" x="7372350" y="2508250"/>
          <p14:tracePt t="56023" x="7353300" y="2546350"/>
          <p14:tracePt t="56040" x="7346950" y="2584450"/>
          <p14:tracePt t="56042" x="7340600" y="2603500"/>
          <p14:tracePt t="56057" x="7334250" y="2616200"/>
          <p14:tracePt t="56073" x="7321550" y="2673350"/>
          <p14:tracePt t="56076" x="7321550" y="2692400"/>
          <p14:tracePt t="56090" x="7321550" y="2705100"/>
          <p14:tracePt t="56107" x="7308850" y="2755900"/>
          <p14:tracePt t="56124" x="7302500" y="2794000"/>
          <p14:tracePt t="56141" x="7302500" y="2857500"/>
          <p14:tracePt t="56158" x="7302500" y="2908300"/>
          <p14:tracePt t="56174" x="7302500" y="2971800"/>
          <p14:tracePt t="56190" x="7302500" y="3035300"/>
          <p14:tracePt t="56207" x="7308850" y="3098800"/>
          <p14:tracePt t="56224" x="7315200" y="3143250"/>
          <p14:tracePt t="56241" x="7327900" y="3187700"/>
          <p14:tracePt t="56257" x="7346950" y="3232150"/>
          <p14:tracePt t="56274" x="7366000" y="3282950"/>
          <p14:tracePt t="56276" x="7378700" y="3302000"/>
          <p14:tracePt t="56291" x="7397750" y="3340100"/>
          <p14:tracePt t="56307" x="7416800" y="3365500"/>
          <p14:tracePt t="56324" x="7435850" y="3397250"/>
          <p14:tracePt t="56341" x="7454900" y="3422650"/>
          <p14:tracePt t="56357" x="7480300" y="3441700"/>
          <p14:tracePt t="56374" x="7499350" y="3454400"/>
          <p14:tracePt t="56391" x="7512050" y="3473450"/>
          <p14:tracePt t="56408" x="7537450" y="3492500"/>
          <p14:tracePt t="56424" x="7562850" y="3511550"/>
          <p14:tracePt t="56441" x="7600950" y="3530600"/>
          <p14:tracePt t="56457" x="7632700" y="3536950"/>
          <p14:tracePt t="56474" x="7689850" y="3549650"/>
          <p14:tracePt t="56491" x="7727950" y="3549650"/>
          <p14:tracePt t="56507" x="7759700" y="3549650"/>
          <p14:tracePt t="56510" x="7785100" y="3549650"/>
          <p14:tracePt t="56524" x="7804150" y="3549650"/>
          <p14:tracePt t="56541" x="7886700" y="3549650"/>
          <p14:tracePt t="56558" x="7950200" y="3549650"/>
          <p14:tracePt t="56574" x="8013700" y="3536950"/>
          <p14:tracePt t="56591" x="8045450" y="3524250"/>
          <p14:tracePt t="56607" x="8115300" y="3498850"/>
          <p14:tracePt t="56625" x="8159750" y="3473450"/>
          <p14:tracePt t="56641" x="8210550" y="3441700"/>
          <p14:tracePt t="56658" x="8235950" y="3422650"/>
          <p14:tracePt t="56674" x="8267700" y="3378200"/>
          <p14:tracePt t="56692" x="8293100" y="3346450"/>
          <p14:tracePt t="56707" x="8343900" y="3276600"/>
          <p14:tracePt t="56725" x="8369300" y="3225800"/>
          <p14:tracePt t="56728" x="8394700" y="3168650"/>
          <p14:tracePt t="56741" x="8407400" y="3143250"/>
          <p14:tracePt t="56758" x="8420100" y="3098800"/>
          <p14:tracePt t="56774" x="8432800" y="3016250"/>
          <p14:tracePt t="56777" x="8432800" y="2990850"/>
          <p14:tracePt t="56792" x="8432800" y="2952750"/>
          <p14:tracePt t="56808" x="8432800" y="2908300"/>
          <p14:tracePt t="56824" x="8426450" y="2825750"/>
          <p14:tracePt t="56841" x="8420100" y="2774950"/>
          <p14:tracePt t="56858" x="8413750" y="2730500"/>
          <p14:tracePt t="56875" x="8401050" y="2686050"/>
          <p14:tracePt t="56891" x="8394700" y="2641600"/>
          <p14:tracePt t="56908" x="8375650" y="2578100"/>
          <p14:tracePt t="56926" x="8362950" y="2552700"/>
          <p14:tracePt t="56941" x="8356600" y="2520950"/>
          <p14:tracePt t="56958" x="8343900" y="2501900"/>
          <p14:tracePt t="56975" x="8331200" y="2476500"/>
          <p14:tracePt t="56992" x="8318500" y="2457450"/>
          <p14:tracePt t="56993" x="8312150" y="2438400"/>
          <p14:tracePt t="57008" x="8305800" y="2432050"/>
          <p14:tracePt t="57025" x="8267700" y="2368550"/>
          <p14:tracePt t="57042" x="8248650" y="2349500"/>
          <p14:tracePt t="57058" x="8223250" y="2317750"/>
          <p14:tracePt t="57075" x="8197850" y="2286000"/>
          <p14:tracePt t="57091" x="8178800" y="2273300"/>
          <p14:tracePt t="57109" x="8140700" y="2247900"/>
          <p14:tracePt t="57125" x="8121650" y="2241550"/>
          <p14:tracePt t="57141" x="8083550" y="2216150"/>
          <p14:tracePt t="57158" x="8058150" y="2216150"/>
          <p14:tracePt t="57175" x="8032750" y="2203450"/>
          <p14:tracePt t="57191" x="7994650" y="2197100"/>
          <p14:tracePt t="57208" x="7962900" y="2190750"/>
          <p14:tracePt t="57225" x="7931150" y="2184400"/>
          <p14:tracePt t="57227" x="7918450" y="2178050"/>
          <p14:tracePt t="57242" x="7867650" y="2178050"/>
          <p14:tracePt t="57258" x="7829550" y="2178050"/>
          <p14:tracePt t="57260" x="7804150" y="2178050"/>
          <p14:tracePt t="57276" x="7766050" y="2178050"/>
          <p14:tracePt t="57292" x="7727950" y="2178050"/>
          <p14:tracePt t="57308" x="7689850" y="2178050"/>
          <p14:tracePt t="57325" x="7658100" y="2178050"/>
          <p14:tracePt t="57342" x="7613650" y="2190750"/>
          <p14:tracePt t="57359" x="7581900" y="2203450"/>
          <p14:tracePt t="57376" x="7550150" y="2216150"/>
          <p14:tracePt t="57392" x="7531100" y="2228850"/>
          <p14:tracePt t="57397" x="7518400" y="2235200"/>
          <p14:tracePt t="57409" x="7512050" y="2235200"/>
          <p14:tracePt t="57425" x="7486650" y="2254250"/>
          <p14:tracePt t="57427" x="7480300" y="2260600"/>
          <p14:tracePt t="57442" x="7473950" y="2266950"/>
          <p14:tracePt t="57459" x="7435850" y="2292350"/>
          <p14:tracePt t="57475" x="7416800" y="2305050"/>
          <p14:tracePt t="57492" x="7397750" y="2336800"/>
          <p14:tracePt t="57495" x="7391400" y="2349500"/>
          <p14:tracePt t="57509" x="7378700" y="2355850"/>
          <p14:tracePt t="57526" x="7346950" y="2413000"/>
          <p14:tracePt t="57542" x="7327900" y="2438400"/>
          <p14:tracePt t="57559" x="7315200" y="2470150"/>
          <p14:tracePt t="57575" x="7308850" y="2495550"/>
          <p14:tracePt t="57592" x="7296150" y="2520950"/>
          <p14:tracePt t="57609" x="7289800" y="2546350"/>
          <p14:tracePt t="57626" x="7289800" y="2590800"/>
          <p14:tracePt t="57642" x="7283450" y="2641600"/>
          <p14:tracePt t="57659" x="7283450" y="2673350"/>
          <p14:tracePt t="57676" x="7283450" y="2724150"/>
          <p14:tracePt t="57693" x="7283450" y="2787650"/>
          <p14:tracePt t="57694" x="7283450" y="2806700"/>
          <p14:tracePt t="57709" x="7283450" y="2825750"/>
          <p14:tracePt t="57726" x="7296150" y="2921000"/>
          <p14:tracePt t="57742" x="7302500" y="2940050"/>
          <p14:tracePt t="57759" x="7321550" y="3016250"/>
          <p14:tracePt t="57776" x="7334250" y="3060700"/>
          <p14:tracePt t="57792" x="7340600" y="3105150"/>
          <p14:tracePt t="57809" x="7366000" y="3168650"/>
          <p14:tracePt t="57826" x="7378700" y="3187700"/>
          <p14:tracePt t="57843" x="7385050" y="3219450"/>
          <p14:tracePt t="57860" x="7410450" y="3257550"/>
          <p14:tracePt t="57876" x="7416800" y="3289300"/>
          <p14:tracePt t="57892" x="7429500" y="3308350"/>
          <p14:tracePt t="57909" x="7442200" y="3333750"/>
          <p14:tracePt t="57926" x="7454900" y="3352800"/>
          <p14:tracePt t="57928" x="7467600" y="3365500"/>
          <p14:tracePt t="57942" x="7473950" y="3371850"/>
          <p14:tracePt t="57960" x="7524750" y="3429000"/>
          <p14:tracePt t="57976" x="7550150" y="3448050"/>
          <p14:tracePt t="57992" x="7581900" y="3467100"/>
          <p14:tracePt t="58009" x="7613650" y="3486150"/>
          <p14:tracePt t="58026" x="7645400" y="3498850"/>
          <p14:tracePt t="58043" x="7696200" y="3505200"/>
          <p14:tracePt t="58059" x="7740650" y="3511550"/>
          <p14:tracePt t="58076" x="7791450" y="3511550"/>
          <p14:tracePt t="58093" x="7848600" y="3511550"/>
          <p14:tracePt t="58110" x="7912100" y="3505200"/>
          <p14:tracePt t="58127" x="7981950" y="3492500"/>
          <p14:tracePt t="58143" x="8020050" y="3486150"/>
          <p14:tracePt t="58159" x="8108950" y="3473450"/>
          <p14:tracePt t="58161" x="8159750" y="3467100"/>
          <p14:tracePt t="58177" x="8172450" y="3460750"/>
          <p14:tracePt t="58193" x="8223250" y="3448050"/>
          <p14:tracePt t="58210" x="8248650" y="3441700"/>
          <p14:tracePt t="58226" x="8261350" y="3435350"/>
          <p14:tracePt t="58243" x="8274050" y="3422650"/>
          <p14:tracePt t="58260" x="8305800" y="3384550"/>
          <p14:tracePt t="58276" x="8337550" y="3340100"/>
          <p14:tracePt t="58293" x="8369300" y="3302000"/>
          <p14:tracePt t="58310" x="8401050" y="3257550"/>
          <p14:tracePt t="58326" x="8426450" y="3206750"/>
          <p14:tracePt t="58344" x="8445500" y="3168650"/>
          <p14:tracePt t="58360" x="8464550" y="3105150"/>
          <p14:tracePt t="58377" x="8470900" y="3054350"/>
          <p14:tracePt t="58379" x="8477250" y="3009900"/>
          <p14:tracePt t="58393" x="8483600" y="2997200"/>
          <p14:tracePt t="58410" x="8483600" y="2940050"/>
          <p14:tracePt t="58426" x="8483600" y="2901950"/>
          <p14:tracePt t="58444" x="8483600" y="2838450"/>
          <p14:tracePt t="58460" x="8477250" y="2806700"/>
          <p14:tracePt t="58476" x="8470900" y="2774950"/>
          <p14:tracePt t="58493" x="8464550" y="2736850"/>
          <p14:tracePt t="58510" x="8445500" y="2692400"/>
          <p14:tracePt t="58527" x="8426450" y="2635250"/>
          <p14:tracePt t="58543" x="8407400" y="2590800"/>
          <p14:tracePt t="58560" x="8394700" y="2565400"/>
          <p14:tracePt t="58577" x="8382000" y="2533650"/>
          <p14:tracePt t="58580" x="8369300" y="2520950"/>
          <p14:tracePt t="58594" x="8362950" y="2501900"/>
          <p14:tracePt t="58610" x="8350250" y="2482850"/>
          <p14:tracePt t="58627" x="8331200" y="2457450"/>
          <p14:tracePt t="58643" x="8324850" y="2438400"/>
          <p14:tracePt t="58660" x="8293100" y="2400300"/>
          <p14:tracePt t="58678" x="8280400" y="2381250"/>
          <p14:tracePt t="58679" x="8267700" y="2368550"/>
          <p14:tracePt t="58693" x="8248650" y="2343150"/>
          <p14:tracePt t="58710" x="8229600" y="2324100"/>
          <p14:tracePt t="58727" x="8216900" y="2305050"/>
          <p14:tracePt t="58743" x="8197850" y="2292350"/>
          <p14:tracePt t="58760" x="8166100" y="2260600"/>
          <p14:tracePt t="58777" x="8153400" y="2247900"/>
          <p14:tracePt t="58794" x="8134350" y="2235200"/>
          <p14:tracePt t="58810" x="8121650" y="2228850"/>
          <p14:tracePt t="58828" x="8108950" y="2222500"/>
          <p14:tracePt t="58844" x="8089900" y="2209800"/>
          <p14:tracePt t="58847" x="8083550" y="2209800"/>
          <p14:tracePt t="58861" x="8070850" y="2203450"/>
          <p14:tracePt t="58878" x="8058150" y="2197100"/>
          <p14:tracePt t="58894" x="8032750" y="2197100"/>
          <p14:tracePt t="58910" x="8020050" y="2197100"/>
          <p14:tracePt t="58912" x="8001000" y="2197100"/>
          <p14:tracePt t="58927" x="7962900" y="2190750"/>
          <p14:tracePt t="58944" x="7880350" y="2190750"/>
          <p14:tracePt t="58960" x="7804150" y="2190750"/>
          <p14:tracePt t="58977" x="7747000" y="2190750"/>
          <p14:tracePt t="58994" x="7696200" y="2190750"/>
          <p14:tracePt t="59010" x="7645400" y="2190750"/>
          <p14:tracePt t="59027" x="7626350" y="2190750"/>
          <p14:tracePt t="59044" x="7607300" y="2197100"/>
          <p14:tracePt t="59060" x="7594600" y="2203450"/>
          <p14:tracePt t="59078" x="7588250" y="2209800"/>
          <p14:tracePt t="59095" x="7581900" y="2209800"/>
          <p14:tracePt t="59111" x="7569200" y="2222500"/>
          <p14:tracePt t="59128" x="7550150" y="2235200"/>
          <p14:tracePt t="59144" x="7524750" y="2260600"/>
          <p14:tracePt t="59161" x="7505700" y="2286000"/>
          <p14:tracePt t="59177" x="7461250" y="2330450"/>
          <p14:tracePt t="59194" x="7448550" y="2349500"/>
          <p14:tracePt t="59211" x="7435850" y="2355850"/>
          <p14:tracePt t="59227" x="7429500" y="2368550"/>
          <p14:tracePt t="59244" x="7423150" y="2374900"/>
          <p14:tracePt t="59277" x="7416800" y="2393950"/>
          <p14:tracePt t="59294" x="7410450" y="2406650"/>
          <p14:tracePt t="59311" x="7397750" y="2444750"/>
          <p14:tracePt t="59313" x="7385050" y="2463800"/>
          <p14:tracePt t="59328" x="7385050" y="2476500"/>
          <p14:tracePt t="59344" x="7372350" y="2520950"/>
          <p14:tracePt t="59345" x="7366000" y="2540000"/>
          <p14:tracePt t="59361" x="7366000" y="2571750"/>
          <p14:tracePt t="59378" x="7359650" y="2597150"/>
          <p14:tracePt t="59395" x="7353300" y="2622550"/>
          <p14:tracePt t="59411" x="7346950" y="2641600"/>
          <p14:tracePt t="59428" x="7346950" y="2667000"/>
          <p14:tracePt t="59444" x="7346950" y="2705100"/>
          <p14:tracePt t="59461" x="7346950" y="2755900"/>
          <p14:tracePt t="59478" x="7346950" y="2794000"/>
          <p14:tracePt t="59494" x="7346950" y="2844800"/>
          <p14:tracePt t="59511" x="7346950" y="2876550"/>
          <p14:tracePt t="59528" x="7346950" y="2908300"/>
          <p14:tracePt t="59544" x="7346950" y="2952750"/>
          <p14:tracePt t="59561" x="7353300" y="2978150"/>
          <p14:tracePt t="59578" x="7359650" y="3016250"/>
          <p14:tracePt t="59581" x="7359650" y="3022600"/>
          <p14:tracePt t="59595" x="7372350" y="3041650"/>
          <p14:tracePt t="59612" x="7385050" y="3092450"/>
          <p14:tracePt t="59628" x="7397750" y="3130550"/>
          <p14:tracePt t="59644" x="7416800" y="3168650"/>
          <p14:tracePt t="59661" x="7423150" y="3181350"/>
          <p14:tracePt t="59678" x="7435850" y="3206750"/>
          <p14:tracePt t="59695" x="7448550" y="3232150"/>
          <p14:tracePt t="59711" x="7454900" y="3238500"/>
          <p14:tracePt t="59728" x="7467600" y="3263900"/>
          <p14:tracePt t="59745" x="7473950" y="3276600"/>
          <p14:tracePt t="59761" x="7486650" y="3295650"/>
          <p14:tracePt t="59778" x="7493000" y="3302000"/>
          <p14:tracePt t="59795" x="7505700" y="3321050"/>
          <p14:tracePt t="59812" x="7512050" y="3327400"/>
          <p14:tracePt t="59815" x="7518400" y="3327400"/>
          <p14:tracePt t="59828" x="7518400" y="3333750"/>
          <p14:tracePt t="59831" x="7531100" y="3340100"/>
          <p14:tracePt t="59861" x="7556500" y="3352800"/>
          <p14:tracePt t="59879" x="7581900" y="3365500"/>
          <p14:tracePt t="59895" x="7626350" y="3371850"/>
          <p14:tracePt t="59911" x="7651750" y="3378200"/>
          <p14:tracePt t="59928" x="7683500" y="3384550"/>
          <p14:tracePt t="59945" x="7708900" y="3384550"/>
          <p14:tracePt t="59962" x="7734300" y="3384550"/>
          <p14:tracePt t="59978" x="7785100" y="3390900"/>
          <p14:tracePt t="59995" x="7829550" y="3390900"/>
          <p14:tracePt t="60012" x="7874000" y="3390900"/>
          <p14:tracePt t="60028" x="7899400" y="3390900"/>
          <p14:tracePt t="60031" x="7912100" y="3390900"/>
          <p14:tracePt t="60045" x="7950200" y="3390900"/>
          <p14:tracePt t="60062" x="7975600" y="3390900"/>
          <p14:tracePt t="60065" x="8007350" y="3390900"/>
          <p14:tracePt t="60079" x="8020050" y="3390900"/>
          <p14:tracePt t="60096" x="8077200" y="3378200"/>
          <p14:tracePt t="60112" x="8102600" y="3371850"/>
          <p14:tracePt t="60129" x="8121650" y="3371850"/>
          <p14:tracePt t="60145" x="8166100" y="3352800"/>
          <p14:tracePt t="60162" x="8197850" y="3340100"/>
          <p14:tracePt t="60179" x="8223250" y="3327400"/>
          <p14:tracePt t="60195" x="8267700" y="3295650"/>
          <p14:tracePt t="60212" x="8286750" y="3282950"/>
          <p14:tracePt t="60229" x="8305800" y="3263900"/>
          <p14:tracePt t="60245" x="8324850" y="3244850"/>
          <p14:tracePt t="60262" x="8350250" y="3194050"/>
          <p14:tracePt t="60264" x="8356600" y="3181350"/>
          <p14:tracePt t="60279" x="8369300" y="3162300"/>
          <p14:tracePt t="60296" x="8394700" y="3092450"/>
          <p14:tracePt t="60312" x="8407400" y="3041650"/>
          <p14:tracePt t="60330" x="8420100" y="3022600"/>
          <p14:tracePt t="60333" x="8426450" y="3003550"/>
          <p14:tracePt t="60346" x="8439150" y="2965450"/>
          <p14:tracePt t="60363" x="8451850" y="2927350"/>
          <p14:tracePt t="60379" x="8451850" y="2901950"/>
          <p14:tracePt t="60396" x="8458200" y="2876550"/>
          <p14:tracePt t="60412" x="8464550" y="2838450"/>
          <p14:tracePt t="60429" x="8464550" y="2800350"/>
          <p14:tracePt t="60445" x="8464550" y="2743200"/>
          <p14:tracePt t="60462" x="8464550" y="2717800"/>
          <p14:tracePt t="60479" x="8470900" y="2679700"/>
          <p14:tracePt t="60496" x="8470900" y="2660650"/>
          <p14:tracePt t="60512" x="8470900" y="2647950"/>
          <p14:tracePt t="60529" x="8470900" y="2628900"/>
          <p14:tracePt t="60546" x="8470900" y="2609850"/>
          <p14:tracePt t="60562" x="8470900" y="2597150"/>
          <p14:tracePt t="60564" x="8470900" y="2584450"/>
          <p14:tracePt t="60579" x="8458200" y="2527300"/>
          <p14:tracePt t="60596" x="8439150" y="2489200"/>
          <p14:tracePt t="60613" x="8432800" y="2457450"/>
          <p14:tracePt t="60629" x="8413750" y="2425700"/>
          <p14:tracePt t="60646" x="8401050" y="2406650"/>
          <p14:tracePt t="60662" x="8394700" y="2393950"/>
          <p14:tracePt t="60679" x="8388350" y="2381250"/>
          <p14:tracePt t="60696" x="8382000" y="2368550"/>
          <p14:tracePt t="60713" x="8369300" y="2349500"/>
          <p14:tracePt t="60729" x="8350250" y="2330450"/>
          <p14:tracePt t="60732" x="8337550" y="2317750"/>
          <p14:tracePt t="60746" x="8331200" y="2311400"/>
          <p14:tracePt t="60763" x="8318500" y="2298700"/>
          <p14:tracePt t="60765" x="8305800" y="2286000"/>
          <p14:tracePt t="60796" x="8286750" y="2273300"/>
          <p14:tracePt t="60813" x="8280400" y="2273300"/>
          <p14:tracePt t="60829" x="8267700" y="2260600"/>
          <p14:tracePt t="60846" x="8261350" y="2260600"/>
          <p14:tracePt t="60863" x="8248650" y="2254250"/>
          <p14:tracePt t="60880" x="8229600" y="2247900"/>
          <p14:tracePt t="60896" x="8216900" y="2247900"/>
          <p14:tracePt t="60913" x="8191500" y="2241550"/>
          <p14:tracePt t="60930" x="8166100" y="2241550"/>
          <p14:tracePt t="60946" x="8147050" y="2235200"/>
          <p14:tracePt t="60963" x="8128000" y="2235200"/>
          <p14:tracePt t="60979" x="8115300" y="2235200"/>
          <p14:tracePt t="60996" x="8102600" y="2228850"/>
          <p14:tracePt t="60997" x="8096250" y="2228850"/>
          <p14:tracePt t="61013" x="8083550" y="2228850"/>
          <p14:tracePt t="61030" x="8070850" y="2228850"/>
          <p14:tracePt t="61047" x="8039100" y="2222500"/>
          <p14:tracePt t="61063" x="8013700" y="2222500"/>
          <p14:tracePt t="61080" x="7981950" y="2216150"/>
          <p14:tracePt t="61097" x="7931150" y="2209800"/>
          <p14:tracePt t="61113" x="7912100" y="2209800"/>
          <p14:tracePt t="61130" x="7893050" y="2209800"/>
          <p14:tracePt t="61146" x="7874000" y="2209800"/>
          <p14:tracePt t="61163" x="7867650" y="2209800"/>
          <p14:tracePt t="61180" x="7854950" y="2209800"/>
          <p14:tracePt t="61196" x="7848600" y="2209800"/>
          <p14:tracePt t="61213" x="7842250" y="2209800"/>
          <p14:tracePt t="61230" x="7816850" y="2209800"/>
          <p14:tracePt t="61232" x="7791450" y="2209800"/>
          <p14:tracePt t="61246" x="7778750" y="2209800"/>
          <p14:tracePt t="61264" x="7753350" y="2209800"/>
          <p14:tracePt t="61280" x="7747000" y="2209800"/>
          <p14:tracePt t="61314" x="7740650" y="2209800"/>
          <p14:tracePt t="61511" x="7740650" y="2216150"/>
          <p14:tracePt t="61571" x="7734300" y="2216150"/>
          <p14:tracePt t="61826" x="7734300" y="2222500"/>
          <p14:tracePt t="61826" x="0" y="0"/>
        </p14:tracePtLst>
        <p14:tracePtLst>
          <p14:tracePt t="67731" x="1244600" y="4756150"/>
          <p14:tracePt t="67774" x="1244600" y="4749800"/>
          <p14:tracePt t="68428" x="1250950" y="4749800"/>
          <p14:tracePt t="68456" x="1257300" y="4749800"/>
          <p14:tracePt t="68485" x="1263650" y="4749800"/>
          <p14:tracePt t="68575" x="1270000" y="4756150"/>
          <p14:tracePt t="68581" x="1276350" y="4756150"/>
          <p14:tracePt t="68606" x="1308100" y="4756150"/>
          <p14:tracePt t="68622" x="1346200" y="4756150"/>
          <p14:tracePt t="68639" x="1390650" y="4762500"/>
          <p14:tracePt t="68656" x="1416050" y="4762500"/>
          <p14:tracePt t="68673" x="1466850" y="4762500"/>
          <p14:tracePt t="68689" x="1504950" y="4768850"/>
          <p14:tracePt t="68706" x="1511300" y="4768850"/>
          <p14:tracePt t="68723" x="1524000" y="4768850"/>
          <p14:tracePt t="68739" x="1530350" y="4768850"/>
          <p14:tracePt t="68772" x="1536700" y="4768850"/>
          <p14:tracePt t="68789" x="1543050" y="4768850"/>
          <p14:tracePt t="68823" x="1555750" y="4768850"/>
          <p14:tracePt t="68839" x="1568450" y="4768850"/>
          <p14:tracePt t="68856" x="1587500" y="4768850"/>
          <p14:tracePt t="68873" x="1606550" y="4768850"/>
          <p14:tracePt t="68889" x="1619250" y="4768850"/>
          <p14:tracePt t="68906" x="1644650" y="4768850"/>
          <p14:tracePt t="68923" x="1663700" y="4768850"/>
          <p14:tracePt t="68939" x="1676400" y="4768850"/>
          <p14:tracePt t="68956" x="1689100" y="4768850"/>
          <p14:tracePt t="69003" x="1695450" y="4768850"/>
          <p14:tracePt t="69023" x="1701800" y="4768850"/>
          <p14:tracePt t="69039" x="1714500" y="4768850"/>
          <p14:tracePt t="69056" x="1727200" y="4768850"/>
          <p14:tracePt t="69073" x="1739900" y="4768850"/>
          <p14:tracePt t="69089" x="1752600" y="4768850"/>
          <p14:tracePt t="69106" x="1765300" y="4768850"/>
          <p14:tracePt t="69123" x="1778000" y="4768850"/>
          <p14:tracePt t="69139" x="1784350" y="4768850"/>
          <p14:tracePt t="69157" x="1803400" y="4768850"/>
          <p14:tracePt t="69173" x="1822450" y="4768850"/>
          <p14:tracePt t="69190" x="1841500" y="4768850"/>
          <p14:tracePt t="69206" x="1860550" y="4768850"/>
          <p14:tracePt t="69223" x="1866900" y="4768850"/>
          <p14:tracePt t="69240" x="1879600" y="4768850"/>
          <p14:tracePt t="69257" x="1898650" y="4768850"/>
          <p14:tracePt t="69273" x="1905000" y="4768850"/>
          <p14:tracePt t="69290" x="1917700" y="4768850"/>
          <p14:tracePt t="69306" x="1924050" y="4768850"/>
          <p14:tracePt t="69323" x="1930400" y="4768850"/>
          <p14:tracePt t="69340" x="1936750" y="4768850"/>
          <p14:tracePt t="69356" x="1943100" y="4768850"/>
          <p14:tracePt t="69373" x="1955800" y="4768850"/>
          <p14:tracePt t="69390" x="1981200" y="4768850"/>
          <p14:tracePt t="69396" x="2000250" y="4768850"/>
          <p14:tracePt t="69407" x="2012950" y="4768850"/>
          <p14:tracePt t="69424" x="2032000" y="4768850"/>
          <p14:tracePt t="69426" x="2044700" y="4768850"/>
          <p14:tracePt t="69440" x="2070100" y="4768850"/>
          <p14:tracePt t="69457" x="2082800" y="4768850"/>
          <p14:tracePt t="69473" x="2101850" y="4768850"/>
          <p14:tracePt t="69490" x="2114550" y="4768850"/>
          <p14:tracePt t="69493" x="2120900" y="4768850"/>
          <p14:tracePt t="69507" x="2127250" y="4768850"/>
          <p14:tracePt t="69524" x="2152650" y="4768850"/>
          <p14:tracePt t="69540" x="2190750" y="4768850"/>
          <p14:tracePt t="69557" x="2209800" y="4762500"/>
          <p14:tracePt t="69573" x="2222500" y="4762500"/>
          <p14:tracePt t="69590" x="2235200" y="4762500"/>
          <p14:tracePt t="69607" x="2247900" y="4762500"/>
          <p14:tracePt t="69623" x="2254250" y="4762500"/>
          <p14:tracePt t="69640" x="2273300" y="4762500"/>
          <p14:tracePt t="69658" x="2286000" y="4762500"/>
          <p14:tracePt t="69660" x="2298700" y="4762500"/>
          <p14:tracePt t="69674" x="2311400" y="4762500"/>
          <p14:tracePt t="69690" x="2317750" y="4762500"/>
          <p14:tracePt t="69707" x="2330450" y="4762500"/>
          <p14:tracePt t="69724" x="2349500" y="4762500"/>
          <p14:tracePt t="69726" x="2355850" y="4762500"/>
          <p14:tracePt t="69740" x="2362200" y="4762500"/>
          <p14:tracePt t="69757" x="2374900" y="4762500"/>
          <p14:tracePt t="69774" x="2400300" y="4762500"/>
          <p14:tracePt t="69791" x="2413000" y="4762500"/>
          <p14:tracePt t="69807" x="2432050" y="4762500"/>
          <p14:tracePt t="69824" x="2438400" y="4762500"/>
          <p14:tracePt t="69840" x="2451100" y="4762500"/>
          <p14:tracePt t="69857" x="2457450" y="4762500"/>
          <p14:tracePt t="69874" x="2476500" y="4762500"/>
          <p14:tracePt t="69891" x="2495550" y="4762500"/>
          <p14:tracePt t="69908" x="2508250" y="4762500"/>
          <p14:tracePt t="69924" x="2520950" y="4762500"/>
          <p14:tracePt t="69942" x="2533650" y="4762500"/>
          <p14:tracePt t="69957" x="2546350" y="4762500"/>
          <p14:tracePt t="69975" x="2559050" y="4762500"/>
          <p14:tracePt t="69991" x="2571750" y="4762500"/>
          <p14:tracePt t="70008" x="2584450" y="4762500"/>
          <p14:tracePt t="70024" x="2603500" y="4756150"/>
          <p14:tracePt t="70041" x="2616200" y="4756150"/>
          <p14:tracePt t="70057" x="2635250" y="4756150"/>
          <p14:tracePt t="70074" x="2647950" y="4756150"/>
          <p14:tracePt t="70091" x="2660650" y="4756150"/>
          <p14:tracePt t="70107" x="2667000" y="4756150"/>
          <p14:tracePt t="70124" x="2679700" y="4756150"/>
          <p14:tracePt t="70141" x="2698750" y="4749800"/>
          <p14:tracePt t="70158" x="2724150" y="4749800"/>
          <p14:tracePt t="70175" x="2749550" y="4749800"/>
          <p14:tracePt t="70177" x="2768600" y="4749800"/>
          <p14:tracePt t="70191" x="2774950" y="4749800"/>
          <p14:tracePt t="70208" x="2794000" y="4743450"/>
          <p14:tracePt t="70225" x="2800350" y="4743450"/>
          <p14:tracePt t="70241" x="2806700" y="4743450"/>
          <p14:tracePt t="70257" x="2813050" y="4743450"/>
          <p14:tracePt t="70274" x="2819400" y="4743450"/>
          <p14:tracePt t="70291" x="2825750" y="4743450"/>
          <p14:tracePt t="70308" x="2844800" y="4743450"/>
          <p14:tracePt t="70324" x="2857500" y="4743450"/>
          <p14:tracePt t="70341" x="2863850" y="4743450"/>
          <p14:tracePt t="70358" x="2876550" y="4743450"/>
          <p14:tracePt t="70374" x="2882900" y="4737100"/>
          <p14:tracePt t="70392" x="2889250" y="4737100"/>
          <p14:tracePt t="70425" x="2901950" y="4737100"/>
          <p14:tracePt t="70441" x="2914650" y="4737100"/>
          <p14:tracePt t="70458" x="2921000" y="4737100"/>
          <p14:tracePt t="70475" x="2927350" y="4737100"/>
          <p14:tracePt t="70685" x="2921000" y="4737100"/>
          <p14:tracePt t="70739" x="2914650" y="4737100"/>
          <p14:tracePt t="70768" x="2908300" y="4737100"/>
          <p14:tracePt t="70792" x="2901950" y="4737100"/>
          <p14:tracePt t="70808" x="2895600" y="4737100"/>
          <p14:tracePt t="70825" x="2882900" y="4737100"/>
          <p14:tracePt t="70842" x="2870200" y="4743450"/>
          <p14:tracePt t="70844" x="2863850" y="4743450"/>
          <p14:tracePt t="70875" x="2851150" y="4743450"/>
          <p14:tracePt t="70892" x="2838450" y="4743450"/>
          <p14:tracePt t="70910" x="2825750" y="4743450"/>
          <p14:tracePt t="70926" x="2819400" y="4743450"/>
          <p14:tracePt t="70943" x="2806700" y="4743450"/>
          <p14:tracePt t="70958" x="2794000" y="4743450"/>
          <p14:tracePt t="70976" x="2787650" y="4743450"/>
          <p14:tracePt t="70992" x="2768600" y="4749800"/>
          <p14:tracePt t="71008" x="2755900" y="4749800"/>
          <p14:tracePt t="71025" x="2743200" y="4749800"/>
          <p14:tracePt t="71042" x="2730500" y="4749800"/>
          <p14:tracePt t="71059" x="2717800" y="4749800"/>
          <p14:tracePt t="71092" x="2705100" y="4749800"/>
          <p14:tracePt t="71109" x="2686050" y="4749800"/>
          <p14:tracePt t="71126" x="2673350" y="4749800"/>
          <p14:tracePt t="71143" x="2654300" y="4749800"/>
          <p14:tracePt t="71175" x="2641600" y="4749800"/>
          <p14:tracePt t="71193" x="2635250" y="4749800"/>
          <p14:tracePt t="71225" x="2628900" y="4749800"/>
          <p14:tracePt t="71242" x="2622550" y="4749800"/>
          <p14:tracePt t="71259" x="2616200" y="4749800"/>
          <p14:tracePt t="71275" x="2597150" y="4749800"/>
          <p14:tracePt t="71292" x="2590800" y="4749800"/>
          <p14:tracePt t="71309" x="2578100" y="4749800"/>
          <p14:tracePt t="71326" x="2571750" y="4749800"/>
          <p14:tracePt t="71342" x="2559050" y="4749800"/>
          <p14:tracePt t="71360" x="2552700" y="4749800"/>
          <p14:tracePt t="71376" x="2546350" y="4749800"/>
          <p14:tracePt t="71395" x="2533650" y="4749800"/>
          <p14:tracePt t="71410" x="2520950" y="4749800"/>
          <p14:tracePt t="71427" x="2514600" y="4749800"/>
          <p14:tracePt t="71442" x="2501900" y="4749800"/>
          <p14:tracePt t="71459" x="2495550" y="4749800"/>
          <p14:tracePt t="71476" x="2489200" y="4749800"/>
          <p14:tracePt t="71529" x="2489200" y="4756150"/>
          <p14:tracePt t="71723" x="2482850" y="4756150"/>
          <p14:tracePt t="71761" x="2476500" y="4756150"/>
          <p14:tracePt t="71785" x="2470150" y="4756150"/>
          <p14:tracePt t="71834" x="2463800" y="4756150"/>
          <p14:tracePt t="71869" x="2457450" y="4762500"/>
          <p14:tracePt t="71881" x="2451100" y="4762500"/>
          <p14:tracePt t="71893" x="2444750" y="4762500"/>
          <p14:tracePt t="71910" x="2438400" y="4762500"/>
          <p14:tracePt t="71927" x="2432050" y="4762500"/>
          <p14:tracePt t="71943" x="2425700" y="4762500"/>
          <p14:tracePt t="71960" x="2419350" y="4762500"/>
          <p14:tracePt t="71976" x="2413000" y="4762500"/>
          <p14:tracePt t="71993" x="2406650" y="4762500"/>
          <p14:tracePt t="72010" x="2400300" y="4762500"/>
          <p14:tracePt t="72026" x="2393950" y="4762500"/>
          <p14:tracePt t="72043" x="2387600" y="4762500"/>
          <p14:tracePt t="72060" x="2381250" y="4762500"/>
          <p14:tracePt t="72076" x="2381250" y="4768850"/>
          <p14:tracePt t="72094" x="2374900" y="4768850"/>
          <p14:tracePt t="72096" x="2368550" y="4768850"/>
          <p14:tracePt t="72110" x="2362200" y="4768850"/>
          <p14:tracePt t="72144" x="2349500" y="4768850"/>
          <p14:tracePt t="72160" x="2343150" y="4768850"/>
          <p14:tracePt t="72177" x="2336800" y="4768850"/>
          <p14:tracePt t="72193" x="2330450" y="4768850"/>
          <p14:tracePt t="72210" x="2317750" y="4768850"/>
          <p14:tracePt t="72227" x="2311400" y="4768850"/>
          <p14:tracePt t="72243" x="2298700" y="4768850"/>
          <p14:tracePt t="72260" x="2292350" y="4768850"/>
          <p14:tracePt t="72277" x="2279650" y="4768850"/>
          <p14:tracePt t="72294" x="2273300" y="4768850"/>
          <p14:tracePt t="72310" x="2260600" y="4768850"/>
          <p14:tracePt t="72327" x="2247900" y="4768850"/>
          <p14:tracePt t="72329" x="2241550" y="4768850"/>
          <p14:tracePt t="72361" x="2222500" y="4768850"/>
          <p14:tracePt t="72377" x="2209800" y="4768850"/>
          <p14:tracePt t="72395" x="2190750" y="4768850"/>
          <p14:tracePt t="72410" x="2171700" y="4768850"/>
          <p14:tracePt t="72428" x="2146300" y="4768850"/>
          <p14:tracePt t="72444" x="2127250" y="4775200"/>
          <p14:tracePt t="72460" x="2101850" y="4775200"/>
          <p14:tracePt t="72477" x="2076450" y="4775200"/>
          <p14:tracePt t="72494" x="2057400" y="4775200"/>
          <p14:tracePt t="72496" x="2044700" y="4775200"/>
          <p14:tracePt t="72510" x="2038350" y="4775200"/>
          <p14:tracePt t="72527" x="2025650" y="4775200"/>
          <p14:tracePt t="72544" x="2006600" y="4775200"/>
          <p14:tracePt t="72560" x="2000250" y="4775200"/>
          <p14:tracePt t="72577" x="1993900" y="4775200"/>
          <p14:tracePt t="72594" x="1974850" y="4775200"/>
          <p14:tracePt t="72611" x="1955800" y="4775200"/>
          <p14:tracePt t="72627" x="1943100" y="4775200"/>
          <p14:tracePt t="72644" x="1924050" y="4775200"/>
          <p14:tracePt t="72660" x="1911350" y="4775200"/>
          <p14:tracePt t="72678" x="1892300" y="4775200"/>
          <p14:tracePt t="72694" x="1885950" y="4775200"/>
          <p14:tracePt t="72711" x="1879600" y="4775200"/>
          <p14:tracePt t="72727" x="1873250" y="4775200"/>
          <p14:tracePt t="72761" x="1866900" y="4775200"/>
          <p14:tracePt t="72794" x="1860550" y="4775200"/>
          <p14:tracePt t="72811" x="1854200" y="4775200"/>
          <p14:tracePt t="72827" x="1847850" y="4775200"/>
          <p14:tracePt t="72845" x="1822450" y="4775200"/>
          <p14:tracePt t="72861" x="1809750" y="4775200"/>
          <p14:tracePt t="72878" x="1784350" y="4775200"/>
          <p14:tracePt t="72894" x="1771650" y="4775200"/>
          <p14:tracePt t="72911" x="1758950" y="4775200"/>
          <p14:tracePt t="72927" x="1746250" y="4775200"/>
          <p14:tracePt t="72944" x="1733550" y="4775200"/>
          <p14:tracePt t="72961" x="1727200" y="4775200"/>
          <p14:tracePt t="72978" x="1714500" y="4775200"/>
          <p14:tracePt t="72994" x="1695450" y="4775200"/>
          <p14:tracePt t="73011" x="1682750" y="4775200"/>
          <p14:tracePt t="73013" x="1676400" y="4775200"/>
          <p14:tracePt t="73028" x="1663700" y="4775200"/>
          <p14:tracePt t="73044" x="1644650" y="4775200"/>
          <p14:tracePt t="73061" x="1631950" y="4775200"/>
          <p14:tracePt t="73078" x="1625600" y="4775200"/>
          <p14:tracePt t="73095" x="1612900" y="4775200"/>
          <p14:tracePt t="73111" x="1593850" y="4775200"/>
          <p14:tracePt t="73128" x="1574800" y="4775200"/>
          <p14:tracePt t="73144" x="1549400" y="4775200"/>
          <p14:tracePt t="73161" x="1543050" y="4775200"/>
          <p14:tracePt t="73179" x="1530350" y="4775200"/>
          <p14:tracePt t="73194" x="1517650" y="4775200"/>
          <p14:tracePt t="73211" x="1511300" y="4775200"/>
          <p14:tracePt t="73228" x="1504950" y="4775200"/>
          <p14:tracePt t="73261" x="1492250" y="4775200"/>
          <p14:tracePt t="73279" x="1485900" y="4775200"/>
          <p14:tracePt t="73295" x="1479550" y="4775200"/>
          <p14:tracePt t="73311" x="1466850" y="4768850"/>
          <p14:tracePt t="73329" x="1447800" y="4768850"/>
          <p14:tracePt t="73345" x="1435100" y="4768850"/>
          <p14:tracePt t="73362" x="1422400" y="4768850"/>
          <p14:tracePt t="73379" x="1409700" y="4762500"/>
          <p14:tracePt t="73395" x="1390650" y="4762500"/>
          <p14:tracePt t="73411" x="1384300" y="4762500"/>
          <p14:tracePt t="73428" x="1352550" y="4756150"/>
          <p14:tracePt t="73445" x="1327150" y="4756150"/>
          <p14:tracePt t="73461" x="1320800" y="4756150"/>
          <p14:tracePt t="73478" x="1314450" y="4756150"/>
          <p14:tracePt t="73785" x="1314450" y="4762500"/>
          <p14:tracePt t="73813" x="1339850" y="4762500"/>
          <p14:tracePt t="73819" x="1352550" y="4762500"/>
          <p14:tracePt t="73829" x="1371600" y="4762500"/>
          <p14:tracePt t="73846" x="1422400" y="4768850"/>
          <p14:tracePt t="73862" x="1485900" y="4775200"/>
          <p14:tracePt t="73879" x="1562100" y="4775200"/>
          <p14:tracePt t="73895" x="1651000" y="4781550"/>
          <p14:tracePt t="73912" x="1752600" y="4781550"/>
          <p14:tracePt t="73915" x="1803400" y="4781550"/>
          <p14:tracePt t="73929" x="1854200" y="4781550"/>
          <p14:tracePt t="73946" x="1936750" y="4781550"/>
          <p14:tracePt t="73962" x="2012950" y="4781550"/>
          <p14:tracePt t="73979" x="2057400" y="4781550"/>
          <p14:tracePt t="73996" x="2082800" y="4781550"/>
          <p14:tracePt t="74012" x="2165350" y="4781550"/>
          <p14:tracePt t="74029" x="2203450" y="4781550"/>
          <p14:tracePt t="74046" x="2241550" y="4781550"/>
          <p14:tracePt t="74063" x="2273300" y="4781550"/>
          <p14:tracePt t="74079" x="2305050" y="4781550"/>
          <p14:tracePt t="74096" x="2349500" y="4781550"/>
          <p14:tracePt t="74113" x="2393950" y="4781550"/>
          <p14:tracePt t="74129" x="2425700" y="4781550"/>
          <p14:tracePt t="74146" x="2463800" y="4775200"/>
          <p14:tracePt t="74148" x="2482850" y="4775200"/>
          <p14:tracePt t="74162" x="2489200" y="4775200"/>
          <p14:tracePt t="74180" x="2520950" y="4768850"/>
          <p14:tracePt t="74196" x="2540000" y="4768850"/>
          <p14:tracePt t="74213" x="2578100" y="4768850"/>
          <p14:tracePt t="74229" x="2603500" y="4762500"/>
          <p14:tracePt t="74246" x="2641600" y="4762500"/>
          <p14:tracePt t="74262" x="2647950" y="4762500"/>
          <p14:tracePt t="74407" x="2654300" y="4762500"/>
          <p14:tracePt t="74417" x="2660650" y="4762500"/>
          <p14:tracePt t="74429" x="2667000" y="4762500"/>
          <p14:tracePt t="74431" x="2673350" y="4762500"/>
          <p14:tracePt t="74446" x="2705100" y="4762500"/>
          <p14:tracePt t="74463" x="2755900" y="4756150"/>
          <p14:tracePt t="74479" x="2774950" y="4749800"/>
          <p14:tracePt t="74496" x="2787650" y="4749800"/>
          <p14:tracePt t="74619" x="2806700" y="4749800"/>
          <p14:tracePt t="74642" x="2819400" y="4743450"/>
          <p14:tracePt t="75383" x="0" y="0"/>
        </p14:tracePtLst>
        <p14:tracePtLst>
          <p14:tracePt t="77474" x="1231900" y="4756150"/>
          <p14:tracePt t="77555" x="1238250" y="4756150"/>
          <p14:tracePt t="77567" x="1244600" y="4762500"/>
          <p14:tracePt t="77583" x="1250950" y="4762500"/>
          <p14:tracePt t="77600" x="1263650" y="4762500"/>
          <p14:tracePt t="77617" x="1282700" y="4762500"/>
          <p14:tracePt t="77633" x="1308100" y="4762500"/>
          <p14:tracePt t="77635" x="1320800" y="4768850"/>
          <p14:tracePt t="77650" x="1339850" y="4768850"/>
          <p14:tracePt t="77667" x="1352550" y="4768850"/>
          <p14:tracePt t="77683" x="1358900" y="4768850"/>
          <p14:tracePt t="77700" x="1365250" y="4768850"/>
          <p14:tracePt t="77717" x="1371600" y="4768850"/>
          <p14:tracePt t="77733" x="1384300" y="4768850"/>
          <p14:tracePt t="77751" x="1397000" y="4768850"/>
          <p14:tracePt t="77767" x="1409700" y="4768850"/>
          <p14:tracePt t="77783" x="1422400" y="4768850"/>
          <p14:tracePt t="77800" x="1441450" y="4768850"/>
          <p14:tracePt t="77803" x="1447800" y="4768850"/>
          <p14:tracePt t="77817" x="1460500" y="4768850"/>
          <p14:tracePt t="77833" x="1479550" y="4768850"/>
          <p14:tracePt t="77850" x="1504950" y="4768850"/>
          <p14:tracePt t="77867" x="1524000" y="4768850"/>
          <p14:tracePt t="77869" x="1536700" y="4768850"/>
          <p14:tracePt t="77883" x="1543050" y="4768850"/>
          <p14:tracePt t="77900" x="1562100" y="4768850"/>
          <p14:tracePt t="77917" x="1568450" y="4768850"/>
          <p14:tracePt t="77934" x="1574800" y="4768850"/>
          <p14:tracePt t="77950" x="1581150" y="4768850"/>
          <p14:tracePt t="77967" x="1593850" y="4768850"/>
          <p14:tracePt t="77984" x="1606550" y="4768850"/>
          <p14:tracePt t="78001" x="1619250" y="4768850"/>
          <p14:tracePt t="78018" x="1631950" y="4768850"/>
          <p14:tracePt t="78034" x="1638300" y="4768850"/>
          <p14:tracePt t="78108" x="1644650" y="4768850"/>
          <p14:tracePt t="78119" x="1651000" y="4768850"/>
          <p14:tracePt t="78134" x="1663700" y="4768850"/>
          <p14:tracePt t="78151" x="1676400" y="4768850"/>
          <p14:tracePt t="78167" x="1682750" y="4768850"/>
          <p14:tracePt t="78184" x="1701800" y="4768850"/>
          <p14:tracePt t="78201" x="1714500" y="4775200"/>
          <p14:tracePt t="78217" x="1720850" y="4775200"/>
          <p14:tracePt t="78234" x="1733550" y="4775200"/>
          <p14:tracePt t="78251" x="1746250" y="4775200"/>
          <p14:tracePt t="78267" x="1765300" y="4775200"/>
          <p14:tracePt t="78284" x="1790700" y="4775200"/>
          <p14:tracePt t="78301" x="1809750" y="4775200"/>
          <p14:tracePt t="78317" x="1841500" y="4775200"/>
          <p14:tracePt t="78318" x="1847850" y="4775200"/>
          <p14:tracePt t="78335" x="1866900" y="4775200"/>
          <p14:tracePt t="78351" x="1892300" y="4775200"/>
          <p14:tracePt t="78368" x="1911350" y="4775200"/>
          <p14:tracePt t="78384" x="1943100" y="4781550"/>
          <p14:tracePt t="78401" x="1974850" y="4781550"/>
          <p14:tracePt t="78418" x="2012950" y="4781550"/>
          <p14:tracePt t="78434" x="2044700" y="4781550"/>
          <p14:tracePt t="78451" x="2063750" y="4781550"/>
          <p14:tracePt t="78499" x="2070100" y="4781550"/>
          <p14:tracePt t="78518" x="2089150" y="4781550"/>
          <p14:tracePt t="78534" x="2120900" y="4781550"/>
          <p14:tracePt t="78551" x="2152650" y="4781550"/>
          <p14:tracePt t="78552" x="2171700" y="4781550"/>
          <p14:tracePt t="78568" x="2184400" y="4781550"/>
          <p14:tracePt t="78585" x="2203450" y="4781550"/>
          <p14:tracePt t="78789" x="2209800" y="4781550"/>
          <p14:tracePt t="78903" x="2216150" y="4781550"/>
          <p14:tracePt t="78908" x="2222500" y="4781550"/>
          <p14:tracePt t="78935" x="2235200" y="4781550"/>
          <p14:tracePt t="78952" x="2241550" y="4781550"/>
          <p14:tracePt t="78968" x="2254250" y="4781550"/>
          <p14:tracePt t="78985" x="2260600" y="4781550"/>
          <p14:tracePt t="79063" x="2266950" y="4781550"/>
          <p14:tracePt t="79069" x="2273300" y="4781550"/>
          <p14:tracePt t="79085" x="2279650" y="4781550"/>
          <p14:tracePt t="79102" x="2292350" y="4781550"/>
          <p14:tracePt t="79118" x="2305050" y="4781550"/>
          <p14:tracePt t="79135" x="2317750" y="4781550"/>
          <p14:tracePt t="79152" x="2330450" y="4781550"/>
          <p14:tracePt t="79169" x="2343150" y="4781550"/>
          <p14:tracePt t="79185" x="2355850" y="4781550"/>
          <p14:tracePt t="79202" x="2387600" y="4781550"/>
          <p14:tracePt t="79219" x="2400300" y="4781550"/>
          <p14:tracePt t="79221" x="2406650" y="4781550"/>
          <p14:tracePt t="79236" x="2413000" y="4781550"/>
          <p14:tracePt t="79252" x="2425700" y="4781550"/>
          <p14:tracePt t="79269" x="2438400" y="4781550"/>
          <p14:tracePt t="79285" x="2444750" y="4781550"/>
          <p14:tracePt t="79302" x="2470150" y="4781550"/>
          <p14:tracePt t="79319" x="2482850" y="4775200"/>
          <p14:tracePt t="79335" x="2501900" y="4775200"/>
          <p14:tracePt t="79352" x="2533650" y="4768850"/>
          <p14:tracePt t="79369" x="2552700" y="4768850"/>
          <p14:tracePt t="79385" x="2565400" y="4768850"/>
          <p14:tracePt t="79402" x="2578100" y="4768850"/>
          <p14:tracePt t="79419" x="2590800" y="4768850"/>
          <p14:tracePt t="79435" x="2603500" y="4762500"/>
          <p14:tracePt t="79452" x="2609850" y="4762500"/>
          <p14:tracePt t="79469" x="2622550" y="4762500"/>
          <p14:tracePt t="79486" x="2641600" y="4762500"/>
          <p14:tracePt t="79488" x="2654300" y="4762500"/>
          <p14:tracePt t="79503" x="2679700" y="4762500"/>
          <p14:tracePt t="79519" x="2698750" y="4762500"/>
          <p14:tracePt t="79536" x="2705100" y="4762500"/>
          <p14:tracePt t="79553" x="2730500" y="4756150"/>
          <p14:tracePt t="79569" x="2736850" y="4756150"/>
          <p14:tracePt t="79586" x="2762250" y="4756150"/>
          <p14:tracePt t="79602" x="2774950" y="4756150"/>
          <p14:tracePt t="79619" x="2781300" y="4756150"/>
          <p14:tracePt t="79636" x="2787650" y="4756150"/>
          <p14:tracePt t="79652" x="2794000" y="4756150"/>
          <p14:tracePt t="79669" x="2813050" y="4756150"/>
          <p14:tracePt t="79686" x="2825750" y="4756150"/>
          <p14:tracePt t="79702" x="2851150" y="4756150"/>
          <p14:tracePt t="79720" x="2870200" y="4756150"/>
          <p14:tracePt t="79722" x="2876550" y="4756150"/>
          <p14:tracePt t="79737" x="2882900" y="4756150"/>
          <p14:tracePt t="79769" x="2895600" y="4756150"/>
          <p14:tracePt t="79786" x="2901950" y="4756150"/>
          <p14:tracePt t="79819" x="2908300" y="4756150"/>
          <p14:tracePt t="79946" x="2914650" y="4756150"/>
          <p14:tracePt t="80934" x="0" y="0"/>
        </p14:tracePtLst>
        <p14:tracePtLst>
          <p14:tracePt t="83864" x="3746500" y="4781550"/>
          <p14:tracePt t="84038" x="3759200" y="4781550"/>
          <p14:tracePt t="84058" x="3778250" y="4781550"/>
          <p14:tracePt t="84074" x="3797300" y="4787900"/>
          <p14:tracePt t="84091" x="3829050" y="4787900"/>
          <p14:tracePt t="84108" x="3867150" y="4794250"/>
          <p14:tracePt t="84109" x="3879850" y="4794250"/>
          <p14:tracePt t="84125" x="3898900" y="4794250"/>
          <p14:tracePt t="84142" x="3911600" y="4794250"/>
          <p14:tracePt t="84176" x="3917950" y="4794250"/>
          <p14:tracePt t="84191" x="3924300" y="4794250"/>
          <p14:tracePt t="84208" x="3943350" y="4794250"/>
          <p14:tracePt t="84225" x="3968750" y="4794250"/>
          <p14:tracePt t="84242" x="4013200" y="4794250"/>
          <p14:tracePt t="84258" x="4057650" y="4794250"/>
          <p14:tracePt t="84275" x="4102100" y="4794250"/>
          <p14:tracePt t="84292" x="4140200" y="4800600"/>
          <p14:tracePt t="84308" x="4159250" y="4800600"/>
          <p14:tracePt t="84325" x="4184650" y="4800600"/>
          <p14:tracePt t="84342" x="4203700" y="4800600"/>
          <p14:tracePt t="84343" x="4210050" y="4800600"/>
          <p14:tracePt t="84358" x="4222750" y="4800600"/>
          <p14:tracePt t="84376" x="4241800" y="4800600"/>
          <p14:tracePt t="84392" x="4254500" y="4800600"/>
          <p14:tracePt t="84409" x="4279900" y="4800600"/>
          <p14:tracePt t="84426" x="4298950" y="4800600"/>
          <p14:tracePt t="84442" x="4330700" y="4800600"/>
          <p14:tracePt t="84458" x="4362450" y="4806950"/>
          <p14:tracePt t="84475" x="4381500" y="4806950"/>
          <p14:tracePt t="84492" x="4413250" y="4806950"/>
          <p14:tracePt t="84509" x="4438650" y="4806950"/>
          <p14:tracePt t="84511" x="4445000" y="4806950"/>
          <p14:tracePt t="84525" x="4451350" y="4806950"/>
          <p14:tracePt t="84542" x="4470400" y="4806950"/>
          <p14:tracePt t="84558" x="4489450" y="4806950"/>
          <p14:tracePt t="84575" x="4508500" y="4806950"/>
          <p14:tracePt t="84592" x="4527550" y="4813300"/>
          <p14:tracePt t="84594" x="4533900" y="4813300"/>
          <p14:tracePt t="84609" x="4565650" y="4813300"/>
          <p14:tracePt t="84625" x="4578350" y="4813300"/>
          <p14:tracePt t="84642" x="4603750" y="4813300"/>
          <p14:tracePt t="84659" x="4616450" y="4813300"/>
          <p14:tracePt t="84676" x="4635500" y="4813300"/>
          <p14:tracePt t="84693" x="4648200" y="4813300"/>
          <p14:tracePt t="84709" x="4660900" y="4813300"/>
          <p14:tracePt t="84726" x="4673600" y="4813300"/>
          <p14:tracePt t="84742" x="4686300" y="4813300"/>
          <p14:tracePt t="84759" x="4705350" y="4813300"/>
          <p14:tracePt t="84761" x="4711700" y="4813300"/>
          <p14:tracePt t="84775" x="4724400" y="4813300"/>
          <p14:tracePt t="84792" x="4749800" y="4813300"/>
          <p14:tracePt t="84809" x="4775200" y="4813300"/>
          <p14:tracePt t="84825" x="4794250" y="4813300"/>
          <p14:tracePt t="84842" x="4800600" y="4813300"/>
          <p14:tracePt t="84844" x="4819650" y="4813300"/>
          <p14:tracePt t="84859" x="4845050" y="4813300"/>
          <p14:tracePt t="84876" x="4876800" y="4813300"/>
          <p14:tracePt t="84893" x="4908550" y="4813300"/>
          <p14:tracePt t="84909" x="4927600" y="4813300"/>
          <p14:tracePt t="84926" x="4959350" y="4813300"/>
          <p14:tracePt t="84943" x="4991100" y="4813300"/>
          <p14:tracePt t="84959" x="5022850" y="4813300"/>
          <p14:tracePt t="84976" x="5041900" y="4813300"/>
          <p14:tracePt t="84993" x="5067300" y="4813300"/>
          <p14:tracePt t="85009" x="5092700" y="4813300"/>
          <p14:tracePt t="85026" x="5118100" y="4813300"/>
          <p14:tracePt t="85027" x="5137150" y="4813300"/>
          <p14:tracePt t="85059" x="5187950" y="4813300"/>
          <p14:tracePt t="85076" x="5207000" y="4813300"/>
          <p14:tracePt t="85092" x="5245100" y="4813300"/>
          <p14:tracePt t="85109" x="5251450" y="4813300"/>
          <p14:tracePt t="85127" x="5257800" y="4813300"/>
          <p14:tracePt t="85160" x="5264150" y="4813300"/>
          <p14:tracePt t="85193" x="5270500" y="4813300"/>
          <p14:tracePt t="85209" x="5276850" y="4813300"/>
          <p14:tracePt t="85226" x="5289550" y="4813300"/>
          <p14:tracePt t="86285" x="5270500" y="4813300"/>
          <p14:tracePt t="86295" x="5251450" y="4813300"/>
          <p14:tracePt t="86311" x="5207000" y="4819650"/>
          <p14:tracePt t="86327" x="5137150" y="4819650"/>
          <p14:tracePt t="86344" x="5086350" y="4826000"/>
          <p14:tracePt t="86361" x="5048250" y="4826000"/>
          <p14:tracePt t="86378" x="5035550" y="4826000"/>
          <p14:tracePt t="86395" x="5029200" y="4826000"/>
          <p14:tracePt t="86444" x="5022850" y="4826000"/>
          <p14:tracePt t="86446" x="5010150" y="4826000"/>
          <p14:tracePt t="86461" x="4972050" y="4832350"/>
          <p14:tracePt t="86477" x="4914900" y="4838700"/>
          <p14:tracePt t="86494" x="4845050" y="4838700"/>
          <p14:tracePt t="86511" x="4762500" y="4845050"/>
          <p14:tracePt t="86528" x="4699000" y="4845050"/>
          <p14:tracePt t="86544" x="4654550" y="4845050"/>
          <p14:tracePt t="86561" x="4622800" y="4845050"/>
          <p14:tracePt t="86578" x="4610100" y="4845050"/>
          <p14:tracePt t="86595" x="4603750" y="4845050"/>
          <p14:tracePt t="86612" x="4578350" y="4851400"/>
          <p14:tracePt t="86628" x="4540250" y="4857750"/>
          <p14:tracePt t="86645" x="4483100" y="4864100"/>
          <p14:tracePt t="86661" x="4413250" y="4864100"/>
          <p14:tracePt t="86679" x="4330700" y="4870450"/>
          <p14:tracePt t="86680" x="4298950" y="4870450"/>
          <p14:tracePt t="86695" x="4260850" y="4870450"/>
          <p14:tracePt t="86711" x="4222750" y="4870450"/>
          <p14:tracePt t="86728" x="4178300" y="4870450"/>
          <p14:tracePt t="86744" x="4146550" y="4870450"/>
          <p14:tracePt t="86761" x="4114800" y="4870450"/>
          <p14:tracePt t="86778" x="4076700" y="4870450"/>
          <p14:tracePt t="86795" x="4032250" y="4870450"/>
          <p14:tracePt t="86811" x="3968750" y="4870450"/>
          <p14:tracePt t="86828" x="3892550" y="4870450"/>
          <p14:tracePt t="86845" x="3835400" y="4870450"/>
          <p14:tracePt t="86862" x="3790950" y="4870450"/>
          <p14:tracePt t="86878" x="3771900" y="4870450"/>
          <p14:tracePt t="86943" x="3765550" y="4870450"/>
          <p14:tracePt t="86961" x="3752850" y="4870450"/>
          <p14:tracePt t="86978" x="3740150" y="4870450"/>
          <p14:tracePt t="86995" x="3708400" y="4870450"/>
          <p14:tracePt t="87012" x="3651250" y="4876800"/>
          <p14:tracePt t="87028" x="3587750" y="4876800"/>
          <p14:tracePt t="87045" x="3536950" y="4883150"/>
          <p14:tracePt t="87062" x="3524250" y="4883150"/>
          <p14:tracePt t="87145" x="3530600" y="4883150"/>
          <p14:tracePt t="87241" x="3536950" y="4883150"/>
          <p14:tracePt t="87246" x="3549650" y="4883150"/>
          <p14:tracePt t="87262" x="3575050" y="4883150"/>
          <p14:tracePt t="87278" x="3619500" y="4883150"/>
          <p14:tracePt t="87295" x="3689350" y="4876800"/>
          <p14:tracePt t="87312" x="3771900" y="4876800"/>
          <p14:tracePt t="87329" x="3848100" y="4876800"/>
          <p14:tracePt t="87346" x="3911600" y="4876800"/>
          <p14:tracePt t="87348" x="3924300" y="4870450"/>
          <p14:tracePt t="87362" x="3956050" y="4870450"/>
          <p14:tracePt t="87379" x="3994150" y="4870450"/>
          <p14:tracePt t="87396" x="4013200" y="4864100"/>
          <p14:tracePt t="87415" x="4019550" y="4864100"/>
          <p14:tracePt t="87429" x="4025900" y="4864100"/>
          <p14:tracePt t="87445" x="4051300" y="4864100"/>
          <p14:tracePt t="87462" x="4083050" y="4864100"/>
          <p14:tracePt t="87479" x="4133850" y="4864100"/>
          <p14:tracePt t="87495" x="4165600" y="4857750"/>
          <p14:tracePt t="87512" x="4216400" y="4857750"/>
          <p14:tracePt t="87529" x="4241800" y="4857750"/>
          <p14:tracePt t="87545" x="4273550" y="4857750"/>
          <p14:tracePt t="87562" x="4311650" y="4857750"/>
          <p14:tracePt t="87579" x="4324350" y="4857750"/>
          <p14:tracePt t="87583" x="4337050" y="4857750"/>
          <p14:tracePt t="87596" x="4343400" y="4851400"/>
          <p14:tracePt t="87613" x="4362450" y="4851400"/>
          <p14:tracePt t="87631" x="4419600" y="4851400"/>
          <p14:tracePt t="87646" x="4451350" y="4851400"/>
          <p14:tracePt t="87662" x="4489450" y="4851400"/>
          <p14:tracePt t="87680" x="4527550" y="4851400"/>
          <p14:tracePt t="87696" x="4552950" y="4851400"/>
          <p14:tracePt t="87712" x="4597400" y="4851400"/>
          <p14:tracePt t="87729" x="4629150" y="4851400"/>
          <p14:tracePt t="87746" x="4667250" y="4851400"/>
          <p14:tracePt t="87762" x="4705350" y="4851400"/>
          <p14:tracePt t="87779" x="4737100" y="4851400"/>
          <p14:tracePt t="87796" x="4762500" y="4851400"/>
          <p14:tracePt t="87800" x="4768850" y="4851400"/>
          <p14:tracePt t="87812" x="4781550" y="4851400"/>
          <p14:tracePt t="87830" x="4800600" y="4851400"/>
          <p14:tracePt t="87832" x="4806950" y="4851400"/>
          <p14:tracePt t="87847" x="4819650" y="4851400"/>
          <p14:tracePt t="87863" x="4864100" y="4851400"/>
          <p14:tracePt t="87880" x="4889500" y="4851400"/>
          <p14:tracePt t="87896" x="4914900" y="4851400"/>
          <p14:tracePt t="87912" x="4927600" y="4851400"/>
          <p14:tracePt t="87929" x="4940300" y="4851400"/>
          <p14:tracePt t="87946" x="4959350" y="4851400"/>
          <p14:tracePt t="87963" x="4972050" y="4851400"/>
          <p14:tracePt t="87979" x="4991100" y="4851400"/>
          <p14:tracePt t="87996" x="5010150" y="4851400"/>
          <p14:tracePt t="88013" x="5022850" y="4851400"/>
          <p14:tracePt t="88029" x="5048250" y="4851400"/>
          <p14:tracePt t="88046" x="5060950" y="4851400"/>
          <p14:tracePt t="88063" x="5086350" y="4851400"/>
          <p14:tracePt t="88080" x="5099050" y="4851400"/>
          <p14:tracePt t="88097" x="5118100" y="4851400"/>
          <p14:tracePt t="88099" x="5130800" y="4851400"/>
          <p14:tracePt t="88114" x="5149850" y="4851400"/>
          <p14:tracePt t="88130" x="5156200" y="4851400"/>
          <p14:tracePt t="88146" x="5162550" y="4851400"/>
          <p14:tracePt t="88180" x="5168900" y="4851400"/>
          <p14:tracePt t="88196" x="5175250" y="4851400"/>
          <p14:tracePt t="88213" x="5187950" y="4851400"/>
          <p14:tracePt t="88230" x="5194300" y="4851400"/>
          <p14:tracePt t="88353" x="5200650" y="4851400"/>
          <p14:tracePt t="88719" x="5200650" y="4845050"/>
          <p14:tracePt t="88750" x="5187950" y="4845050"/>
          <p14:tracePt t="88777" x="5156200" y="4845050"/>
          <p14:tracePt t="88782" x="5149850" y="4845050"/>
          <p14:tracePt t="88797" x="5118100" y="4845050"/>
          <p14:tracePt t="88814" x="5105400" y="4845050"/>
          <p14:tracePt t="88831" x="5054600" y="4845050"/>
          <p14:tracePt t="88848" x="5022850" y="4845050"/>
          <p14:tracePt t="88864" x="4984750" y="4845050"/>
          <p14:tracePt t="88880" x="4927600" y="4845050"/>
          <p14:tracePt t="88897" x="4876800" y="4845050"/>
          <p14:tracePt t="88914" x="4826000" y="4845050"/>
          <p14:tracePt t="88931" x="4762500" y="4845050"/>
          <p14:tracePt t="88947" x="4705350" y="4845050"/>
          <p14:tracePt t="88964" x="4641850" y="4845050"/>
          <p14:tracePt t="88981" x="4591050" y="4845050"/>
          <p14:tracePt t="88997" x="4565650" y="4845050"/>
          <p14:tracePt t="89000" x="4552950" y="4845050"/>
          <p14:tracePt t="89014" x="4533900" y="4845050"/>
          <p14:tracePt t="89031" x="4489450" y="4845050"/>
          <p14:tracePt t="89047" x="4464050" y="4845050"/>
          <p14:tracePt t="89064" x="4445000" y="4845050"/>
          <p14:tracePt t="89066" x="4432300" y="4845050"/>
          <p14:tracePt t="89081" x="4394200" y="4845050"/>
          <p14:tracePt t="89098" x="4349750" y="4845050"/>
          <p14:tracePt t="89114" x="4298950" y="4845050"/>
          <p14:tracePt t="89131" x="4254500" y="4845050"/>
          <p14:tracePt t="89147" x="4203700" y="4845050"/>
          <p14:tracePt t="89164" x="4140200" y="4845050"/>
          <p14:tracePt t="89181" x="4102100" y="4845050"/>
          <p14:tracePt t="89198" x="4025900" y="4838700"/>
          <p14:tracePt t="89214" x="3949700" y="4838700"/>
          <p14:tracePt t="89231" x="3911600" y="4832350"/>
          <p14:tracePt t="89234" x="3879850" y="4832350"/>
          <p14:tracePt t="89248" x="3873500" y="4832350"/>
          <p14:tracePt t="89264" x="3854450" y="4832350"/>
          <p14:tracePt t="89281" x="3841750" y="4826000"/>
          <p14:tracePt t="89315" x="3835400" y="4826000"/>
          <p14:tracePt t="89331" x="3822700" y="4826000"/>
          <p14:tracePt t="89348" x="3797300" y="4826000"/>
          <p14:tracePt t="89364" x="3790950" y="4826000"/>
          <p14:tracePt t="89381" x="3784600" y="4826000"/>
          <p14:tracePt t="89414" x="3771900" y="4826000"/>
          <p14:tracePt t="89431" x="3765550" y="4826000"/>
          <p14:tracePt t="89650" x="3778250" y="4826000"/>
          <p14:tracePt t="89655" x="3797300" y="4826000"/>
          <p14:tracePt t="89665" x="3822700" y="4826000"/>
          <p14:tracePt t="89681" x="3930650" y="4832350"/>
          <p14:tracePt t="89698" x="4083050" y="4832350"/>
          <p14:tracePt t="89715" x="4292600" y="4832350"/>
          <p14:tracePt t="89717" x="4356100" y="4832350"/>
          <p14:tracePt t="89732" x="4489450" y="4832350"/>
          <p14:tracePt t="89734" x="4616450" y="4826000"/>
          <p14:tracePt t="89748" x="4673600" y="4826000"/>
          <p14:tracePt t="89765" x="4857750" y="4819650"/>
          <p14:tracePt t="89782" x="4927600" y="4819650"/>
          <p14:tracePt t="89799" x="4959350" y="4819650"/>
          <p14:tracePt t="89815" x="4965700" y="4819650"/>
          <p14:tracePt t="89908" x="4978400" y="4819650"/>
          <p14:tracePt t="89910" x="4984750" y="4819650"/>
          <p14:tracePt t="89932" x="5010150" y="4819650"/>
          <p14:tracePt t="89948" x="5035550" y="4819650"/>
          <p14:tracePt t="89949" x="5048250" y="4819650"/>
          <p14:tracePt t="89965" x="5060950" y="4813300"/>
          <p14:tracePt t="89982" x="5073650" y="4813300"/>
          <p14:tracePt t="90049" x="5080000" y="4813300"/>
          <p14:tracePt t="90452" x="0" y="0"/>
        </p14:tracePtLst>
        <p14:tracePtLst>
          <p14:tracePt t="96304" x="8585200" y="2133600"/>
          <p14:tracePt t="96359" x="8578850" y="2127250"/>
          <p14:tracePt t="96373" x="8572500" y="2127250"/>
          <p14:tracePt t="96390" x="8559800" y="2127250"/>
          <p14:tracePt t="96406" x="8553450" y="2127250"/>
          <p14:tracePt t="96423" x="8534400" y="2127250"/>
          <p14:tracePt t="96440" x="8515350" y="2120900"/>
          <p14:tracePt t="96457" x="8496300" y="2120900"/>
          <p14:tracePt t="96474" x="8451850" y="2120900"/>
          <p14:tracePt t="96490" x="8382000" y="2133600"/>
          <p14:tracePt t="96507" x="8318500" y="2139950"/>
          <p14:tracePt t="96523" x="8261350" y="2152650"/>
          <p14:tracePt t="96540" x="8223250" y="2152650"/>
          <p14:tracePt t="96557" x="8197850" y="2159000"/>
          <p14:tracePt t="96573" x="8185150" y="2159000"/>
          <p14:tracePt t="96590" x="8172450" y="2159000"/>
          <p14:tracePt t="96607" x="8166100" y="2159000"/>
          <p14:tracePt t="96623" x="8153400" y="2159000"/>
          <p14:tracePt t="96640" x="8128000" y="2171700"/>
          <p14:tracePt t="96657" x="8089900" y="2184400"/>
          <p14:tracePt t="96659" x="8070850" y="2184400"/>
          <p14:tracePt t="96675" x="8039100" y="2190750"/>
          <p14:tracePt t="96691" x="8007350" y="2203450"/>
          <p14:tracePt t="96708" x="7981950" y="2209800"/>
          <p14:tracePt t="96724" x="7956550" y="2216150"/>
          <p14:tracePt t="96740" x="7931150" y="2235200"/>
          <p14:tracePt t="96757" x="7918450" y="2260600"/>
          <p14:tracePt t="96774" x="7899400" y="2279650"/>
          <p14:tracePt t="96790" x="7880350" y="2305050"/>
          <p14:tracePt t="96807" x="7867650" y="2336800"/>
          <p14:tracePt t="96824" x="7861300" y="2368550"/>
          <p14:tracePt t="96840" x="7854950" y="2400300"/>
          <p14:tracePt t="96857" x="7848600" y="2425700"/>
          <p14:tracePt t="96860" x="7848600" y="2438400"/>
          <p14:tracePt t="96874" x="7848600" y="2457450"/>
          <p14:tracePt t="96890" x="7848600" y="2470150"/>
          <p14:tracePt t="96907" x="7854950" y="2489200"/>
          <p14:tracePt t="96924" x="7874000" y="2533650"/>
          <p14:tracePt t="96941" x="7899400" y="2552700"/>
          <p14:tracePt t="96957" x="7931150" y="2578100"/>
          <p14:tracePt t="96974" x="7962900" y="2603500"/>
          <p14:tracePt t="96991" x="8007350" y="2616200"/>
          <p14:tracePt t="97007" x="8058150" y="2622550"/>
          <p14:tracePt t="97024" x="8102600" y="2628900"/>
          <p14:tracePt t="97040" x="8191500" y="2635250"/>
          <p14:tracePt t="97057" x="8286750" y="2635250"/>
          <p14:tracePt t="97074" x="8337550" y="2635250"/>
          <p14:tracePt t="97091" x="8432800" y="2628900"/>
          <p14:tracePt t="97107" x="8509000" y="2603500"/>
          <p14:tracePt t="97124" x="8540750" y="2584450"/>
          <p14:tracePt t="97127" x="8553450" y="2578100"/>
          <p14:tracePt t="97141" x="8559800" y="2571750"/>
          <p14:tracePt t="97158" x="8604250" y="2533650"/>
          <p14:tracePt t="97174" x="8629650" y="2508250"/>
          <p14:tracePt t="97191" x="8648700" y="2482850"/>
          <p14:tracePt t="97207" x="8667750" y="2444750"/>
          <p14:tracePt t="97225" x="8680450" y="2413000"/>
          <p14:tracePt t="97241" x="8680450" y="2381250"/>
          <p14:tracePt t="97257" x="8680450" y="2355850"/>
          <p14:tracePt t="97274" x="8680450" y="2336800"/>
          <p14:tracePt t="97291" x="8680450" y="2330450"/>
          <p14:tracePt t="97308" x="8674100" y="2317750"/>
          <p14:tracePt t="97324" x="8667750" y="2298700"/>
          <p14:tracePt t="97341" x="8655050" y="2279650"/>
          <p14:tracePt t="97358" x="8648700" y="2273300"/>
          <p14:tracePt t="97360" x="8642350" y="2273300"/>
          <p14:tracePt t="97374" x="8629650" y="2260600"/>
          <p14:tracePt t="97391" x="8610600" y="2254250"/>
          <p14:tracePt t="97397" x="8585200" y="2247900"/>
          <p14:tracePt t="97409" x="8566150" y="2241550"/>
          <p14:tracePt t="97425" x="8509000" y="2228850"/>
          <p14:tracePt t="97441" x="8470900" y="2222500"/>
          <p14:tracePt t="97458" x="8439150" y="2222500"/>
          <p14:tracePt t="97474" x="8375650" y="2216150"/>
          <p14:tracePt t="97492" x="8331200" y="2209800"/>
          <p14:tracePt t="97508" x="8286750" y="2209800"/>
          <p14:tracePt t="97524" x="8191500" y="2203450"/>
          <p14:tracePt t="97541" x="8140700" y="2203450"/>
          <p14:tracePt t="97558" x="8108950" y="2203450"/>
          <p14:tracePt t="97560" x="8083550" y="2203450"/>
          <p14:tracePt t="97574" x="8077200" y="2203450"/>
          <p14:tracePt t="97591" x="8058150" y="2203450"/>
          <p14:tracePt t="97608" x="8039100" y="2203450"/>
          <p14:tracePt t="97624" x="8001000" y="2216150"/>
          <p14:tracePt t="97642" x="7950200" y="2241550"/>
          <p14:tracePt t="97658" x="7874000" y="2279650"/>
          <p14:tracePt t="97675" x="7835900" y="2305050"/>
          <p14:tracePt t="97692" x="7816850" y="2317750"/>
          <p14:tracePt t="97708" x="7804150" y="2330450"/>
          <p14:tracePt t="97725" x="7797800" y="2343150"/>
          <p14:tracePt t="97743" x="7791450" y="2349500"/>
          <p14:tracePt t="97746" x="7791450" y="2362200"/>
          <p14:tracePt t="97775" x="7785100" y="2393950"/>
          <p14:tracePt t="97792" x="7778750" y="2425700"/>
          <p14:tracePt t="97808" x="7778750" y="2451100"/>
          <p14:tracePt t="97811" x="7778750" y="2463800"/>
          <p14:tracePt t="97825" x="7778750" y="2482850"/>
          <p14:tracePt t="97842" x="7778750" y="2501900"/>
          <p14:tracePt t="97858" x="7778750" y="2514600"/>
          <p14:tracePt t="97875" x="7778750" y="2533650"/>
          <p14:tracePt t="97892" x="7785100" y="2552700"/>
          <p14:tracePt t="97909" x="7797800" y="2571750"/>
          <p14:tracePt t="97925" x="7829550" y="2590800"/>
          <p14:tracePt t="97942" x="7854950" y="2597150"/>
          <p14:tracePt t="97959" x="7899400" y="2609850"/>
          <p14:tracePt t="97975" x="7937500" y="2616200"/>
          <p14:tracePt t="97992" x="7981950" y="2616200"/>
          <p14:tracePt t="98009" x="8026400" y="2616200"/>
          <p14:tracePt t="98025" x="8096250" y="2584450"/>
          <p14:tracePt t="98042" x="8159750" y="2552700"/>
          <p14:tracePt t="98045" x="8185150" y="2540000"/>
          <p14:tracePt t="98058" x="8223250" y="2527300"/>
          <p14:tracePt t="98075" x="8267700" y="2501900"/>
          <p14:tracePt t="98092" x="8274050" y="2495550"/>
          <p14:tracePt t="98166" x="8274050" y="2489200"/>
          <p14:tracePt t="98186" x="8274050" y="2482850"/>
          <p14:tracePt t="98209" x="8274050" y="2476500"/>
          <p14:tracePt t="98242" x="0" y="0"/>
        </p14:tracePtLst>
        <p14:tracePtLst>
          <p14:tracePt t="98804" x="7524750" y="3606800"/>
          <p14:tracePt t="98811" x="7518400" y="3600450"/>
          <p14:tracePt t="98820" x="7518400" y="3594100"/>
          <p14:tracePt t="98827" x="7505700" y="3587750"/>
          <p14:tracePt t="98843" x="7493000" y="3581400"/>
          <p14:tracePt t="98859" x="7480300" y="3568700"/>
          <p14:tracePt t="98876" x="7467600" y="3568700"/>
          <p14:tracePt t="98893" x="7435850" y="3568700"/>
          <p14:tracePt t="98910" x="7410450" y="3568700"/>
          <p14:tracePt t="98927" x="7359650" y="3568700"/>
          <p14:tracePt t="98943" x="7334250" y="3568700"/>
          <p14:tracePt t="98946" x="7296150" y="3568700"/>
          <p14:tracePt t="98960" x="7277100" y="3568700"/>
          <p14:tracePt t="98977" x="7245350" y="3568700"/>
          <p14:tracePt t="98993" x="7181850" y="3581400"/>
          <p14:tracePt t="99010" x="7162800" y="3587750"/>
          <p14:tracePt t="99026" x="7137400" y="3600450"/>
          <p14:tracePt t="99043" x="7105650" y="3625850"/>
          <p14:tracePt t="99060" x="7080250" y="3644900"/>
          <p14:tracePt t="99076" x="7067550" y="3657600"/>
          <p14:tracePt t="99093" x="7048500" y="3683000"/>
          <p14:tracePt t="99110" x="7035800" y="3695700"/>
          <p14:tracePt t="99127" x="7029450" y="3708400"/>
          <p14:tracePt t="99144" x="7023100" y="3721100"/>
          <p14:tracePt t="99160" x="7023100" y="3733800"/>
          <p14:tracePt t="99177" x="7016750" y="3752850"/>
          <p14:tracePt t="99180" x="7016750" y="3771900"/>
          <p14:tracePt t="99193" x="7016750" y="3784600"/>
          <p14:tracePt t="99210" x="7016750" y="3829050"/>
          <p14:tracePt t="99226" x="7016750" y="3892550"/>
          <p14:tracePt t="99228" x="7016750" y="3911600"/>
          <p14:tracePt t="99243" x="7016750" y="3968750"/>
          <p14:tracePt t="99260" x="7023100" y="4000500"/>
          <p14:tracePt t="99277" x="7029450" y="4019550"/>
          <p14:tracePt t="99293" x="7042150" y="4051300"/>
          <p14:tracePt t="99310" x="7061200" y="4083050"/>
          <p14:tracePt t="99327" x="7067550" y="4102100"/>
          <p14:tracePt t="99343" x="7086600" y="4133850"/>
          <p14:tracePt t="99360" x="7105650" y="4152900"/>
          <p14:tracePt t="99377" x="7131050" y="4171950"/>
          <p14:tracePt t="99396" x="7156450" y="4184650"/>
          <p14:tracePt t="99399" x="7169150" y="4191000"/>
          <p14:tracePt t="99410" x="7188200" y="4191000"/>
          <p14:tracePt t="99428" x="7283450" y="4197350"/>
          <p14:tracePt t="99443" x="7372350" y="4197350"/>
          <p14:tracePt t="99460" x="7435850" y="4197350"/>
          <p14:tracePt t="99462" x="7473950" y="4191000"/>
          <p14:tracePt t="99477" x="7486650" y="4191000"/>
          <p14:tracePt t="99495" x="7537450" y="4184650"/>
          <p14:tracePt t="99510" x="7556500" y="4184650"/>
          <p14:tracePt t="99527" x="7575550" y="4178300"/>
          <p14:tracePt t="99544" x="7600950" y="4165600"/>
          <p14:tracePt t="99560" x="7651750" y="4133850"/>
          <p14:tracePt t="99577" x="7696200" y="4102100"/>
          <p14:tracePt t="99594" x="7740650" y="4064000"/>
          <p14:tracePt t="99610" x="7766050" y="4032250"/>
          <p14:tracePt t="99627" x="7778750" y="4013200"/>
          <p14:tracePt t="99644" x="7797800" y="3981450"/>
          <p14:tracePt t="99661" x="7804150" y="3962400"/>
          <p14:tracePt t="99664" x="7810500" y="3943350"/>
          <p14:tracePt t="99678" x="7810500" y="3930650"/>
          <p14:tracePt t="99694" x="7810500" y="3892550"/>
          <p14:tracePt t="99696" x="7810500" y="3867150"/>
          <p14:tracePt t="99710" x="7810500" y="3848100"/>
          <p14:tracePt t="99727" x="7804150" y="3797300"/>
          <p14:tracePt t="99744" x="7791450" y="3771900"/>
          <p14:tracePt t="99761" x="7785100" y="3752850"/>
          <p14:tracePt t="99777" x="7772400" y="3733800"/>
          <p14:tracePt t="99794" x="7759700" y="3721100"/>
          <p14:tracePt t="99811" x="7753350" y="3708400"/>
          <p14:tracePt t="99827" x="7727950" y="3689350"/>
          <p14:tracePt t="99844" x="7708900" y="3683000"/>
          <p14:tracePt t="99861" x="7689850" y="3663950"/>
          <p14:tracePt t="99878" x="7632700" y="3632200"/>
          <p14:tracePt t="99894" x="7581900" y="3619500"/>
          <p14:tracePt t="99896" x="7569200" y="3613150"/>
          <p14:tracePt t="99911" x="7537450" y="3600450"/>
          <p14:tracePt t="99928" x="7499350" y="3594100"/>
          <p14:tracePt t="99931" x="7493000" y="3594100"/>
          <p14:tracePt t="99944" x="7473950" y="3587750"/>
          <p14:tracePt t="99961" x="7461250" y="3581400"/>
          <p14:tracePt t="99978" x="7448550" y="3581400"/>
          <p14:tracePt t="99994" x="7435850" y="3581400"/>
          <p14:tracePt t="100011" x="7404100" y="3581400"/>
          <p14:tracePt t="100027" x="7366000" y="3575050"/>
          <p14:tracePt t="100044" x="7315200" y="3575050"/>
          <p14:tracePt t="100061" x="7258050" y="3575050"/>
          <p14:tracePt t="100078" x="7219950" y="3575050"/>
          <p14:tracePt t="100094" x="7200900" y="3581400"/>
          <p14:tracePt t="100111" x="7175500" y="3587750"/>
          <p14:tracePt t="100128" x="7162800" y="3600450"/>
          <p14:tracePt t="100129" x="7150100" y="3613150"/>
          <p14:tracePt t="100145" x="7143750" y="3613150"/>
          <p14:tracePt t="100161" x="7124700" y="3638550"/>
          <p14:tracePt t="100163" x="7112000" y="3644900"/>
          <p14:tracePt t="100178" x="7092950" y="3663950"/>
          <p14:tracePt t="100195" x="7080250" y="3683000"/>
          <p14:tracePt t="100211" x="7067550" y="3695700"/>
          <p14:tracePt t="100228" x="7054850" y="3714750"/>
          <p14:tracePt t="100244" x="7042150" y="3740150"/>
          <p14:tracePt t="100261" x="7029450" y="3759200"/>
          <p14:tracePt t="100278" x="7023100" y="3790950"/>
          <p14:tracePt t="100294" x="7010400" y="3816350"/>
          <p14:tracePt t="100311" x="7010400" y="3829050"/>
          <p14:tracePt t="100328" x="7004050" y="3860800"/>
          <p14:tracePt t="100344" x="7004050" y="3879850"/>
          <p14:tracePt t="100362" x="7004050" y="3911600"/>
          <p14:tracePt t="100364" x="7004050" y="3917950"/>
          <p14:tracePt t="100378" x="7004050" y="3930650"/>
          <p14:tracePt t="100396" x="7004050" y="3956050"/>
          <p14:tracePt t="100411" x="7010400" y="3975100"/>
          <p14:tracePt t="100428" x="7023100" y="3987800"/>
          <p14:tracePt t="100445" x="7035800" y="4006850"/>
          <p14:tracePt t="100461" x="7067550" y="4038600"/>
          <p14:tracePt t="100478" x="7099300" y="4057650"/>
          <p14:tracePt t="100495" x="7131050" y="4076700"/>
          <p14:tracePt t="100511" x="7175500" y="4089400"/>
          <p14:tracePt t="100528" x="7251700" y="4108450"/>
          <p14:tracePt t="100545" x="7302500" y="4121150"/>
          <p14:tracePt t="100561" x="7346950" y="4121150"/>
          <p14:tracePt t="100578" x="7385050" y="4121150"/>
          <p14:tracePt t="100595" x="7423150" y="4121150"/>
          <p14:tracePt t="100612" x="7435850" y="4121150"/>
          <p14:tracePt t="100629" x="7461250" y="4121150"/>
          <p14:tracePt t="100631" x="7493000" y="4108450"/>
          <p14:tracePt t="100645" x="7499350" y="4108450"/>
          <p14:tracePt t="100662" x="7581900" y="4057650"/>
          <p14:tracePt t="100680" x="7613650" y="4032250"/>
          <p14:tracePt t="100695" x="7670800" y="3994150"/>
          <p14:tracePt t="100712" x="7696200" y="3968750"/>
          <p14:tracePt t="100728" x="7715250" y="3949700"/>
          <p14:tracePt t="100745" x="7715250" y="3937000"/>
          <p14:tracePt t="100762" x="7727950" y="3898900"/>
          <p14:tracePt t="100779" x="7734300" y="3867150"/>
          <p14:tracePt t="100795" x="7734300" y="3841750"/>
          <p14:tracePt t="100812" x="7734300" y="3816350"/>
          <p14:tracePt t="100828" x="7727950" y="3778250"/>
          <p14:tracePt t="100845" x="7721600" y="3759200"/>
          <p14:tracePt t="100863" x="7715250" y="3746500"/>
          <p14:tracePt t="100879" x="7715250" y="3740150"/>
          <p14:tracePt t="100895" x="7702550" y="3721100"/>
          <p14:tracePt t="100912" x="7696200" y="3708400"/>
          <p14:tracePt t="100929" x="7689850" y="3702050"/>
          <p14:tracePt t="100946" x="7677150" y="3689350"/>
          <p14:tracePt t="100962" x="7664450" y="3683000"/>
          <p14:tracePt t="100979" x="7645400" y="3676650"/>
          <p14:tracePt t="100995" x="7632700" y="3663950"/>
          <p14:tracePt t="101012" x="7607300" y="3663950"/>
          <p14:tracePt t="101029" x="7588250" y="3663950"/>
          <p14:tracePt t="101045" x="7575550" y="3657600"/>
          <p14:tracePt t="101062" x="7556500" y="3657600"/>
          <p14:tracePt t="101079" x="7537450" y="3657600"/>
          <p14:tracePt t="101083" x="7531100" y="3657600"/>
          <p14:tracePt t="101096" x="7518400" y="3657600"/>
          <p14:tracePt t="101113" x="7486650" y="3657600"/>
          <p14:tracePt t="101115" x="7467600" y="3657600"/>
          <p14:tracePt t="101130" x="7461250" y="3657600"/>
          <p14:tracePt t="101146" x="7416800" y="3657600"/>
          <p14:tracePt t="101162" x="7378700" y="3657600"/>
          <p14:tracePt t="101179" x="7359650" y="3657600"/>
          <p14:tracePt t="101196" x="7346950" y="3657600"/>
          <p14:tracePt t="101212" x="7327900" y="3663950"/>
          <p14:tracePt t="101229" x="7308850" y="3670300"/>
          <p14:tracePt t="101246" x="7289800" y="3683000"/>
          <p14:tracePt t="101262" x="7264400" y="3695700"/>
          <p14:tracePt t="101279" x="7258050" y="3702050"/>
          <p14:tracePt t="101282" x="7251700" y="3702050"/>
          <p14:tracePt t="101451" x="0" y="0"/>
        </p14:tracePtLst>
        <p14:tracePtLst>
          <p14:tracePt t="116557" x="3790950" y="4806950"/>
          <p14:tracePt t="116611" x="3816350" y="4806950"/>
          <p14:tracePt t="116617" x="3841750" y="4813300"/>
          <p14:tracePt t="116632" x="3879850" y="4813300"/>
          <p14:tracePt t="116648" x="4000500" y="4826000"/>
          <p14:tracePt t="116665" x="4241800" y="4851400"/>
          <p14:tracePt t="116681" x="4394200" y="4864100"/>
          <p14:tracePt t="116698" x="4552950" y="4864100"/>
          <p14:tracePt t="116715" x="4673600" y="4870450"/>
          <p14:tracePt t="116731" x="4768850" y="4870450"/>
          <p14:tracePt t="116748" x="4864100" y="4864100"/>
          <p14:tracePt t="116765" x="4933950" y="4851400"/>
          <p14:tracePt t="116781" x="5041900" y="4819650"/>
          <p14:tracePt t="116798" x="5130800" y="4787900"/>
          <p14:tracePt t="116815" x="5219700" y="4762500"/>
          <p14:tracePt t="116832" x="5308600" y="4743450"/>
          <p14:tracePt t="116834" x="5353050" y="4730750"/>
          <p14:tracePt t="116848" x="5403850" y="4724400"/>
          <p14:tracePt t="116865" x="5480050" y="4699000"/>
          <p14:tracePt t="116882" x="5518150" y="4679950"/>
          <p14:tracePt t="116898" x="5556250" y="4654550"/>
          <p14:tracePt t="116915" x="5568950" y="4641850"/>
          <p14:tracePt t="116932" x="5575300" y="4629150"/>
          <p14:tracePt t="116948" x="5581650" y="4603750"/>
          <p14:tracePt t="116965" x="5588000" y="4584700"/>
          <p14:tracePt t="116982" x="5588000" y="4559300"/>
          <p14:tracePt t="116998" x="5588000" y="4546600"/>
          <p14:tracePt t="117015" x="5568950" y="4514850"/>
          <p14:tracePt t="117032" x="5524500" y="4470400"/>
          <p14:tracePt t="117048" x="5429250" y="4406900"/>
          <p14:tracePt t="117065" x="5353050" y="4368800"/>
          <p14:tracePt t="117068" x="5289550" y="4343400"/>
          <p14:tracePt t="117083" x="5219700" y="4324350"/>
          <p14:tracePt t="117100" x="5067300" y="4292600"/>
          <p14:tracePt t="117116" x="4953000" y="4267200"/>
          <p14:tracePt t="117132" x="4838700" y="4254500"/>
          <p14:tracePt t="117148" x="4737100" y="4254500"/>
          <p14:tracePt t="117165" x="4629150" y="4248150"/>
          <p14:tracePt t="117182" x="4508500" y="4248150"/>
          <p14:tracePt t="117199" x="4413250" y="4248150"/>
          <p14:tracePt t="117215" x="4362450" y="4248150"/>
          <p14:tracePt t="117232" x="4279900" y="4254500"/>
          <p14:tracePt t="117249" x="4235450" y="4260850"/>
          <p14:tracePt t="117265" x="4203700" y="4267200"/>
          <p14:tracePt t="117282" x="4171950" y="4286250"/>
          <p14:tracePt t="117299" x="4133850" y="4298950"/>
          <p14:tracePt t="117302" x="4095750" y="4311650"/>
          <p14:tracePt t="117316" x="4083050" y="4318000"/>
          <p14:tracePt t="117332" x="4000500" y="4343400"/>
          <p14:tracePt t="117350" x="3917950" y="4362450"/>
          <p14:tracePt t="117366" x="3873500" y="4368800"/>
          <p14:tracePt t="117383" x="3841750" y="4381500"/>
          <p14:tracePt t="117399" x="3829050" y="4387850"/>
          <p14:tracePt t="117415" x="3822700" y="4394200"/>
          <p14:tracePt t="117432" x="3803650" y="4413250"/>
          <p14:tracePt t="117449" x="3790950" y="4425950"/>
          <p14:tracePt t="117466" x="3778250" y="4457700"/>
          <p14:tracePt t="117482" x="3771900" y="4489450"/>
          <p14:tracePt t="117499" x="3771900" y="4508500"/>
          <p14:tracePt t="117516" x="3771900" y="4533900"/>
          <p14:tracePt t="117532" x="3771900" y="4540250"/>
          <p14:tracePt t="117549" x="3771900" y="4565650"/>
          <p14:tracePt t="117567" x="3778250" y="4584700"/>
          <p14:tracePt t="117568" x="3778250" y="4597400"/>
          <p14:tracePt t="117582" x="3797300" y="4635500"/>
          <p14:tracePt t="117600" x="3810000" y="4654550"/>
          <p14:tracePt t="117616" x="3822700" y="4673600"/>
          <p14:tracePt t="117632" x="3854450" y="4699000"/>
          <p14:tracePt t="117649" x="3892550" y="4724400"/>
          <p14:tracePt t="117666" x="3943350" y="4749800"/>
          <p14:tracePt t="117683" x="4000500" y="4775200"/>
          <p14:tracePt t="117699" x="4076700" y="4794250"/>
          <p14:tracePt t="117716" x="4178300" y="4813300"/>
          <p14:tracePt t="117733" x="4305300" y="4819650"/>
          <p14:tracePt t="117735" x="4349750" y="4819650"/>
          <p14:tracePt t="117749" x="4451350" y="4832350"/>
          <p14:tracePt t="117766" x="4540250" y="4832350"/>
          <p14:tracePt t="117783" x="4667250" y="4832350"/>
          <p14:tracePt t="117786" x="4718050" y="4838700"/>
          <p14:tracePt t="117799" x="4762500" y="4838700"/>
          <p14:tracePt t="117817" x="4794250" y="4838700"/>
          <p14:tracePt t="117820" x="4813300" y="4838700"/>
          <p14:tracePt t="117833" x="4838700" y="4832350"/>
          <p14:tracePt t="117850" x="4876800" y="4819650"/>
          <p14:tracePt t="117866" x="4940300" y="4787900"/>
          <p14:tracePt t="117883" x="5016500" y="4762500"/>
          <p14:tracePt t="117899" x="5086350" y="4737100"/>
          <p14:tracePt t="117916" x="5137150" y="4730750"/>
          <p14:tracePt t="117933" x="5156200" y="4718050"/>
          <p14:tracePt t="117950" x="5162550" y="4718050"/>
          <p14:tracePt t="117983" x="5168900" y="4711700"/>
          <p14:tracePt t="118000" x="5175250" y="4692650"/>
          <p14:tracePt t="118016" x="5200650" y="4635500"/>
          <p14:tracePt t="118033" x="5207000" y="4603750"/>
          <p14:tracePt t="118050" x="5213350" y="4584700"/>
          <p14:tracePt t="118067" x="5213350" y="4552950"/>
          <p14:tracePt t="118083" x="5213350" y="4546600"/>
          <p14:tracePt t="118100" x="5213350" y="4533900"/>
          <p14:tracePt t="118117" x="5207000" y="4514850"/>
          <p14:tracePt t="118134" x="5194300" y="4495800"/>
          <p14:tracePt t="118150" x="5168900" y="4483100"/>
          <p14:tracePt t="118166" x="5149850" y="4470400"/>
          <p14:tracePt t="118183" x="5099050" y="4457700"/>
          <p14:tracePt t="118200" x="5054600" y="4445000"/>
          <p14:tracePt t="118216" x="5022850" y="4438650"/>
          <p14:tracePt t="118233" x="5003800" y="4438650"/>
          <p14:tracePt t="118250" x="4997450" y="4438650"/>
          <p14:tracePt t="118378" x="0" y="0"/>
        </p14:tracePtLst>
        <p14:tracePtLst>
          <p14:tracePt t="126515" x="6648450" y="3911600"/>
          <p14:tracePt t="126557" x="6654800" y="3917950"/>
          <p14:tracePt t="126577" x="6673850" y="3924300"/>
          <p14:tracePt t="126593" x="6686550" y="3930650"/>
          <p14:tracePt t="126610" x="6692900" y="3930650"/>
          <p14:tracePt t="126627" x="6699250" y="3937000"/>
          <p14:tracePt t="126671" x="6705600" y="3937000"/>
          <p14:tracePt t="126694" x="6711950" y="3937000"/>
          <p14:tracePt t="126710" x="6718300" y="3937000"/>
          <p14:tracePt t="126728" x="6737350" y="3937000"/>
          <p14:tracePt t="126744" x="6743700" y="3937000"/>
          <p14:tracePt t="126760" x="6762750" y="3937000"/>
          <p14:tracePt t="126777" x="6781800" y="3937000"/>
          <p14:tracePt t="126794" x="6813550" y="3930650"/>
          <p14:tracePt t="126810" x="6851650" y="3924300"/>
          <p14:tracePt t="126827" x="6870700" y="3917950"/>
          <p14:tracePt t="126844" x="6889750" y="3917950"/>
          <p14:tracePt t="126860" x="6896100" y="3917950"/>
          <p14:tracePt t="126908" x="6902450" y="3917950"/>
          <p14:tracePt t="126928" x="6908800" y="3917950"/>
          <p14:tracePt t="126944" x="6921500" y="3905250"/>
          <p14:tracePt t="126961" x="6953250" y="3892550"/>
          <p14:tracePt t="126977" x="6959600" y="3892550"/>
          <p14:tracePt t="126994" x="6972300" y="3892550"/>
          <p14:tracePt t="127011" x="6978650" y="3886200"/>
          <p14:tracePt t="127027" x="6985000" y="3879850"/>
          <p14:tracePt t="127045" x="6991350" y="3873500"/>
          <p14:tracePt t="127061" x="7010400" y="3848100"/>
          <p14:tracePt t="127078" x="7023100" y="3835400"/>
          <p14:tracePt t="127094" x="7035800" y="3810000"/>
          <p14:tracePt t="127112" x="7048500" y="3797300"/>
          <p14:tracePt t="127114" x="7061200" y="3790950"/>
          <p14:tracePt t="127127" x="7061200" y="3784600"/>
          <p14:tracePt t="127145" x="7067550" y="3778250"/>
          <p14:tracePt t="127147" x="7073900" y="3771900"/>
          <p14:tracePt t="127177" x="7080250" y="3759200"/>
          <p14:tracePt t="127195" x="7080250" y="3752850"/>
          <p14:tracePt t="127211" x="7092950" y="3721100"/>
          <p14:tracePt t="127228" x="7092950" y="3702050"/>
          <p14:tracePt t="127244" x="7092950" y="3695700"/>
          <p14:tracePt t="127262" x="7092950" y="3683000"/>
          <p14:tracePt t="127278" x="7092950" y="3670300"/>
          <p14:tracePt t="127295" x="7092950" y="3657600"/>
          <p14:tracePt t="127311" x="7092950" y="3632200"/>
          <p14:tracePt t="127328" x="7092950" y="3625850"/>
          <p14:tracePt t="127345" x="7086600" y="3613150"/>
          <p14:tracePt t="127361" x="7080250" y="3600450"/>
          <p14:tracePt t="127378" x="7073900" y="3594100"/>
          <p14:tracePt t="127380" x="7067550" y="3587750"/>
          <p14:tracePt t="127396" x="7061200" y="3581400"/>
          <p14:tracePt t="127411" x="7035800" y="3562350"/>
          <p14:tracePt t="127428" x="7016750" y="3543300"/>
          <p14:tracePt t="127445" x="6991350" y="3517900"/>
          <p14:tracePt t="127461" x="6965950" y="3498850"/>
          <p14:tracePt t="127478" x="6940550" y="3492500"/>
          <p14:tracePt t="127495" x="6927850" y="3479800"/>
          <p14:tracePt t="127511" x="6908800" y="3467100"/>
          <p14:tracePt t="127528" x="6883400" y="3460750"/>
          <p14:tracePt t="127545" x="6858000" y="3448050"/>
          <p14:tracePt t="127561" x="6832600" y="3441700"/>
          <p14:tracePt t="127578" x="6807200" y="3435350"/>
          <p14:tracePt t="127595" x="6800850" y="3435350"/>
          <p14:tracePt t="127611" x="6769100" y="3429000"/>
          <p14:tracePt t="127628" x="6743700" y="3429000"/>
          <p14:tracePt t="127646" x="6692900" y="3429000"/>
          <p14:tracePt t="127662" x="6654800" y="3429000"/>
          <p14:tracePt t="127680" x="6635750" y="3435350"/>
          <p14:tracePt t="127695" x="6604000" y="3448050"/>
          <p14:tracePt t="127711" x="6572250" y="3454400"/>
          <p14:tracePt t="127728" x="6553200" y="3467100"/>
          <p14:tracePt t="127745" x="6546850" y="3473450"/>
          <p14:tracePt t="127762" x="6534150" y="3486150"/>
          <p14:tracePt t="127778" x="6527800" y="3492500"/>
          <p14:tracePt t="127795" x="6521450" y="3505200"/>
          <p14:tracePt t="127812" x="6515100" y="3511550"/>
          <p14:tracePt t="127828" x="6508750" y="3530600"/>
          <p14:tracePt t="127845" x="6496050" y="3549650"/>
          <p14:tracePt t="127862" x="6496050" y="3562350"/>
          <p14:tracePt t="127878" x="6483350" y="3587750"/>
          <p14:tracePt t="127882" x="6477000" y="3606800"/>
          <p14:tracePt t="127896" x="6477000" y="3625850"/>
          <p14:tracePt t="127912" x="6464300" y="3657600"/>
          <p14:tracePt t="127929" x="6457950" y="3683000"/>
          <p14:tracePt t="127946" x="6457950" y="3689350"/>
          <p14:tracePt t="127962" x="6457950" y="3714750"/>
          <p14:tracePt t="127979" x="6457950" y="3721100"/>
          <p14:tracePt t="127995" x="6457950" y="3746500"/>
          <p14:tracePt t="128012" x="6457950" y="3752850"/>
          <p14:tracePt t="128029" x="6457950" y="3778250"/>
          <p14:tracePt t="128045" x="6457950" y="3803650"/>
          <p14:tracePt t="128062" x="6470650" y="3816350"/>
          <p14:tracePt t="128079" x="6470650" y="3835400"/>
          <p14:tracePt t="128095" x="6483350" y="3854450"/>
          <p14:tracePt t="128112" x="6489700" y="3867150"/>
          <p14:tracePt t="128114" x="6489700" y="3873500"/>
          <p14:tracePt t="128129" x="6496050" y="3879850"/>
          <p14:tracePt t="128146" x="6515100" y="3905250"/>
          <p14:tracePt t="128163" x="6534150" y="3917950"/>
          <p14:tracePt t="128179" x="6546850" y="3937000"/>
          <p14:tracePt t="128196" x="6559550" y="3949700"/>
          <p14:tracePt t="128212" x="6572250" y="3949700"/>
          <p14:tracePt t="128229" x="6584950" y="3962400"/>
          <p14:tracePt t="128245" x="6604000" y="3975100"/>
          <p14:tracePt t="128262" x="6629400" y="3987800"/>
          <p14:tracePt t="128279" x="6648450" y="3994150"/>
          <p14:tracePt t="128296" x="6673850" y="4006850"/>
          <p14:tracePt t="128312" x="6686550" y="4006850"/>
          <p14:tracePt t="128329" x="6711950" y="4013200"/>
          <p14:tracePt t="128346" x="6743700" y="4013200"/>
          <p14:tracePt t="128348" x="6762750" y="4013200"/>
          <p14:tracePt t="128362" x="6781800" y="4013200"/>
          <p14:tracePt t="128380" x="6819900" y="4013200"/>
          <p14:tracePt t="128397" x="6858000" y="4013200"/>
          <p14:tracePt t="128413" x="6883400" y="4013200"/>
          <p14:tracePt t="128429" x="6889750" y="4013200"/>
          <p14:tracePt t="128446" x="6915150" y="4013200"/>
          <p14:tracePt t="128463" x="6927850" y="4006850"/>
          <p14:tracePt t="128479" x="6946900" y="3994150"/>
          <p14:tracePt t="128496" x="6972300" y="3975100"/>
          <p14:tracePt t="128513" x="7010400" y="3956050"/>
          <p14:tracePt t="128529" x="7023100" y="3937000"/>
          <p14:tracePt t="128546" x="7042150" y="3917950"/>
          <p14:tracePt t="128563" x="7061200" y="3905250"/>
          <p14:tracePt t="128580" x="7073900" y="3886200"/>
          <p14:tracePt t="128596" x="7080250" y="3873500"/>
          <p14:tracePt t="128598" x="7092950" y="3860800"/>
          <p14:tracePt t="128613" x="7105650" y="3848100"/>
          <p14:tracePt t="128630" x="7131050" y="3803650"/>
          <p14:tracePt t="128646" x="7143750" y="3765550"/>
          <p14:tracePt t="128663" x="7156450" y="3727450"/>
          <p14:tracePt t="128680" x="7156450" y="3714750"/>
          <p14:tracePt t="128696" x="7156450" y="3689350"/>
          <p14:tracePt t="128713" x="7156450" y="3676650"/>
          <p14:tracePt t="128729" x="7156450" y="3651250"/>
          <p14:tracePt t="128746" x="7156450" y="3632200"/>
          <p14:tracePt t="128763" x="7143750" y="3606800"/>
          <p14:tracePt t="128779" x="7131050" y="3581400"/>
          <p14:tracePt t="128796" x="7118350" y="3562350"/>
          <p14:tracePt t="128798" x="7105650" y="3549650"/>
          <p14:tracePt t="128813" x="7092950" y="3530600"/>
          <p14:tracePt t="128830" x="7073900" y="3511550"/>
          <p14:tracePt t="128846" x="7048500" y="3486150"/>
          <p14:tracePt t="128864" x="7035800" y="3479800"/>
          <p14:tracePt t="128880" x="7023100" y="3460750"/>
          <p14:tracePt t="128896" x="7010400" y="3454400"/>
          <p14:tracePt t="128913" x="7004050" y="3448050"/>
          <p14:tracePt t="128930" x="6991350" y="3441700"/>
          <p14:tracePt t="128947" x="6985000" y="3441700"/>
          <p14:tracePt t="128963" x="6959600" y="3441700"/>
          <p14:tracePt t="128980" x="6940550" y="3441700"/>
          <p14:tracePt t="128996" x="6896100" y="3448050"/>
          <p14:tracePt t="129013" x="6845300" y="3460750"/>
          <p14:tracePt t="129030" x="6807200" y="3467100"/>
          <p14:tracePt t="129032" x="6788150" y="3479800"/>
          <p14:tracePt t="129046" x="6775450" y="3486150"/>
          <p14:tracePt t="129063" x="6731000" y="3498850"/>
          <p14:tracePt t="129080" x="6718300" y="3505200"/>
          <p14:tracePt t="129097" x="6705600" y="3517900"/>
          <p14:tracePt t="129114" x="6692900" y="3530600"/>
          <p14:tracePt t="129130" x="6680200" y="3543300"/>
          <p14:tracePt t="129147" x="6661150" y="3575050"/>
          <p14:tracePt t="129163" x="6648450" y="3600450"/>
          <p14:tracePt t="129180" x="6642100" y="3619500"/>
          <p14:tracePt t="129197" x="6635750" y="3638550"/>
          <p14:tracePt t="129213" x="6629400" y="3657600"/>
          <p14:tracePt t="129230" x="6629400" y="3663950"/>
          <p14:tracePt t="129247" x="6623050" y="3683000"/>
          <p14:tracePt t="129263" x="6623050" y="3695700"/>
          <p14:tracePt t="129266" x="6616700" y="3708400"/>
          <p14:tracePt t="129280" x="6616700" y="3721100"/>
          <p14:tracePt t="129297" x="6616700" y="3759200"/>
          <p14:tracePt t="129298" x="6616700" y="3771900"/>
          <p14:tracePt t="129313" x="6623050" y="3803650"/>
          <p14:tracePt t="129330" x="6623050" y="3822700"/>
          <p14:tracePt t="129347" x="6635750" y="3841750"/>
          <p14:tracePt t="129365" x="6635750" y="3848100"/>
          <p14:tracePt t="129381" x="6654800" y="3879850"/>
          <p14:tracePt t="129398" x="6661150" y="3892550"/>
          <p14:tracePt t="129405" x="6680200" y="3917950"/>
          <p14:tracePt t="129413" x="6692900" y="3924300"/>
          <p14:tracePt t="129431" x="6705600" y="3937000"/>
          <p14:tracePt t="129447" x="6718300" y="3949700"/>
          <p14:tracePt t="129464" x="6737350" y="3956050"/>
          <p14:tracePt t="129480" x="6743700" y="3962400"/>
          <p14:tracePt t="129497" x="6756400" y="3968750"/>
          <p14:tracePt t="129514" x="6775450" y="3975100"/>
          <p14:tracePt t="129530" x="6794500" y="3987800"/>
          <p14:tracePt t="129531" x="6807200" y="3987800"/>
          <p14:tracePt t="129547" x="6832600" y="3994150"/>
          <p14:tracePt t="129564" x="6858000" y="4000500"/>
          <p14:tracePt t="129581" x="6883400" y="4000500"/>
          <p14:tracePt t="129598" x="6908800" y="4000500"/>
          <p14:tracePt t="129614" x="6934200" y="4000500"/>
          <p14:tracePt t="129631" x="6953250" y="3994150"/>
          <p14:tracePt t="129647" x="6978650" y="3975100"/>
          <p14:tracePt t="129664" x="7004050" y="3956050"/>
          <p14:tracePt t="129681" x="7029450" y="3930650"/>
          <p14:tracePt t="129697" x="7048500" y="3911600"/>
          <p14:tracePt t="129699" x="7054850" y="3905250"/>
          <p14:tracePt t="129714" x="7067550" y="3892550"/>
          <p14:tracePt t="129731" x="7073900" y="3879850"/>
          <p14:tracePt t="129747" x="7086600" y="3860800"/>
          <p14:tracePt t="129764" x="7105650" y="3816350"/>
          <p14:tracePt t="129766" x="7112000" y="3803650"/>
          <p14:tracePt t="129781" x="7118350" y="3790950"/>
          <p14:tracePt t="129798" x="7131050" y="3746500"/>
          <p14:tracePt t="129814" x="7143750" y="3721100"/>
          <p14:tracePt t="129831" x="7143750" y="3714750"/>
          <p14:tracePt t="129848" x="7143750" y="3695700"/>
          <p14:tracePt t="129865" x="7143750" y="3683000"/>
          <p14:tracePt t="129881" x="7143750" y="3670300"/>
          <p14:tracePt t="129897" x="7137400" y="3638550"/>
          <p14:tracePt t="129915" x="7131050" y="3619500"/>
          <p14:tracePt t="129931" x="7118350" y="3594100"/>
          <p14:tracePt t="129948" x="7099300" y="3562350"/>
          <p14:tracePt t="129964" x="7092950" y="3543300"/>
          <p14:tracePt t="129967" x="7080250" y="3530600"/>
          <p14:tracePt t="129998" x="7061200" y="3505200"/>
          <p14:tracePt t="130015" x="7048500" y="3492500"/>
          <p14:tracePt t="130031" x="7035800" y="3479800"/>
          <p14:tracePt t="130048" x="7010400" y="3467100"/>
          <p14:tracePt t="130064" x="6997700" y="3454400"/>
          <p14:tracePt t="130081" x="6985000" y="3454400"/>
          <p14:tracePt t="130098" x="6965950" y="3441700"/>
          <p14:tracePt t="130115" x="6946900" y="3435350"/>
          <p14:tracePt t="130131" x="6927850" y="3429000"/>
          <p14:tracePt t="130148" x="6902450" y="3422650"/>
          <p14:tracePt t="130165" x="6877050" y="3422650"/>
          <p14:tracePt t="130182" x="6858000" y="3422650"/>
          <p14:tracePt t="130183" x="6845300" y="3422650"/>
          <p14:tracePt t="130198" x="6826250" y="3422650"/>
          <p14:tracePt t="130215" x="6800850" y="3422650"/>
          <p14:tracePt t="130216" x="6775450" y="3422650"/>
          <p14:tracePt t="130248" x="6750050" y="3422650"/>
          <p14:tracePt t="130265" x="6731000" y="3429000"/>
          <p14:tracePt t="130281" x="6711950" y="3441700"/>
          <p14:tracePt t="130298" x="6673850" y="3460750"/>
          <p14:tracePt t="130315" x="6635750" y="3486150"/>
          <p14:tracePt t="130331" x="6616700" y="3505200"/>
          <p14:tracePt t="130349" x="6597650" y="3517900"/>
          <p14:tracePt t="130365" x="6584950" y="3530600"/>
          <p14:tracePt t="130382" x="6578600" y="3536950"/>
          <p14:tracePt t="130399" x="6578600" y="3543300"/>
          <p14:tracePt t="130415" x="6572250" y="3549650"/>
          <p14:tracePt t="130432" x="6572250" y="3562350"/>
          <p14:tracePt t="130448" x="6565900" y="3581400"/>
          <p14:tracePt t="130451" x="6559550" y="3587750"/>
          <p14:tracePt t="130465" x="6553200" y="3625850"/>
          <p14:tracePt t="130482" x="6553200" y="3657600"/>
          <p14:tracePt t="130498" x="6553200" y="3689350"/>
          <p14:tracePt t="130515" x="6553200" y="3708400"/>
          <p14:tracePt t="130532" x="6553200" y="3727450"/>
          <p14:tracePt t="130548" x="6553200" y="3746500"/>
          <p14:tracePt t="130565" x="6553200" y="3771900"/>
          <p14:tracePt t="130582" x="6559550" y="3784600"/>
          <p14:tracePt t="130599" x="6565900" y="3810000"/>
          <p14:tracePt t="130616" x="6572250" y="3829050"/>
          <p14:tracePt t="130632" x="6584950" y="3854450"/>
          <p14:tracePt t="130648" x="6591300" y="3867150"/>
          <p14:tracePt t="130665" x="6597650" y="3879850"/>
          <p14:tracePt t="130682" x="6604000" y="3886200"/>
          <p14:tracePt t="130684" x="6604000" y="3892550"/>
          <p14:tracePt t="130698" x="6610350" y="3892550"/>
          <p14:tracePt t="130715" x="6635750" y="3911600"/>
          <p14:tracePt t="130732" x="6648450" y="3924300"/>
          <p14:tracePt t="130749" x="6673850" y="3943350"/>
          <p14:tracePt t="130765" x="6705600" y="3956050"/>
          <p14:tracePt t="130782" x="6724650" y="3962400"/>
          <p14:tracePt t="130799" x="6737350" y="3968750"/>
          <p14:tracePt t="130815" x="6750050" y="3968750"/>
          <p14:tracePt t="130833" x="6762750" y="3975100"/>
          <p14:tracePt t="130849" x="6781800" y="3981450"/>
          <p14:tracePt t="130866" x="6794500" y="3981450"/>
          <p14:tracePt t="130883" x="6826250" y="3981450"/>
          <p14:tracePt t="130885" x="6838950" y="3981450"/>
          <p14:tracePt t="130899" x="6845300" y="3981450"/>
          <p14:tracePt t="130916" x="6877050" y="3975100"/>
          <p14:tracePt t="130918" x="6902450" y="3968750"/>
          <p14:tracePt t="130932" x="6915150" y="3968750"/>
          <p14:tracePt t="130949" x="6940550" y="3962400"/>
          <p14:tracePt t="130951" x="6946900" y="3956050"/>
          <p14:tracePt t="130982" x="6972300" y="3949700"/>
          <p14:tracePt t="130999" x="6972300" y="3943350"/>
          <p14:tracePt t="131016" x="6985000" y="3937000"/>
          <p14:tracePt t="131032" x="6997700" y="3924300"/>
          <p14:tracePt t="131049" x="7010400" y="3905250"/>
          <p14:tracePt t="131066" x="7029450" y="3892550"/>
          <p14:tracePt t="131083" x="7054850" y="3860800"/>
          <p14:tracePt t="131100" x="7067550" y="3841750"/>
          <p14:tracePt t="131101" x="7073900" y="3829050"/>
          <p14:tracePt t="131116" x="7073900" y="3816350"/>
          <p14:tracePt t="131119" x="7080250" y="3810000"/>
          <p14:tracePt t="131133" x="7086600" y="3797300"/>
          <p14:tracePt t="131149" x="7086600" y="3771900"/>
          <p14:tracePt t="131167" x="7086600" y="3740150"/>
          <p14:tracePt t="131183" x="7086600" y="3721100"/>
          <p14:tracePt t="131185" x="7086600" y="3702050"/>
          <p14:tracePt t="131199" x="7086600" y="3670300"/>
          <p14:tracePt t="131216" x="7086600" y="3644900"/>
          <p14:tracePt t="131232" x="7080250" y="3619500"/>
          <p14:tracePt t="131249" x="7080250" y="3600450"/>
          <p14:tracePt t="131266" x="7067550" y="3575050"/>
          <p14:tracePt t="131283" x="7054850" y="3562350"/>
          <p14:tracePt t="131299" x="7048500" y="3543300"/>
          <p14:tracePt t="131316" x="7035800" y="3530600"/>
          <p14:tracePt t="131333" x="7029450" y="3517900"/>
          <p14:tracePt t="131335" x="7023100" y="3505200"/>
          <p14:tracePt t="131350" x="7016750" y="3498850"/>
          <p14:tracePt t="131367" x="7004050" y="3479800"/>
          <p14:tracePt t="131384" x="6991350" y="3473450"/>
          <p14:tracePt t="131400" x="6972300" y="3454400"/>
          <p14:tracePt t="131417" x="6959600" y="3441700"/>
          <p14:tracePt t="131433" x="6940550" y="3429000"/>
          <p14:tracePt t="131449" x="6921500" y="3422650"/>
          <p14:tracePt t="131466" x="6902450" y="3416300"/>
          <p14:tracePt t="131483" x="6883400" y="3403600"/>
          <p14:tracePt t="131500" x="6870700" y="3397250"/>
          <p14:tracePt t="131516" x="6845300" y="3390900"/>
          <p14:tracePt t="131534" x="6826250" y="3384550"/>
          <p14:tracePt t="131550" x="6788150" y="3378200"/>
          <p14:tracePt t="131567" x="6756400" y="3378200"/>
          <p14:tracePt t="131583" x="6737350" y="3378200"/>
          <p14:tracePt t="131600" x="6699250" y="3378200"/>
          <p14:tracePt t="131601" x="6686550" y="3378200"/>
          <p14:tracePt t="131617" x="6680200" y="3378200"/>
          <p14:tracePt t="131634" x="6623050" y="3416300"/>
          <p14:tracePt t="131650" x="6565900" y="3460750"/>
          <p14:tracePt t="131667" x="6534150" y="3492500"/>
          <p14:tracePt t="131683" x="6489700" y="3549650"/>
          <p14:tracePt t="131700" x="6470650" y="3587750"/>
          <p14:tracePt t="131716" x="6451600" y="3625850"/>
          <p14:tracePt t="131733" x="6445250" y="3651250"/>
          <p14:tracePt t="131750" x="6438900" y="3695700"/>
          <p14:tracePt t="131766" x="6438900" y="3727450"/>
          <p14:tracePt t="131783" x="6438900" y="3759200"/>
          <p14:tracePt t="131800" x="6438900" y="3778250"/>
          <p14:tracePt t="131817" x="6438900" y="3810000"/>
          <p14:tracePt t="131834" x="6438900" y="3841750"/>
          <p14:tracePt t="131836" x="6445250" y="3860800"/>
          <p14:tracePt t="131850" x="6445250" y="3867150"/>
          <p14:tracePt t="131867" x="6457950" y="3892550"/>
          <p14:tracePt t="131900" x="6477000" y="3924300"/>
          <p14:tracePt t="131917" x="6508750" y="3943350"/>
          <p14:tracePt t="131933" x="6521450" y="3956050"/>
          <p14:tracePt t="131950" x="6540500" y="3975100"/>
          <p14:tracePt t="131967" x="6559550" y="3981450"/>
          <p14:tracePt t="131983" x="6604000" y="3994150"/>
          <p14:tracePt t="132000" x="6623050" y="4000500"/>
          <p14:tracePt t="132017" x="6654800" y="4006850"/>
          <p14:tracePt t="132033" x="6699250" y="4013200"/>
          <p14:tracePt t="132050" x="6724650" y="4019550"/>
          <p14:tracePt t="132067" x="6743700" y="4019550"/>
          <p14:tracePt t="132070" x="6750050" y="4019550"/>
          <p14:tracePt t="132084" x="6756400" y="4019550"/>
          <p14:tracePt t="132101" x="6781800" y="4019550"/>
          <p14:tracePt t="132103" x="6788150" y="4019550"/>
          <p14:tracePt t="132118" x="6800850" y="4019550"/>
          <p14:tracePt t="132135" x="6832600" y="4019550"/>
          <p14:tracePt t="132150" x="6858000" y="4006850"/>
          <p14:tracePt t="132167" x="6889750" y="4000500"/>
          <p14:tracePt t="132184" x="6921500" y="3994150"/>
          <p14:tracePt t="132200" x="6946900" y="3981450"/>
          <p14:tracePt t="132217" x="6985000" y="3968750"/>
          <p14:tracePt t="132234" x="6997700" y="3962400"/>
          <p14:tracePt t="132310" x="6997700" y="3956050"/>
          <p14:tracePt t="132336" x="7004050" y="3949700"/>
          <p14:tracePt t="132361" x="7004050" y="3937000"/>
          <p14:tracePt t="132369" x="7010400" y="3930650"/>
          <p14:tracePt t="132385" x="7016750" y="3917950"/>
          <p14:tracePt t="132401" x="7023100" y="3898900"/>
          <p14:tracePt t="132417" x="7029450" y="3873500"/>
          <p14:tracePt t="132434" x="7029450" y="3860800"/>
          <p14:tracePt t="132451" x="7035800" y="3841750"/>
          <p14:tracePt t="132467" x="7042150" y="3822700"/>
          <p14:tracePt t="132484" x="7042150" y="3810000"/>
          <p14:tracePt t="132501" x="7042150" y="3790950"/>
          <p14:tracePt t="132517" x="7042150" y="3771900"/>
          <p14:tracePt t="132534" x="7048500" y="3740150"/>
          <p14:tracePt t="132536" x="7048500" y="3721100"/>
          <p14:tracePt t="132551" x="7048500" y="3708400"/>
          <p14:tracePt t="132568" x="7048500" y="3676650"/>
          <p14:tracePt t="132584" x="7048500" y="3663950"/>
          <p14:tracePt t="132601" x="7048500" y="3657600"/>
          <p14:tracePt t="132618" x="7048500" y="3651250"/>
          <p14:tracePt t="132635" x="7048500" y="3638550"/>
          <p14:tracePt t="132651" x="7048500" y="3632200"/>
          <p14:tracePt t="132668" x="7048500" y="3619500"/>
          <p14:tracePt t="132684" x="7048500" y="3613150"/>
          <p14:tracePt t="132701" x="7048500" y="3606800"/>
          <p14:tracePt t="133026" x="7048500" y="3600450"/>
          <p14:tracePt t="133038" x="7048500" y="3587750"/>
          <p14:tracePt t="133052" x="7042150" y="3581400"/>
          <p14:tracePt t="133068" x="7035800" y="3575050"/>
          <p14:tracePt t="133085" x="7035800" y="3568700"/>
          <p14:tracePt t="133102" x="7035800" y="3562350"/>
          <p14:tracePt t="133118" x="7029450" y="3562350"/>
          <p14:tracePt t="133135" x="7029450" y="3556000"/>
          <p14:tracePt t="133168" x="7023100" y="3549650"/>
          <p14:tracePt t="133185" x="7016750" y="3543300"/>
          <p14:tracePt t="133202" x="7010400" y="3536950"/>
          <p14:tracePt t="133218" x="6997700" y="3530600"/>
          <p14:tracePt t="133235" x="6991350" y="3530600"/>
          <p14:tracePt t="133252" x="6985000" y="3517900"/>
          <p14:tracePt t="133253" x="6978650" y="3517900"/>
          <p14:tracePt t="133268" x="6972300" y="3517900"/>
          <p14:tracePt t="133286" x="6965950" y="3517900"/>
          <p14:tracePt t="133302" x="6953250" y="3511550"/>
          <p14:tracePt t="133318" x="6940550" y="3511550"/>
          <p14:tracePt t="133335" x="6927850" y="3511550"/>
          <p14:tracePt t="133352" x="6902450" y="3511550"/>
          <p14:tracePt t="133369" x="6883400" y="3511550"/>
          <p14:tracePt t="133385" x="6851650" y="3511550"/>
          <p14:tracePt t="133402" x="6832600" y="3505200"/>
          <p14:tracePt t="133419" x="6813550" y="3505200"/>
          <p14:tracePt t="133435" x="6807200" y="3505200"/>
          <p14:tracePt t="133452" x="6800850" y="3505200"/>
          <p14:tracePt t="133469" x="6788150" y="3505200"/>
          <p14:tracePt t="133485" x="6781800" y="3505200"/>
          <p14:tracePt t="133502" x="6769100" y="3505200"/>
          <p14:tracePt t="133519" x="6762750" y="3505200"/>
          <p14:tracePt t="133536" x="6756400" y="3505200"/>
          <p14:tracePt t="133553" x="6724650" y="3511550"/>
          <p14:tracePt t="133569" x="6705600" y="3524250"/>
          <p14:tracePt t="133585" x="6692900" y="3536950"/>
          <p14:tracePt t="133602" x="6667500" y="3549650"/>
          <p14:tracePt t="133619" x="6661150" y="3556000"/>
          <p14:tracePt t="133635" x="6654800" y="3562350"/>
          <p14:tracePt t="133652" x="6648450" y="3568700"/>
          <p14:tracePt t="133669" x="6648450" y="3575050"/>
          <p14:tracePt t="133686" x="6635750" y="3587750"/>
          <p14:tracePt t="133702" x="6629400" y="3600450"/>
          <p14:tracePt t="133719" x="6616700" y="3613150"/>
          <p14:tracePt t="133721" x="6616700" y="3625850"/>
          <p14:tracePt t="133736" x="6610350" y="3638550"/>
          <p14:tracePt t="133752" x="6604000" y="3644900"/>
          <p14:tracePt t="133769" x="6604000" y="3657600"/>
          <p14:tracePt t="133787" x="6597650" y="3676650"/>
          <p14:tracePt t="133803" x="6597650" y="3689350"/>
          <p14:tracePt t="133819" x="6591300" y="3702050"/>
          <p14:tracePt t="133836" x="6591300" y="3721100"/>
          <p14:tracePt t="133852" x="6591300" y="3746500"/>
          <p14:tracePt t="133869" x="6591300" y="3765550"/>
          <p14:tracePt t="133886" x="6591300" y="3784600"/>
          <p14:tracePt t="133902" x="6591300" y="3803650"/>
          <p14:tracePt t="133919" x="6591300" y="3810000"/>
          <p14:tracePt t="133936" x="6597650" y="3835400"/>
          <p14:tracePt t="133953" x="6604000" y="3848100"/>
          <p14:tracePt t="133954" x="6604000" y="3860800"/>
          <p14:tracePt t="133969" x="6610350" y="3873500"/>
          <p14:tracePt t="133986" x="6616700" y="3879850"/>
          <p14:tracePt t="133988" x="6616700" y="3886200"/>
          <p14:tracePt t="134003" x="6629400" y="3898900"/>
          <p14:tracePt t="134019" x="6642100" y="3905250"/>
          <p14:tracePt t="134053" x="6654800" y="3924300"/>
          <p14:tracePt t="134069" x="6661150" y="3930650"/>
          <p14:tracePt t="134086" x="6667500" y="3937000"/>
          <p14:tracePt t="134103" x="6686550" y="3943350"/>
          <p14:tracePt t="134119" x="6705600" y="3956050"/>
          <p14:tracePt t="134136" x="6731000" y="3968750"/>
          <p14:tracePt t="134153" x="6743700" y="3975100"/>
          <p14:tracePt t="134169" x="6775450" y="3987800"/>
          <p14:tracePt t="134186" x="6813550" y="4000500"/>
          <p14:tracePt t="134189" x="6826250" y="4000500"/>
          <p14:tracePt t="134203" x="6838950" y="4006850"/>
          <p14:tracePt t="134220" x="6896100" y="4013200"/>
          <p14:tracePt t="134236" x="6908800" y="4013200"/>
          <p14:tracePt t="134253" x="6940550" y="4013200"/>
          <p14:tracePt t="134270" x="6953250" y="4006850"/>
          <p14:tracePt t="134287" x="6972300" y="4006850"/>
          <p14:tracePt t="134303" x="7004050" y="3981450"/>
          <p14:tracePt t="134320" x="7016750" y="3975100"/>
          <p14:tracePt t="134336" x="7029450" y="3968750"/>
          <p14:tracePt t="134353" x="7035800" y="3962400"/>
          <p14:tracePt t="134370" x="7054850" y="3937000"/>
          <p14:tracePt t="134386" x="7067550" y="3917950"/>
          <p14:tracePt t="134403" x="7086600" y="3892550"/>
          <p14:tracePt t="134420" x="7092950" y="3867150"/>
          <p14:tracePt t="134437" x="7105650" y="3841750"/>
          <p14:tracePt t="134453" x="7118350" y="3822700"/>
          <p14:tracePt t="134455" x="7118350" y="3816350"/>
          <p14:tracePt t="134471" x="7124700" y="3797300"/>
          <p14:tracePt t="134486" x="7131050" y="3784600"/>
          <p14:tracePt t="134504" x="7131050" y="3765550"/>
          <p14:tracePt t="134520" x="7131050" y="3746500"/>
          <p14:tracePt t="134537" x="7131050" y="3714750"/>
          <p14:tracePt t="134554" x="7131050" y="3689350"/>
          <p14:tracePt t="134570" x="7131050" y="3644900"/>
          <p14:tracePt t="134587" x="7118350" y="3619500"/>
          <p14:tracePt t="134603" x="7118350" y="3600450"/>
          <p14:tracePt t="134620" x="7105650" y="3581400"/>
          <p14:tracePt t="134637" x="7099300" y="3562350"/>
          <p14:tracePt t="134653" x="7086600" y="3549650"/>
          <p14:tracePt t="134670" x="7080250" y="3536950"/>
          <p14:tracePt t="134672" x="7080250" y="3524250"/>
          <p14:tracePt t="134687" x="7073900" y="3524250"/>
          <p14:tracePt t="134704" x="7061200" y="3498850"/>
          <p14:tracePt t="134720" x="7048500" y="3486150"/>
          <p14:tracePt t="134737" x="7042150" y="3473450"/>
          <p14:tracePt t="134754" x="7029450" y="3454400"/>
          <p14:tracePt t="134771" x="7023100" y="3448050"/>
          <p14:tracePt t="134787" x="7016750" y="3441700"/>
          <p14:tracePt t="134803" x="7010400" y="3435350"/>
          <p14:tracePt t="134820" x="7004050" y="3429000"/>
          <p14:tracePt t="134837" x="6997700" y="3422650"/>
          <p14:tracePt t="134854" x="6991350" y="3409950"/>
          <p14:tracePt t="134870" x="6978650" y="3403600"/>
          <p14:tracePt t="134887" x="6972300" y="3403600"/>
          <p14:tracePt t="134904" x="6965950" y="3403600"/>
          <p14:tracePt t="134920" x="6965950" y="3397250"/>
          <p14:tracePt t="134937" x="6959600" y="3397250"/>
          <p14:tracePt t="134939" x="6953250" y="3397250"/>
          <p14:tracePt t="134954" x="6946900" y="3397250"/>
          <p14:tracePt t="134970" x="6921500" y="3390900"/>
          <p14:tracePt t="134987" x="6902450" y="3390900"/>
          <p14:tracePt t="135004" x="6883400" y="3390900"/>
          <p14:tracePt t="135021" x="6858000" y="3390900"/>
          <p14:tracePt t="135037" x="6845300" y="3390900"/>
          <p14:tracePt t="135055" x="6826250" y="3390900"/>
          <p14:tracePt t="135071" x="6813550" y="3390900"/>
          <p14:tracePt t="135087" x="6807200" y="3390900"/>
          <p14:tracePt t="135104" x="6794500" y="3390900"/>
          <p14:tracePt t="135106" x="6788150" y="3390900"/>
          <p14:tracePt t="135121" x="6781800" y="3397250"/>
          <p14:tracePt t="135138" x="6756400" y="3416300"/>
          <p14:tracePt t="135154" x="6731000" y="3429000"/>
          <p14:tracePt t="135171" x="6724650" y="3435350"/>
          <p14:tracePt t="135173" x="6718300" y="3441700"/>
          <p14:tracePt t="135187" x="6699250" y="3454400"/>
          <p14:tracePt t="135204" x="6686550" y="3473450"/>
          <p14:tracePt t="135221" x="6673850" y="3479800"/>
          <p14:tracePt t="135237" x="6661150" y="3498850"/>
          <p14:tracePt t="135255" x="6648450" y="3511550"/>
          <p14:tracePt t="135271" x="6635750" y="3530600"/>
          <p14:tracePt t="135288" x="6623050" y="3549650"/>
          <p14:tracePt t="135304" x="6610350" y="3587750"/>
          <p14:tracePt t="135321" x="6597650" y="3619500"/>
          <p14:tracePt t="135338" x="6591300" y="3651250"/>
          <p14:tracePt t="135340" x="6584950" y="3670300"/>
          <p14:tracePt t="135354" x="6584950" y="3683000"/>
          <p14:tracePt t="135371" x="6578600" y="3702050"/>
          <p14:tracePt t="135373" x="6578600" y="3708400"/>
          <p14:tracePt t="135388" x="6578600" y="3727450"/>
          <p14:tracePt t="135404" x="6578600" y="3746500"/>
          <p14:tracePt t="135421" x="6578600" y="3778250"/>
          <p14:tracePt t="135438" x="6578600" y="3784600"/>
          <p14:tracePt t="135454" x="6584950" y="3816350"/>
          <p14:tracePt t="135471" x="6584950" y="3829050"/>
          <p14:tracePt t="135488" x="6604000" y="3860800"/>
          <p14:tracePt t="135505" x="6610350" y="3873500"/>
          <p14:tracePt t="135522" x="6610350" y="3879850"/>
          <p14:tracePt t="135538" x="6616700" y="3886200"/>
          <p14:tracePt t="135555" x="6623050" y="3898900"/>
          <p14:tracePt t="135571" x="6629400" y="3905250"/>
          <p14:tracePt t="135588" x="6642100" y="3911600"/>
          <p14:tracePt t="135605" x="6648450" y="3917950"/>
          <p14:tracePt t="135607" x="6648450" y="3930650"/>
          <p14:tracePt t="135622" x="6667500" y="3943350"/>
          <p14:tracePt t="135638" x="6673850" y="3956050"/>
          <p14:tracePt t="135655" x="6686550" y="3962400"/>
          <p14:tracePt t="135671" x="6699250" y="3975100"/>
          <p14:tracePt t="135688" x="6711950" y="3981450"/>
          <p14:tracePt t="135705" x="6731000" y="3994150"/>
          <p14:tracePt t="135721" x="6743700" y="4000500"/>
          <p14:tracePt t="135738" x="6775450" y="4013200"/>
          <p14:tracePt t="135755" x="6794500" y="4013200"/>
          <p14:tracePt t="135771" x="6813550" y="4019550"/>
          <p14:tracePt t="135788" x="6832600" y="4025900"/>
          <p14:tracePt t="135805" x="6851650" y="4025900"/>
          <p14:tracePt t="135822" x="6870700" y="4032250"/>
          <p14:tracePt t="135838" x="6896100" y="4032250"/>
          <p14:tracePt t="135855" x="6915150" y="4032250"/>
          <p14:tracePt t="135857" x="6921500" y="4032250"/>
          <p14:tracePt t="135872" x="6934200" y="4032250"/>
          <p14:tracePt t="135888" x="6940550" y="4032250"/>
          <p14:tracePt t="135905" x="6946900" y="4032250"/>
          <p14:tracePt t="135958" x="6959600" y="4032250"/>
          <p14:tracePt t="135960" x="6972300" y="4032250"/>
          <p14:tracePt t="135972" x="6985000" y="4025900"/>
          <p14:tracePt t="135989" x="7023100" y="4006850"/>
          <p14:tracePt t="136005" x="7067550" y="3987800"/>
          <p14:tracePt t="136022" x="7118350" y="3956050"/>
          <p14:tracePt t="136038" x="7150100" y="3937000"/>
          <p14:tracePt t="136056" x="7188200" y="3917950"/>
          <p14:tracePt t="136072" x="7200900" y="3905250"/>
          <p14:tracePt t="136089" x="7207250" y="3886200"/>
          <p14:tracePt t="136090" x="7213600" y="3879850"/>
          <p14:tracePt t="136105" x="7219950" y="3867150"/>
          <p14:tracePt t="136122" x="7232650" y="3835400"/>
          <p14:tracePt t="136138" x="7232650" y="3797300"/>
          <p14:tracePt t="136155" x="7245350" y="3778250"/>
          <p14:tracePt t="136172" x="7251700" y="3752850"/>
          <p14:tracePt t="136189" x="7251700" y="3740150"/>
          <p14:tracePt t="136205" x="7251700" y="3721100"/>
          <p14:tracePt t="136222" x="7251700" y="3714750"/>
          <p14:tracePt t="136239" x="7251700" y="3702050"/>
          <p14:tracePt t="136256" x="7251700" y="3689350"/>
          <p14:tracePt t="136258" x="7251700" y="3683000"/>
          <p14:tracePt t="136289" x="7251700" y="3657600"/>
          <p14:tracePt t="136292" x="7251700" y="3651250"/>
          <p14:tracePt t="136305" x="7251700" y="3632200"/>
          <p14:tracePt t="136322" x="7245350" y="3606800"/>
          <p14:tracePt t="136339" x="7239000" y="3587750"/>
          <p14:tracePt t="136356" x="7226300" y="3562350"/>
          <p14:tracePt t="136389" x="7213600" y="3549650"/>
          <p14:tracePt t="136405" x="7200900" y="3543300"/>
          <p14:tracePt t="136422" x="7188200" y="3530600"/>
          <p14:tracePt t="136439" x="7181850" y="3524250"/>
          <p14:tracePt t="136456" x="7156450" y="3517900"/>
          <p14:tracePt t="136472" x="7143750" y="3517900"/>
          <p14:tracePt t="136489" x="7105650" y="3511550"/>
          <p14:tracePt t="136506" x="7067550" y="3505200"/>
          <p14:tracePt t="136523" x="6991350" y="3498850"/>
          <p14:tracePt t="136525" x="6978650" y="3498850"/>
          <p14:tracePt t="136539" x="6946900" y="3492500"/>
          <p14:tracePt t="136556" x="6902450" y="3492500"/>
          <p14:tracePt t="136572" x="6889750" y="3492500"/>
          <p14:tracePt t="136589" x="6877050" y="3492500"/>
          <p14:tracePt t="136606" x="6870700" y="3492500"/>
          <p14:tracePt t="136622" x="6851650" y="3492500"/>
          <p14:tracePt t="136639" x="6832600" y="3498850"/>
          <p14:tracePt t="136656" x="6800850" y="3511550"/>
          <p14:tracePt t="136672" x="6762750" y="3530600"/>
          <p14:tracePt t="136689" x="6711950" y="3568700"/>
          <p14:tracePt t="136706" x="6661150" y="3594100"/>
          <p14:tracePt t="136723" x="6616700" y="3625850"/>
          <p14:tracePt t="136740" x="6591300" y="3651250"/>
          <p14:tracePt t="136756" x="6565900" y="3676650"/>
          <p14:tracePt t="136759" x="6559550" y="3689350"/>
          <p14:tracePt t="136773" x="6553200" y="3702050"/>
          <p14:tracePt t="136790" x="6540500" y="3746500"/>
          <p14:tracePt t="136792" x="6540500" y="3778250"/>
          <p14:tracePt t="136806" x="6540500" y="3816350"/>
          <p14:tracePt t="136823" x="6540500" y="3854450"/>
          <p14:tracePt t="136825" x="6540500" y="3879850"/>
          <p14:tracePt t="136839" x="6540500" y="3905250"/>
          <p14:tracePt t="136856" x="6540500" y="3911600"/>
          <p14:tracePt t="136873" x="6540500" y="3924300"/>
          <p14:tracePt t="136906" x="6546850" y="3930650"/>
          <p14:tracePt t="136923" x="6559550" y="3937000"/>
          <p14:tracePt t="136940" x="6572250" y="3949700"/>
          <p14:tracePt t="136956" x="6597650" y="3949700"/>
          <p14:tracePt t="136960" x="6604000" y="3949700"/>
          <p14:tracePt t="136974" x="6629400" y="3949700"/>
          <p14:tracePt t="136990" x="6648450" y="3949700"/>
          <p14:tracePt t="137007" x="6686550" y="3949700"/>
          <p14:tracePt t="137009" x="6711950" y="3949700"/>
          <p14:tracePt t="137023" x="6718300" y="3949700"/>
          <p14:tracePt t="137040" x="6750050" y="3949700"/>
          <p14:tracePt t="137056" x="6762750" y="3949700"/>
          <p14:tracePt t="137073" x="6769100" y="3949700"/>
          <p14:tracePt t="137090" x="6788150" y="3943350"/>
          <p14:tracePt t="137106" x="6800850" y="3943350"/>
          <p14:tracePt t="137123" x="6832600" y="3930650"/>
          <p14:tracePt t="137140" x="6845300" y="3930650"/>
          <p14:tracePt t="137156" x="6864350" y="3917950"/>
          <p14:tracePt t="137173" x="6870700" y="3917950"/>
          <p14:tracePt t="137190" x="6877050" y="3917950"/>
          <p14:tracePt t="137404" x="0" y="0"/>
        </p14:tracePtLst>
        <p14:tracePtLst>
          <p14:tracePt t="149077" x="3841750" y="5200650"/>
          <p14:tracePt t="149118" x="3848100" y="5200650"/>
          <p14:tracePt t="149125" x="3860800" y="5200650"/>
          <p14:tracePt t="149138" x="3898900" y="5200650"/>
          <p14:tracePt t="149155" x="3962400" y="5200650"/>
          <p14:tracePt t="149171" x="4013200" y="5200650"/>
          <p14:tracePt t="149188" x="4051300" y="5207000"/>
          <p14:tracePt t="149205" x="4102100" y="5207000"/>
          <p14:tracePt t="149221" x="4159250" y="5207000"/>
          <p14:tracePt t="149238" x="4241800" y="5187950"/>
          <p14:tracePt t="149255" x="4305300" y="5175250"/>
          <p14:tracePt t="149259" x="4356100" y="5168900"/>
          <p14:tracePt t="149272" x="4406900" y="5162550"/>
          <p14:tracePt t="149289" x="4514850" y="5162550"/>
          <p14:tracePt t="149305" x="4578350" y="5162550"/>
          <p14:tracePt t="149321" x="4597400" y="5162550"/>
          <p14:tracePt t="149323" x="4648200" y="5162550"/>
          <p14:tracePt t="149338" x="4699000" y="5162550"/>
          <p14:tracePt t="149355" x="4718050" y="5162550"/>
          <p14:tracePt t="149371" x="4730750" y="5162550"/>
          <p14:tracePt t="149388" x="4743450" y="5162550"/>
          <p14:tracePt t="149405" x="4768850" y="5162550"/>
          <p14:tracePt t="149422" x="4806950" y="5168900"/>
          <p14:tracePt t="149438" x="4851400" y="5168900"/>
          <p14:tracePt t="149455" x="4876800" y="5168900"/>
          <p14:tracePt t="149663" x="4883150" y="5168900"/>
          <p14:tracePt t="149715" x="0" y="0"/>
        </p14:tracePtLst>
        <p14:tracePtLst>
          <p14:tracePt t="168265" x="1174750" y="5689600"/>
          <p14:tracePt t="168365" x="1219200" y="5689600"/>
          <p14:tracePt t="168371" x="1250950" y="5689600"/>
          <p14:tracePt t="168378" x="1270000" y="5689600"/>
          <p14:tracePt t="168395" x="1308100" y="5689600"/>
          <p14:tracePt t="168412" x="1333500" y="5689600"/>
          <p14:tracePt t="168429" x="1346200" y="5689600"/>
          <p14:tracePt t="168445" x="1352550" y="5689600"/>
          <p14:tracePt t="168479" x="1365250" y="5689600"/>
          <p14:tracePt t="168496" x="1384300" y="5689600"/>
          <p14:tracePt t="168512" x="1416050" y="5689600"/>
          <p14:tracePt t="168528" x="1428750" y="5689600"/>
          <p14:tracePt t="168545" x="1447800" y="5689600"/>
          <p14:tracePt t="168562" x="1466850" y="5689600"/>
          <p14:tracePt t="168578" x="1479550" y="5689600"/>
          <p14:tracePt t="168595" x="1498600" y="5689600"/>
          <p14:tracePt t="168612" x="1524000" y="5689600"/>
          <p14:tracePt t="168628" x="1543050" y="5689600"/>
          <p14:tracePt t="168645" x="1562100" y="5689600"/>
          <p14:tracePt t="168662" x="1587500" y="5689600"/>
          <p14:tracePt t="168679" x="1612900" y="5689600"/>
          <p14:tracePt t="168682" x="1619250" y="5689600"/>
          <p14:tracePt t="168696" x="1625600" y="5689600"/>
          <p14:tracePt t="168713" x="1644650" y="5689600"/>
          <p14:tracePt t="168729" x="1651000" y="5689600"/>
          <p14:tracePt t="168746" x="1663700" y="5689600"/>
          <p14:tracePt t="168762" x="1682750" y="5689600"/>
          <p14:tracePt t="168779" x="1695450" y="5689600"/>
          <p14:tracePt t="168795" x="1727200" y="5689600"/>
          <p14:tracePt t="168813" x="1739900" y="5689600"/>
          <p14:tracePt t="168829" x="1765300" y="5689600"/>
          <p14:tracePt t="168845" x="1790700" y="5689600"/>
          <p14:tracePt t="168862" x="1809750" y="5689600"/>
          <p14:tracePt t="168879" x="1847850" y="5689600"/>
          <p14:tracePt t="168895" x="1873250" y="5695950"/>
          <p14:tracePt t="168912" x="1892300" y="5695950"/>
          <p14:tracePt t="168929" x="1917700" y="5695950"/>
          <p14:tracePt t="168946" x="1949450" y="5695950"/>
          <p14:tracePt t="168963" x="1955800" y="5695950"/>
          <p14:tracePt t="168980" x="1962150" y="5695950"/>
          <p14:tracePt t="168982" x="1968500" y="5695950"/>
          <p14:tracePt t="169012" x="1981200" y="5695950"/>
          <p14:tracePt t="169029" x="2000250" y="5695950"/>
          <p14:tracePt t="169046" x="2019300" y="5695950"/>
          <p14:tracePt t="169063" x="2051050" y="5695950"/>
          <p14:tracePt t="169079" x="2076450" y="5695950"/>
          <p14:tracePt t="169096" x="2108200" y="5695950"/>
          <p14:tracePt t="169112" x="2127250" y="5695950"/>
          <p14:tracePt t="169129" x="2146300" y="5695950"/>
          <p14:tracePt t="169146" x="2171700" y="5695950"/>
          <p14:tracePt t="169162" x="2190750" y="5695950"/>
          <p14:tracePt t="169180" x="2222500" y="5695950"/>
          <p14:tracePt t="169182" x="2235200" y="5695950"/>
          <p14:tracePt t="169196" x="2247900" y="5695950"/>
          <p14:tracePt t="169213" x="2279650" y="5695950"/>
          <p14:tracePt t="169215" x="2298700" y="5695950"/>
          <p14:tracePt t="169229" x="2330450" y="5695950"/>
          <p14:tracePt t="169246" x="2362200" y="5695950"/>
          <p14:tracePt t="169263" x="2393950" y="5695950"/>
          <p14:tracePt t="169279" x="2425700" y="5695950"/>
          <p14:tracePt t="169296" x="2444750" y="5695950"/>
          <p14:tracePt t="169313" x="2482850" y="5695950"/>
          <p14:tracePt t="169329" x="2514600" y="5695950"/>
          <p14:tracePt t="169346" x="2546350" y="5695950"/>
          <p14:tracePt t="169363" x="2578100" y="5695950"/>
          <p14:tracePt t="169379" x="2590800" y="5695950"/>
          <p14:tracePt t="169396" x="2628900" y="5695950"/>
          <p14:tracePt t="169413" x="2686050" y="5695950"/>
          <p14:tracePt t="169447" x="2755900" y="5695950"/>
          <p14:tracePt t="169463" x="2774950" y="5695950"/>
          <p14:tracePt t="169480" x="2806700" y="5695950"/>
          <p14:tracePt t="169497" x="2838450" y="5695950"/>
          <p14:tracePt t="169513" x="2876550" y="5695950"/>
          <p14:tracePt t="169529" x="2895600" y="5695950"/>
          <p14:tracePt t="169547" x="2933700" y="5689600"/>
          <p14:tracePt t="169563" x="2965450" y="5689600"/>
          <p14:tracePt t="169580" x="2997200" y="5689600"/>
          <p14:tracePt t="169596" x="3022600" y="5689600"/>
          <p14:tracePt t="169613" x="3028950" y="5689600"/>
          <p14:tracePt t="169799" x="3028950" y="5683250"/>
          <p14:tracePt t="169843" x="3016250" y="5683250"/>
          <p14:tracePt t="169863" x="3003550" y="5676900"/>
          <p14:tracePt t="169880" x="2965450" y="5676900"/>
          <p14:tracePt t="169882" x="2933700" y="5676900"/>
          <p14:tracePt t="169897" x="2921000" y="5676900"/>
          <p14:tracePt t="169914" x="2832100" y="5676900"/>
          <p14:tracePt t="169930" x="2768600" y="5676900"/>
          <p14:tracePt t="169947" x="2717800" y="5676900"/>
          <p14:tracePt t="169963" x="2660650" y="5683250"/>
          <p14:tracePt t="169980" x="2603500" y="5683250"/>
          <p14:tracePt t="169997" x="2520950" y="5689600"/>
          <p14:tracePt t="170013" x="2425700" y="5689600"/>
          <p14:tracePt t="170030" x="2330450" y="5695950"/>
          <p14:tracePt t="170047" x="2279650" y="5695950"/>
          <p14:tracePt t="170064" x="2197100" y="5695950"/>
          <p14:tracePt t="170080" x="2139950" y="5695950"/>
          <p14:tracePt t="170097" x="2114550" y="5695950"/>
          <p14:tracePt t="170114" x="2082800" y="5695950"/>
          <p14:tracePt t="170119" x="2070100" y="5702300"/>
          <p14:tracePt t="170130" x="2063750" y="5702300"/>
          <p14:tracePt t="170148" x="2057400" y="5702300"/>
          <p14:tracePt t="170165" x="2051050" y="5702300"/>
          <p14:tracePt t="170181" x="2038350" y="5702300"/>
          <p14:tracePt t="170198" x="2019300" y="5702300"/>
          <p14:tracePt t="170214" x="2000250" y="5702300"/>
          <p14:tracePt t="170231" x="1968500" y="5702300"/>
          <p14:tracePt t="170247" x="1930400" y="5708650"/>
          <p14:tracePt t="170264" x="1873250" y="5715000"/>
          <p14:tracePt t="170281" x="1847850" y="5715000"/>
          <p14:tracePt t="170298" x="1841500" y="5715000"/>
          <p14:tracePt t="170428" x="1847850" y="5715000"/>
          <p14:tracePt t="170435" x="1860550" y="5715000"/>
          <p14:tracePt t="170447" x="1905000" y="5715000"/>
          <p14:tracePt t="170464" x="1993900" y="5708650"/>
          <p14:tracePt t="170481" x="2089150" y="5702300"/>
          <p14:tracePt t="170498" x="2209800" y="5695950"/>
          <p14:tracePt t="170514" x="2311400" y="5695950"/>
          <p14:tracePt t="170531" x="2438400" y="5695950"/>
          <p14:tracePt t="170547" x="2520950" y="5695950"/>
          <p14:tracePt t="170564" x="2597150" y="5695950"/>
          <p14:tracePt t="170566" x="2635250" y="5695950"/>
          <p14:tracePt t="170581" x="2660650" y="5695950"/>
          <p14:tracePt t="170598" x="2686050" y="5695950"/>
          <p14:tracePt t="170614" x="2724150" y="5689600"/>
          <p14:tracePt t="170631" x="2755900" y="5689600"/>
          <p14:tracePt t="170648" x="2781300" y="5683250"/>
          <p14:tracePt t="170664" x="2806700" y="5683250"/>
          <p14:tracePt t="170682" x="2832100" y="5683250"/>
          <p14:tracePt t="170698" x="2863850" y="5683250"/>
          <p14:tracePt t="170714" x="2901950" y="5683250"/>
          <p14:tracePt t="170731" x="2933700" y="5683250"/>
          <p14:tracePt t="170748" x="2946400" y="5683250"/>
          <p14:tracePt t="170808" x="2952750" y="5683250"/>
          <p14:tracePt t="170825" x="2959100" y="5683250"/>
          <p14:tracePt t="170848" x="2971800" y="5683250"/>
          <p14:tracePt t="171084" x="2952750" y="5683250"/>
          <p14:tracePt t="171098" x="2921000" y="5683250"/>
          <p14:tracePt t="171115" x="2876550" y="5683250"/>
          <p14:tracePt t="171132" x="2832100" y="5683250"/>
          <p14:tracePt t="171148" x="2743200" y="5683250"/>
          <p14:tracePt t="171165" x="2667000" y="5683250"/>
          <p14:tracePt t="171183" x="2546350" y="5689600"/>
          <p14:tracePt t="171199" x="2482850" y="5689600"/>
          <p14:tracePt t="171215" x="2387600" y="5689600"/>
          <p14:tracePt t="171232" x="2311400" y="5689600"/>
          <p14:tracePt t="171248" x="2247900" y="5689600"/>
          <p14:tracePt t="171265" x="2216150" y="5689600"/>
          <p14:tracePt t="171282" x="2171700" y="5689600"/>
          <p14:tracePt t="171298" x="2139950" y="5695950"/>
          <p14:tracePt t="171300" x="2120900" y="5695950"/>
          <p14:tracePt t="171315" x="2108200" y="5695950"/>
          <p14:tracePt t="171332" x="2063750" y="5702300"/>
          <p14:tracePt t="171349" x="2038350" y="5702300"/>
          <p14:tracePt t="171365" x="2012950" y="5702300"/>
          <p14:tracePt t="171383" x="2006600" y="5708650"/>
          <p14:tracePt t="171400" x="1993900" y="5708650"/>
          <p14:tracePt t="171432" x="1955800" y="5708650"/>
          <p14:tracePt t="171449" x="1917700" y="5708650"/>
          <p14:tracePt t="171465" x="1873250" y="5715000"/>
          <p14:tracePt t="171482" x="1860550" y="5715000"/>
          <p14:tracePt t="171640" x="1866900" y="5715000"/>
          <p14:tracePt t="171650" x="1879600" y="5715000"/>
          <p14:tracePt t="171665" x="1911350" y="5715000"/>
          <p14:tracePt t="171683" x="1949450" y="5715000"/>
          <p14:tracePt t="171699" x="2000250" y="5715000"/>
          <p14:tracePt t="171716" x="2070100" y="5715000"/>
          <p14:tracePt t="171732" x="2146300" y="5715000"/>
          <p14:tracePt t="171749" x="2203450" y="5715000"/>
          <p14:tracePt t="171766" x="2247900" y="5715000"/>
          <p14:tracePt t="171782" x="2273300" y="5715000"/>
          <p14:tracePt t="171785" x="2286000" y="5715000"/>
          <p14:tracePt t="171799" x="2292350" y="5715000"/>
          <p14:tracePt t="171816" x="2324100" y="5715000"/>
          <p14:tracePt t="171832" x="2355850" y="5708650"/>
          <p14:tracePt t="171849" x="2413000" y="5702300"/>
          <p14:tracePt t="171866" x="2463800" y="5702300"/>
          <p14:tracePt t="171883" x="2552700" y="5695950"/>
          <p14:tracePt t="171900" x="2609850" y="5689600"/>
          <p14:tracePt t="171916" x="2660650" y="5689600"/>
          <p14:tracePt t="171933" x="2692400" y="5689600"/>
          <p14:tracePt t="171950" x="2717800" y="5689600"/>
          <p14:tracePt t="171966" x="2736850" y="5689600"/>
          <p14:tracePt t="171983" x="2755900" y="5689600"/>
          <p14:tracePt t="171984" x="2774950" y="5689600"/>
          <p14:tracePt t="171999" x="2787650" y="5689600"/>
          <p14:tracePt t="172016" x="2851150" y="5689600"/>
          <p14:tracePt t="172033" x="2870200" y="5689600"/>
          <p14:tracePt t="172049" x="2901950" y="5689600"/>
          <p14:tracePt t="172066" x="2908300" y="5689600"/>
          <p14:tracePt t="172195" x="2908300" y="5683250"/>
          <p14:tracePt t="172216" x="2889250" y="5683250"/>
          <p14:tracePt t="172233" x="2819400" y="5683250"/>
          <p14:tracePt t="172234" x="2774950" y="5689600"/>
          <p14:tracePt t="172250" x="2673350" y="5695950"/>
          <p14:tracePt t="172266" x="2578100" y="5702300"/>
          <p14:tracePt t="172283" x="2432050" y="5702300"/>
          <p14:tracePt t="172300" x="2330450" y="5702300"/>
          <p14:tracePt t="172316" x="2190750" y="5708650"/>
          <p14:tracePt t="172333" x="2101850" y="5715000"/>
          <p14:tracePt t="172350" x="2006600" y="5715000"/>
          <p14:tracePt t="172367" x="1905000" y="5727700"/>
          <p14:tracePt t="172384" x="1816100" y="5727700"/>
          <p14:tracePt t="172402" x="1720850" y="5727700"/>
          <p14:tracePt t="172416" x="1631950" y="5727700"/>
          <p14:tracePt t="172434" x="1574800" y="5727700"/>
          <p14:tracePt t="172451" x="1517650" y="5727700"/>
          <p14:tracePt t="172453" x="1504950" y="5727700"/>
          <p14:tracePt t="172467" x="1479550" y="5727700"/>
          <p14:tracePt t="172483" x="1460500" y="5727700"/>
          <p14:tracePt t="172485" x="1441450" y="5727700"/>
          <p14:tracePt t="172500" x="1416050" y="5727700"/>
          <p14:tracePt t="172517" x="1358900" y="5727700"/>
          <p14:tracePt t="172533" x="1320800" y="5727700"/>
          <p14:tracePt t="172550" x="1250950" y="5727700"/>
          <p14:tracePt t="172567" x="1206500" y="5727700"/>
          <p14:tracePt t="172583" x="1155700" y="5727700"/>
          <p14:tracePt t="172600" x="1143000" y="5727700"/>
          <p14:tracePt t="172617" x="1130300" y="5727700"/>
          <p14:tracePt t="172634" x="1123950" y="5727700"/>
          <p14:tracePt t="172725" x="1117600" y="5727700"/>
          <p14:tracePt t="172748" x="1111250" y="5727700"/>
          <p14:tracePt t="172842" x="1130300" y="5727700"/>
          <p14:tracePt t="172849" x="1155700" y="5727700"/>
          <p14:tracePt t="172868" x="1250950" y="5721350"/>
          <p14:tracePt t="172884" x="1390650" y="5715000"/>
          <p14:tracePt t="172900" x="1536700" y="5708650"/>
          <p14:tracePt t="172917" x="1708150" y="5708650"/>
          <p14:tracePt t="172934" x="1854200" y="5708650"/>
          <p14:tracePt t="172950" x="1943100" y="5708650"/>
          <p14:tracePt t="172953" x="1962150" y="5708650"/>
          <p14:tracePt t="172967" x="1981200" y="5708650"/>
          <p14:tracePt t="172984" x="1993900" y="5708650"/>
          <p14:tracePt t="173001" x="2000250" y="5708650"/>
          <p14:tracePt t="173017" x="2019300" y="5708650"/>
          <p14:tracePt t="173034" x="2051050" y="5708650"/>
          <p14:tracePt t="173051" x="2120900" y="5708650"/>
          <p14:tracePt t="173067" x="2209800" y="5708650"/>
          <p14:tracePt t="173084" x="2292350" y="5708650"/>
          <p14:tracePt t="173101" x="2425700" y="5708650"/>
          <p14:tracePt t="173118" x="2520950" y="5708650"/>
          <p14:tracePt t="173135" x="2603500" y="5708650"/>
          <p14:tracePt t="173151" x="2660650" y="5708650"/>
          <p14:tracePt t="173168" x="2698750" y="5708650"/>
          <p14:tracePt t="173170" x="2705100" y="5708650"/>
          <p14:tracePt t="173184" x="2711450" y="5708650"/>
          <p14:tracePt t="173201" x="2717800" y="5708650"/>
          <p14:tracePt t="173218" x="2724150" y="5708650"/>
          <p14:tracePt t="173235" x="2736850" y="5708650"/>
          <p14:tracePt t="173251" x="2749550" y="5708650"/>
          <p14:tracePt t="173268" x="2768600" y="5708650"/>
          <p14:tracePt t="173284" x="2787650" y="5702300"/>
          <p14:tracePt t="173301" x="2806700" y="5702300"/>
          <p14:tracePt t="173318" x="2819400" y="5702300"/>
          <p14:tracePt t="173437" x="0" y="0"/>
        </p14:tracePtLst>
        <p14:tracePtLst>
          <p14:tracePt t="174462" x="7486650" y="2781300"/>
          <p14:tracePt t="174588" x="7486650" y="2774950"/>
          <p14:tracePt t="174602" x="7473950" y="2774950"/>
          <p14:tracePt t="174619" x="7454900" y="2768600"/>
          <p14:tracePt t="174636" x="7385050" y="2768600"/>
          <p14:tracePt t="174653" x="7321550" y="2768600"/>
          <p14:tracePt t="174669" x="7251700" y="2768600"/>
          <p14:tracePt t="174686" x="7181850" y="2781300"/>
          <p14:tracePt t="174703" x="7118350" y="2787650"/>
          <p14:tracePt t="174719" x="7035800" y="2800350"/>
          <p14:tracePt t="174736" x="6959600" y="2825750"/>
          <p14:tracePt t="174753" x="6889750" y="2844800"/>
          <p14:tracePt t="174769" x="6851650" y="2863850"/>
          <p14:tracePt t="174786" x="6826250" y="2876550"/>
          <p14:tracePt t="174789" x="6813550" y="2882900"/>
          <p14:tracePt t="174803" x="6807200" y="2889250"/>
          <p14:tracePt t="174820" x="6781800" y="2952750"/>
          <p14:tracePt t="174837" x="6762750" y="2997200"/>
          <p14:tracePt t="174853" x="6743700" y="3067050"/>
          <p14:tracePt t="174871" x="6731000" y="3105150"/>
          <p14:tracePt t="174886" x="6724650" y="3136900"/>
          <p14:tracePt t="174903" x="6724650" y="3149600"/>
          <p14:tracePt t="174920" x="6724650" y="3181350"/>
          <p14:tracePt t="174937" x="6737350" y="3206750"/>
          <p14:tracePt t="174953" x="6750050" y="3244850"/>
          <p14:tracePt t="174970" x="6762750" y="3270250"/>
          <p14:tracePt t="174986" x="6800850" y="3302000"/>
          <p14:tracePt t="175003" x="6896100" y="3340100"/>
          <p14:tracePt t="175020" x="7023100" y="3384550"/>
          <p14:tracePt t="175036" x="7181850" y="3416300"/>
          <p14:tracePt t="175038" x="7232650" y="3429000"/>
          <p14:tracePt t="175053" x="7283450" y="3441700"/>
          <p14:tracePt t="175070" x="7410450" y="3460750"/>
          <p14:tracePt t="175087" x="7416800" y="3460750"/>
          <p14:tracePt t="175120" x="7435850" y="3384550"/>
          <p14:tracePt t="175136" x="7448550" y="3295650"/>
          <p14:tracePt t="175153" x="7454900" y="3200400"/>
          <p14:tracePt t="175170" x="7454900" y="3149600"/>
          <p14:tracePt t="175187" x="7454900" y="3117850"/>
          <p14:tracePt t="175203" x="7442200" y="3092450"/>
          <p14:tracePt t="175220" x="7416800" y="3060700"/>
          <p14:tracePt t="175237" x="7372350" y="3041650"/>
          <p14:tracePt t="175253" x="7302500" y="3028950"/>
          <p14:tracePt t="175270" x="7200900" y="3028950"/>
          <p14:tracePt t="175272" x="7143750" y="3028950"/>
          <p14:tracePt t="175287" x="7073900" y="3035300"/>
          <p14:tracePt t="175303" x="6896100" y="3060700"/>
          <p14:tracePt t="175305" x="6800850" y="3073400"/>
          <p14:tracePt t="175321" x="6661150" y="3086100"/>
          <p14:tracePt t="175337" x="6635750" y="3092450"/>
          <p14:tracePt t="175370" x="6635750" y="3098800"/>
          <p14:tracePt t="175404" x="6654800" y="3105150"/>
          <p14:tracePt t="175407" x="0" y="0"/>
        </p14:tracePtLst>
        <p14:tracePtLst>
          <p14:tracePt t="175730" x="9988550" y="3194050"/>
          <p14:tracePt t="175736" x="9988550" y="3187700"/>
          <p14:tracePt t="175754" x="9988550" y="3181350"/>
          <p14:tracePt t="175771" x="9988550" y="3168650"/>
          <p14:tracePt t="175772" x="9982200" y="3149600"/>
          <p14:tracePt t="175787" x="9969500" y="3124200"/>
          <p14:tracePt t="175805" x="9912350" y="3060700"/>
          <p14:tracePt t="175821" x="9874250" y="3035300"/>
          <p14:tracePt t="175838" x="9798050" y="2997200"/>
          <p14:tracePt t="175854" x="9709150" y="2971800"/>
          <p14:tracePt t="175871" x="9594850" y="2952750"/>
          <p14:tracePt t="175888" x="9366250" y="2933700"/>
          <p14:tracePt t="175904" x="9213850" y="2933700"/>
          <p14:tracePt t="175921" x="9074150" y="2959100"/>
          <p14:tracePt t="175938" x="8966200" y="2990850"/>
          <p14:tracePt t="175954" x="8890000" y="3035300"/>
          <p14:tracePt t="175971" x="8826500" y="3098800"/>
          <p14:tracePt t="175973" x="8807450" y="3124200"/>
          <p14:tracePt t="175988" x="8801100" y="3143250"/>
          <p14:tracePt t="176004" x="8788400" y="3206750"/>
          <p14:tracePt t="176006" x="8788400" y="3232150"/>
          <p14:tracePt t="176021" x="8788400" y="3257550"/>
          <p14:tracePt t="176038" x="8788400" y="3340100"/>
          <p14:tracePt t="176055" x="8801100" y="3384550"/>
          <p14:tracePt t="176071" x="8826500" y="3441700"/>
          <p14:tracePt t="176088" x="8858250" y="3492500"/>
          <p14:tracePt t="176104" x="8915400" y="3549650"/>
          <p14:tracePt t="176121" x="8997950" y="3613150"/>
          <p14:tracePt t="176138" x="9048750" y="3638550"/>
          <p14:tracePt t="176154" x="9118600" y="3651250"/>
          <p14:tracePt t="176171" x="9194800" y="3651250"/>
          <p14:tracePt t="176188" x="9271000" y="3619500"/>
          <p14:tracePt t="176204" x="9315450" y="3587750"/>
          <p14:tracePt t="176206" x="9340850" y="3556000"/>
          <p14:tracePt t="176221" x="9372600" y="3505200"/>
          <p14:tracePt t="176238" x="9404350" y="3409950"/>
          <p14:tracePt t="176254" x="9417050" y="3314700"/>
          <p14:tracePt t="176271" x="9423400" y="3251200"/>
          <p14:tracePt t="176288" x="9423400" y="3200400"/>
          <p14:tracePt t="176305" x="9423400" y="3175000"/>
          <p14:tracePt t="176321" x="9423400" y="3136900"/>
          <p14:tracePt t="176338" x="9423400" y="3111500"/>
          <p14:tracePt t="176355" x="9417050" y="3092450"/>
          <p14:tracePt t="176371" x="9410700" y="3086100"/>
          <p14:tracePt t="176388" x="9410700" y="3079750"/>
          <p14:tracePt t="176405" x="9410700" y="3073400"/>
          <p14:tracePt t="176438" x="9404350" y="3073400"/>
          <p14:tracePt t="176455" x="9391650" y="3067050"/>
          <p14:tracePt t="176456" x="9378950" y="3067050"/>
          <p14:tracePt t="176471" x="9359900" y="3067050"/>
          <p14:tracePt t="176472" x="0" y="0"/>
        </p14:tracePtLst>
        <p14:tracePtLst>
          <p14:tracePt t="185291" x="3422650" y="5740400"/>
          <p14:tracePt t="185339" x="3429000" y="5746750"/>
          <p14:tracePt t="185349" x="3441700" y="5746750"/>
          <p14:tracePt t="185366" x="3473450" y="5746750"/>
          <p14:tracePt t="185382" x="3498850" y="5746750"/>
          <p14:tracePt t="185385" x="3517900" y="5746750"/>
          <p14:tracePt t="185400" x="3530600" y="5746750"/>
          <p14:tracePt t="185417" x="3549650" y="5746750"/>
          <p14:tracePt t="185418" x="3562350" y="5753100"/>
          <p14:tracePt t="185434" x="3575050" y="5753100"/>
          <p14:tracePt t="185450" x="3594100" y="5753100"/>
          <p14:tracePt t="185466" x="3606800" y="5753100"/>
          <p14:tracePt t="185482" x="3663950" y="5759450"/>
          <p14:tracePt t="185499" x="3721100" y="5759450"/>
          <p14:tracePt t="185517" x="3790950" y="5759450"/>
          <p14:tracePt t="185533" x="3822700" y="5759450"/>
          <p14:tracePt t="185549" x="3854450" y="5759450"/>
          <p14:tracePt t="185566" x="3892550" y="5759450"/>
          <p14:tracePt t="185583" x="3917950" y="5759450"/>
          <p14:tracePt t="185585" x="3924300" y="5759450"/>
          <p14:tracePt t="185599" x="3949700" y="5759450"/>
          <p14:tracePt t="185616" x="4000500" y="5759450"/>
          <p14:tracePt t="185634" x="4064000" y="5759450"/>
          <p14:tracePt t="185650" x="4121150" y="5759450"/>
          <p14:tracePt t="185653" x="4133850" y="5759450"/>
          <p14:tracePt t="185666" x="4152900" y="5759450"/>
          <p14:tracePt t="185684" x="4235450" y="5759450"/>
          <p14:tracePt t="185700" x="4267200" y="5759450"/>
          <p14:tracePt t="185716" x="4318000" y="5759450"/>
          <p14:tracePt t="185733" x="4381500" y="5759450"/>
          <p14:tracePt t="185750" x="4413250" y="5759450"/>
          <p14:tracePt t="185767" x="4476750" y="5759450"/>
          <p14:tracePt t="185783" x="4514850" y="5759450"/>
          <p14:tracePt t="185800" x="4565650" y="5759450"/>
          <p14:tracePt t="185816" x="4597400" y="5759450"/>
          <p14:tracePt t="185833" x="4667250" y="5759450"/>
          <p14:tracePt t="185835" x="4692650" y="5759450"/>
          <p14:tracePt t="185850" x="4711700" y="5759450"/>
          <p14:tracePt t="185854" x="4737100" y="5759450"/>
          <p14:tracePt t="185867" x="4775200" y="5759450"/>
          <p14:tracePt t="185883" x="4845050" y="5759450"/>
          <p14:tracePt t="185900" x="4857750" y="5759450"/>
          <p14:tracePt t="185918" x="4914900" y="5765800"/>
          <p14:tracePt t="185933" x="4959350" y="5765800"/>
          <p14:tracePt t="185950" x="5054600" y="5772150"/>
          <p14:tracePt t="185966" x="5111750" y="5772150"/>
          <p14:tracePt t="185984" x="5175250" y="5772150"/>
          <p14:tracePt t="186000" x="5226050" y="5772150"/>
          <p14:tracePt t="186016" x="5264150" y="5772150"/>
          <p14:tracePt t="186033" x="5302250" y="5772150"/>
          <p14:tracePt t="186050" x="5340350" y="5772150"/>
          <p14:tracePt t="186052" x="5353050" y="5772150"/>
          <p14:tracePt t="186067" x="5372100" y="5772150"/>
          <p14:tracePt t="186083" x="5403850" y="5772150"/>
          <p14:tracePt t="186086" x="5422900" y="5772150"/>
          <p14:tracePt t="186100" x="5435600" y="5772150"/>
          <p14:tracePt t="186117" x="5467350" y="5772150"/>
          <p14:tracePt t="186134" x="5499100" y="5772150"/>
          <p14:tracePt t="186150" x="5518150" y="5772150"/>
          <p14:tracePt t="186168" x="5556250" y="5772150"/>
          <p14:tracePt t="186185" x="5600700" y="5772150"/>
          <p14:tracePt t="186200" x="5651500" y="5772150"/>
          <p14:tracePt t="186217" x="5689600" y="5772150"/>
          <p14:tracePt t="186234" x="5702300" y="5772150"/>
          <p14:tracePt t="186582" x="5689600" y="5772150"/>
          <p14:tracePt t="186601" x="5683250" y="5772150"/>
          <p14:tracePt t="186634" x="5676900" y="5772150"/>
          <p14:tracePt t="186651" x="5664200" y="5772150"/>
          <p14:tracePt t="186668" x="5657850" y="5772150"/>
          <p14:tracePt t="186685" x="5645150" y="5772150"/>
          <p14:tracePt t="186701" x="5638800" y="5772150"/>
          <p14:tracePt t="186717" x="5626100" y="5772150"/>
          <p14:tracePt t="186734" x="5613400" y="5772150"/>
          <p14:tracePt t="186751" x="5607050" y="5772150"/>
          <p14:tracePt t="186767" x="5600700" y="5772150"/>
          <p14:tracePt t="186876" x="5588000" y="5772150"/>
          <p14:tracePt t="186892" x="5568950" y="5772150"/>
          <p14:tracePt t="186901" x="5562600" y="5772150"/>
          <p14:tracePt t="186918" x="5537200" y="5772150"/>
          <p14:tracePt t="186935" x="5511800" y="5772150"/>
          <p14:tracePt t="186951" x="5492750" y="5772150"/>
          <p14:tracePt t="186968" x="5467350" y="5772150"/>
          <p14:tracePt t="186984" x="5416550" y="5772150"/>
          <p14:tracePt t="187001" x="5346700" y="5772150"/>
          <p14:tracePt t="187003" x="5302250" y="5772150"/>
          <p14:tracePt t="187018" x="5276850" y="5772150"/>
          <p14:tracePt t="187035" x="5175250" y="5772150"/>
          <p14:tracePt t="187051" x="5143500" y="5772150"/>
          <p14:tracePt t="187068" x="5092700" y="5772150"/>
          <p14:tracePt t="187085" x="5035550" y="5772150"/>
          <p14:tracePt t="187101" x="4978400" y="5772150"/>
          <p14:tracePt t="187119" x="4921250" y="5772150"/>
          <p14:tracePt t="187135" x="4845050" y="5772150"/>
          <p14:tracePt t="187151" x="4775200" y="5772150"/>
          <p14:tracePt t="187168" x="4737100" y="5772150"/>
          <p14:tracePt t="187185" x="4711700" y="5772150"/>
          <p14:tracePt t="187201" x="4679950" y="5772150"/>
          <p14:tracePt t="187218" x="4629150" y="5772150"/>
          <p14:tracePt t="187235" x="4578350" y="5772150"/>
          <p14:tracePt t="187236" x="4565650" y="5772150"/>
          <p14:tracePt t="187251" x="4521200" y="5772150"/>
          <p14:tracePt t="187268" x="4457700" y="5772150"/>
          <p14:tracePt t="187270" x="4438650" y="5772150"/>
          <p14:tracePt t="187285" x="4356100" y="5772150"/>
          <p14:tracePt t="187301" x="4229100" y="5772150"/>
          <p14:tracePt t="187318" x="4070350" y="5772150"/>
          <p14:tracePt t="187336" x="3981450" y="5772150"/>
          <p14:tracePt t="187352" x="3848100" y="5772150"/>
          <p14:tracePt t="187369" x="3727450" y="5772150"/>
          <p14:tracePt t="187385" x="3676650" y="5772150"/>
          <p14:tracePt t="187402" x="3600450" y="5772150"/>
          <p14:tracePt t="187418" x="3562350" y="5772150"/>
          <p14:tracePt t="187435" x="3524250" y="5772150"/>
          <p14:tracePt t="187452" x="3498850" y="5772150"/>
          <p14:tracePt t="187671" x="0" y="0"/>
        </p14:tracePtLst>
        <p14:tracePtLst>
          <p14:tracePt t="217216" x="1562100" y="6178550"/>
          <p14:tracePt t="217252" x="1568450" y="6178550"/>
          <p14:tracePt t="217258" x="1574800" y="6178550"/>
          <p14:tracePt t="217272" x="1612900" y="6178550"/>
          <p14:tracePt t="217288" x="1663700" y="6172200"/>
          <p14:tracePt t="217305" x="1746250" y="6172200"/>
          <p14:tracePt t="217322" x="1828800" y="6172200"/>
          <p14:tracePt t="217339" x="1892300" y="6172200"/>
          <p14:tracePt t="217355" x="1936750" y="6172200"/>
          <p14:tracePt t="217372" x="1968500" y="6172200"/>
          <p14:tracePt t="217389" x="1993900" y="6172200"/>
          <p14:tracePt t="217405" x="2044700" y="6172200"/>
          <p14:tracePt t="217422" x="2120900" y="6172200"/>
          <p14:tracePt t="217438" x="2190750" y="6172200"/>
          <p14:tracePt t="217455" x="2254250" y="6172200"/>
          <p14:tracePt t="217457" x="2273300" y="6172200"/>
          <p14:tracePt t="217472" x="2279650" y="6172200"/>
          <p14:tracePt t="217489" x="2298700" y="6178550"/>
          <p14:tracePt t="217522" x="2311400" y="6178550"/>
          <p14:tracePt t="217539" x="2330450" y="6165850"/>
          <p14:tracePt t="217555" x="2343150" y="6146800"/>
          <p14:tracePt t="217572" x="2362200" y="6121400"/>
          <p14:tracePt t="217589" x="2374900" y="6108700"/>
          <p14:tracePt t="217605" x="2374900" y="6096000"/>
          <p14:tracePt t="217622" x="2381250" y="6089650"/>
          <p14:tracePt t="217639" x="2381250" y="6076950"/>
          <p14:tracePt t="217655" x="2400300" y="6057900"/>
          <p14:tracePt t="217672" x="2413000" y="6045200"/>
          <p14:tracePt t="217689" x="2432050" y="6026150"/>
          <p14:tracePt t="217691" x="2438400" y="6019800"/>
          <p14:tracePt t="217706" x="2438400" y="6007100"/>
          <p14:tracePt t="217722" x="2438400" y="5988050"/>
          <p14:tracePt t="217739" x="2438400" y="5969000"/>
          <p14:tracePt t="217756" x="2438400" y="5962650"/>
          <p14:tracePt t="217772" x="2438400" y="5943600"/>
          <p14:tracePt t="217789" x="2432050" y="5937250"/>
          <p14:tracePt t="217806" x="2425700" y="5924550"/>
          <p14:tracePt t="217822" x="2413000" y="5911850"/>
          <p14:tracePt t="217840" x="2400300" y="5899150"/>
          <p14:tracePt t="217856" x="2387600" y="5886450"/>
          <p14:tracePt t="217872" x="2368550" y="5880100"/>
          <p14:tracePt t="217889" x="2336800" y="5861050"/>
          <p14:tracePt t="217906" x="2298700" y="5848350"/>
          <p14:tracePt t="217907" x="2266950" y="5842000"/>
          <p14:tracePt t="217922" x="2247900" y="5835650"/>
          <p14:tracePt t="217939" x="2184400" y="5822950"/>
          <p14:tracePt t="217941" x="2171700" y="5816600"/>
          <p14:tracePt t="217956" x="2127250" y="5816600"/>
          <p14:tracePt t="217974" x="2019300" y="5803900"/>
          <p14:tracePt t="217989" x="1924050" y="5797550"/>
          <p14:tracePt t="218006" x="1854200" y="5791200"/>
          <p14:tracePt t="218022" x="1746250" y="5784850"/>
          <p14:tracePt t="218040" x="1695450" y="5784850"/>
          <p14:tracePt t="218056" x="1676400" y="5784850"/>
          <p14:tracePt t="218073" x="1670050" y="5784850"/>
          <p14:tracePt t="218089" x="1663700" y="5784850"/>
          <p14:tracePt t="218107" x="1651000" y="5797550"/>
          <p14:tracePt t="218123" x="1612900" y="5829300"/>
          <p14:tracePt t="218139" x="1574800" y="5873750"/>
          <p14:tracePt t="218156" x="1536700" y="5924550"/>
          <p14:tracePt t="218173" x="1530350" y="5962650"/>
          <p14:tracePt t="218190" x="1524000" y="5969000"/>
          <p14:tracePt t="218206" x="1524000" y="6007100"/>
          <p14:tracePt t="218223" x="1524000" y="6019800"/>
          <p14:tracePt t="218239" x="1524000" y="6045200"/>
          <p14:tracePt t="218256" x="1530350" y="6064250"/>
          <p14:tracePt t="218273" x="1543050" y="6083300"/>
          <p14:tracePt t="218290" x="1562100" y="6108700"/>
          <p14:tracePt t="218306" x="1593850" y="6134100"/>
          <p14:tracePt t="218323" x="1612900" y="6146800"/>
          <p14:tracePt t="218340" x="1670050" y="6172200"/>
          <p14:tracePt t="218357" x="1752600" y="6203950"/>
          <p14:tracePt t="218373" x="1860550" y="6229350"/>
          <p14:tracePt t="218390" x="1943100" y="6248400"/>
          <p14:tracePt t="218407" x="2178050" y="6286500"/>
          <p14:tracePt t="218423" x="2324100" y="6292850"/>
          <p14:tracePt t="218440" x="2432050" y="6292850"/>
          <p14:tracePt t="218441" x="2463800" y="6292850"/>
          <p14:tracePt t="218457" x="2559050" y="6286500"/>
          <p14:tracePt t="218473" x="2578100" y="6280150"/>
          <p14:tracePt t="218506" x="2584450" y="6267450"/>
          <p14:tracePt t="218523" x="2590800" y="6242050"/>
          <p14:tracePt t="218540" x="2603500" y="6210300"/>
          <p14:tracePt t="218557" x="2609850" y="6165850"/>
          <p14:tracePt t="218573" x="2616200" y="6127750"/>
          <p14:tracePt t="218577" x="2616200" y="6096000"/>
          <p14:tracePt t="218590" x="2616200" y="6076950"/>
          <p14:tracePt t="218607" x="2603500" y="6045200"/>
          <p14:tracePt t="218609" x="2590800" y="6026150"/>
          <p14:tracePt t="218623" x="2590800" y="6013450"/>
          <p14:tracePt t="218640" x="2546350" y="5962650"/>
          <p14:tracePt t="218657" x="2520950" y="5937250"/>
          <p14:tracePt t="218673" x="2463800" y="5886450"/>
          <p14:tracePt t="218690" x="2400300" y="5842000"/>
          <p14:tracePt t="218707" x="2311400" y="5791200"/>
          <p14:tracePt t="218723" x="2222500" y="5746750"/>
          <p14:tracePt t="218740" x="2139950" y="5721350"/>
          <p14:tracePt t="218757" x="2076450" y="5702300"/>
          <p14:tracePt t="218773" x="2051050" y="5702300"/>
          <p14:tracePt t="218790" x="1987550" y="5702300"/>
          <p14:tracePt t="218807" x="1930400" y="5715000"/>
          <p14:tracePt t="218824" x="1854200" y="5734050"/>
          <p14:tracePt t="218840" x="1784350" y="5753100"/>
          <p14:tracePt t="218857" x="1695450" y="5784850"/>
          <p14:tracePt t="218874" x="1644650" y="5797550"/>
          <p14:tracePt t="218875" x="1638300" y="5797550"/>
          <p14:tracePt t="218890" x="1612900" y="5803900"/>
          <p14:tracePt t="218907" x="1587500" y="5816600"/>
          <p14:tracePt t="218924" x="1549400" y="5835650"/>
          <p14:tracePt t="218940" x="1517650" y="5861050"/>
          <p14:tracePt t="218957" x="1492250" y="5880100"/>
          <p14:tracePt t="218974" x="1460500" y="5911850"/>
          <p14:tracePt t="218990" x="1447800" y="5937250"/>
          <p14:tracePt t="219007" x="1447800" y="5956300"/>
          <p14:tracePt t="219024" x="1447800" y="5981700"/>
          <p14:tracePt t="219040" x="1447800" y="6000750"/>
          <p14:tracePt t="219058" x="1460500" y="6045200"/>
          <p14:tracePt t="219074" x="1479550" y="6076950"/>
          <p14:tracePt t="219091" x="1530350" y="6134100"/>
          <p14:tracePt t="219107" x="1593850" y="6184900"/>
          <p14:tracePt t="219109" x="1644650" y="6216650"/>
          <p14:tracePt t="219124" x="1708150" y="6248400"/>
          <p14:tracePt t="219141" x="1854200" y="6299200"/>
          <p14:tracePt t="219157" x="1949450" y="6318250"/>
          <p14:tracePt t="219174" x="2279650" y="6369050"/>
          <p14:tracePt t="219191" x="2400300" y="6381750"/>
          <p14:tracePt t="219207" x="2622550" y="6381750"/>
          <p14:tracePt t="219224" x="2717800" y="6381750"/>
          <p14:tracePt t="219241" x="2762250" y="6362700"/>
          <p14:tracePt t="219257" x="2774950" y="6350000"/>
          <p14:tracePt t="219274" x="2781300" y="6330950"/>
          <p14:tracePt t="219277" x="2781300" y="6318250"/>
          <p14:tracePt t="219291" x="2787650" y="6311900"/>
          <p14:tracePt t="219308" x="2787650" y="6280150"/>
          <p14:tracePt t="219310" x="2794000" y="6261100"/>
          <p14:tracePt t="219324" x="2794000" y="6242050"/>
          <p14:tracePt t="219341" x="2800350" y="6223000"/>
          <p14:tracePt t="219375" x="2800350" y="6210300"/>
          <p14:tracePt t="219391" x="2800350" y="6203950"/>
          <p14:tracePt t="219408" x="2800350" y="6197600"/>
          <p14:tracePt t="219424" x="2787650" y="6191250"/>
          <p14:tracePt t="219441" x="2768600" y="6178550"/>
          <p14:tracePt t="219458" x="2743200" y="6153150"/>
          <p14:tracePt t="219474" x="2717800" y="6127750"/>
          <p14:tracePt t="219491" x="2692400" y="6102350"/>
          <p14:tracePt t="219508" x="2673350" y="6076950"/>
          <p14:tracePt t="219525" x="2660650" y="6064250"/>
          <p14:tracePt t="219528" x="2654300" y="6051550"/>
          <p14:tracePt t="219559" x="2641600" y="6032500"/>
          <p14:tracePt t="219576" x="2635250" y="6026150"/>
          <p14:tracePt t="219592" x="2616200" y="6019800"/>
          <p14:tracePt t="219608" x="2609850" y="6013450"/>
          <p14:tracePt t="219625" x="2565400" y="5994400"/>
          <p14:tracePt t="219641" x="2508250" y="5962650"/>
          <p14:tracePt t="219658" x="2470150" y="5943600"/>
          <p14:tracePt t="219675" x="2432050" y="5924550"/>
          <p14:tracePt t="219691" x="2387600" y="5911850"/>
          <p14:tracePt t="219708" x="2336800" y="5905500"/>
          <p14:tracePt t="219725" x="2266950" y="5899150"/>
          <p14:tracePt t="219741" x="2190750" y="5899150"/>
          <p14:tracePt t="219758" x="2114550" y="5899150"/>
          <p14:tracePt t="219775" x="2006600" y="5899150"/>
          <p14:tracePt t="219792" x="1911350" y="5911850"/>
          <p14:tracePt t="219793" x="1898650" y="5911850"/>
          <p14:tracePt t="219809" x="1866900" y="5918200"/>
          <p14:tracePt t="219825" x="1860550" y="5918200"/>
          <p14:tracePt t="219966" x="0" y="0"/>
        </p14:tracePtLst>
        <p14:tracePtLst>
          <p14:tracePt t="247396" x="9194800" y="2216150"/>
          <p14:tracePt t="247402" x="9188450" y="2216150"/>
          <p14:tracePt t="247458" x="9182100" y="2228850"/>
          <p14:tracePt t="247475" x="9137650" y="2266950"/>
          <p14:tracePt t="247492" x="9093200" y="2298700"/>
          <p14:tracePt t="247509" x="9029700" y="2349500"/>
          <p14:tracePt t="247525" x="8991600" y="2368550"/>
          <p14:tracePt t="247542" x="8959850" y="2400300"/>
          <p14:tracePt t="247559" x="8940800" y="2425700"/>
          <p14:tracePt t="247561" x="8921750" y="2444750"/>
          <p14:tracePt t="247576" x="8915400" y="2457450"/>
          <p14:tracePt t="247593" x="8839200" y="2584450"/>
          <p14:tracePt t="247609" x="8775700" y="2692400"/>
          <p14:tracePt t="247626" x="8693150" y="2851150"/>
          <p14:tracePt t="247642" x="8655050" y="2959100"/>
          <p14:tracePt t="247659" x="8610600" y="3098800"/>
          <p14:tracePt t="247676" x="8597900" y="3162300"/>
          <p14:tracePt t="247693" x="8591550" y="3225800"/>
          <p14:tracePt t="247709" x="8585200" y="3295650"/>
          <p14:tracePt t="247726" x="8572500" y="3441700"/>
          <p14:tracePt t="247742" x="8566150" y="3676650"/>
          <p14:tracePt t="247759" x="8572500" y="3930650"/>
          <p14:tracePt t="247776" x="8623300" y="4178300"/>
          <p14:tracePt t="247792" x="8686800" y="4375150"/>
          <p14:tracePt t="247794" x="8724900" y="4476750"/>
          <p14:tracePt t="247809" x="8743950" y="4521200"/>
          <p14:tracePt t="247826" x="8826500" y="4673600"/>
          <p14:tracePt t="247843" x="8870950" y="4756150"/>
          <p14:tracePt t="247860" x="8909050" y="4806950"/>
          <p14:tracePt t="247877" x="8934450" y="4838700"/>
          <p14:tracePt t="247893" x="8978900" y="4870450"/>
          <p14:tracePt t="247909" x="9055100" y="4902200"/>
          <p14:tracePt t="247926" x="9144000" y="4908550"/>
          <p14:tracePt t="247943" x="9245600" y="4908550"/>
          <p14:tracePt t="247959" x="9385300" y="4902200"/>
          <p14:tracePt t="247976" x="9461500" y="4889500"/>
          <p14:tracePt t="247993" x="9525000" y="4883150"/>
          <p14:tracePt t="248010" x="9550400" y="4864100"/>
          <p14:tracePt t="248026" x="9575800" y="4838700"/>
          <p14:tracePt t="248029" x="9601200" y="4806950"/>
          <p14:tracePt t="248043" x="9632950" y="4768850"/>
          <p14:tracePt t="248060" x="9696450" y="4660900"/>
          <p14:tracePt t="248061" x="9715500" y="4629150"/>
          <p14:tracePt t="248077" x="9785350" y="4457700"/>
          <p14:tracePt t="248093" x="9842500" y="4311650"/>
          <p14:tracePt t="248110" x="9886950" y="4146550"/>
          <p14:tracePt t="248127" x="9899650" y="4064000"/>
          <p14:tracePt t="248143" x="9899650" y="3975100"/>
          <p14:tracePt t="248160" x="9906000" y="3879850"/>
          <p14:tracePt t="248176" x="9912350" y="3752850"/>
          <p14:tracePt t="248193" x="9912350" y="3651250"/>
          <p14:tracePt t="248210" x="9912350" y="3549650"/>
          <p14:tracePt t="248226" x="9906000" y="3454400"/>
          <p14:tracePt t="248229" x="9899650" y="3422650"/>
          <p14:tracePt t="248243" x="9893300" y="3390900"/>
          <p14:tracePt t="248260" x="9880600" y="3327400"/>
          <p14:tracePt t="248276" x="9874250" y="3289300"/>
          <p14:tracePt t="248293" x="9861550" y="3270250"/>
          <p14:tracePt t="248296" x="9848850" y="3244850"/>
          <p14:tracePt t="248310" x="9836150" y="3206750"/>
          <p14:tracePt t="248327" x="9823450" y="3162300"/>
          <p14:tracePt t="248344" x="9785350" y="3092450"/>
          <p14:tracePt t="248360" x="9759950" y="3048000"/>
          <p14:tracePt t="248377" x="9734550" y="3009900"/>
          <p14:tracePt t="248393" x="9709150" y="2952750"/>
          <p14:tracePt t="248410" x="9690100" y="2927350"/>
          <p14:tracePt t="248427" x="9671050" y="2889250"/>
          <p14:tracePt t="248443" x="9652000" y="2863850"/>
          <p14:tracePt t="248460" x="9632950" y="2838450"/>
          <p14:tracePt t="248463" x="9632950" y="2832100"/>
          <p14:tracePt t="248477" x="9626600" y="2832100"/>
          <p14:tracePt t="248493" x="9613900" y="2819400"/>
          <p14:tracePt t="248496" x="9601200" y="2819400"/>
          <p14:tracePt t="248510" x="9588500" y="2813050"/>
          <p14:tracePt t="248527" x="9569450" y="2806700"/>
          <p14:tracePt t="248544" x="9550400" y="2800350"/>
          <p14:tracePt t="248562" x="9544050" y="2794000"/>
          <p14:tracePt t="248577" x="9512300" y="2794000"/>
          <p14:tracePt t="248594" x="9480550" y="2794000"/>
          <p14:tracePt t="248610" x="9410700" y="2794000"/>
          <p14:tracePt t="248627" x="9347200" y="2787650"/>
          <p14:tracePt t="248643" x="9277350" y="2787650"/>
          <p14:tracePt t="248660" x="9232900" y="2787650"/>
          <p14:tracePt t="248677" x="9194800" y="2794000"/>
          <p14:tracePt t="248694" x="9105900" y="2813050"/>
          <p14:tracePt t="248710" x="9010650" y="2851150"/>
          <p14:tracePt t="248727" x="8947150" y="2870200"/>
          <p14:tracePt t="248730" x="8909050" y="2889250"/>
          <p14:tracePt t="248744" x="8877300" y="2908300"/>
          <p14:tracePt t="248761" x="8845550" y="2933700"/>
          <p14:tracePt t="248777" x="8820150" y="2971800"/>
          <p14:tracePt t="248794" x="8794750" y="3028950"/>
          <p14:tracePt t="248811" x="8743950" y="3149600"/>
          <p14:tracePt t="248828" x="8705850" y="3270250"/>
          <p14:tracePt t="248844" x="8674100" y="3403600"/>
          <p14:tracePt t="248860" x="8648700" y="3492500"/>
          <p14:tracePt t="248877" x="8616950" y="3613150"/>
          <p14:tracePt t="248894" x="8597900" y="3727450"/>
          <p14:tracePt t="248911" x="8585200" y="3797300"/>
          <p14:tracePt t="248927" x="8566150" y="3886200"/>
          <p14:tracePt t="248944" x="8553450" y="4019550"/>
          <p14:tracePt t="248961" x="8540750" y="4216400"/>
          <p14:tracePt t="248963" x="8534400" y="4286250"/>
          <p14:tracePt t="248977" x="8534400" y="4400550"/>
          <p14:tracePt t="248994" x="8540750" y="4603750"/>
          <p14:tracePt t="249011" x="8553450" y="4673600"/>
          <p14:tracePt t="249027" x="8566150" y="4730750"/>
          <p14:tracePt t="249045" x="8572500" y="4775200"/>
          <p14:tracePt t="249062" x="8597900" y="4813300"/>
          <p14:tracePt t="249078" x="8629650" y="4895850"/>
          <p14:tracePt t="249094" x="8718550" y="5073650"/>
          <p14:tracePt t="249111" x="8801100" y="5175250"/>
          <p14:tracePt t="249128" x="8915400" y="5257800"/>
          <p14:tracePt t="249144" x="9017000" y="5283200"/>
          <p14:tracePt t="249161" x="9112250" y="5289550"/>
          <p14:tracePt t="249178" x="9213850" y="5289550"/>
          <p14:tracePt t="249194" x="9271000" y="5276850"/>
          <p14:tracePt t="249211" x="9309100" y="5257800"/>
          <p14:tracePt t="249213" x="9340850" y="5232400"/>
          <p14:tracePt t="249228" x="9372600" y="5213350"/>
          <p14:tracePt t="249245" x="9436100" y="5156200"/>
          <p14:tracePt t="249261" x="9486900" y="5067300"/>
          <p14:tracePt t="249278" x="9556750" y="4965700"/>
          <p14:tracePt t="249295" x="9588500" y="4883150"/>
          <p14:tracePt t="249312" x="9620250" y="4781550"/>
          <p14:tracePt t="249328" x="9645650" y="4660900"/>
          <p14:tracePt t="249345" x="9677400" y="4451350"/>
          <p14:tracePt t="249361" x="9683750" y="4324350"/>
          <p14:tracePt t="249378" x="9683750" y="4210050"/>
          <p14:tracePt t="249394" x="9677400" y="4095750"/>
          <p14:tracePt t="249411" x="9664700" y="4025900"/>
          <p14:tracePt t="249428" x="9652000" y="3917950"/>
          <p14:tracePt t="249444" x="9639300" y="3816350"/>
          <p14:tracePt t="249447" x="9632950" y="3790950"/>
          <p14:tracePt t="249461" x="9620250" y="3721100"/>
          <p14:tracePt t="249478" x="9588500" y="3613150"/>
          <p14:tracePt t="249495" x="9575800" y="3568700"/>
          <p14:tracePt t="249511" x="9550400" y="3479800"/>
          <p14:tracePt t="249528" x="9525000" y="3384550"/>
          <p14:tracePt t="249545" x="9499600" y="3295650"/>
          <p14:tracePt t="249562" x="9474200" y="3206750"/>
          <p14:tracePt t="249578" x="9442450" y="3098800"/>
          <p14:tracePt t="249595" x="9404350" y="3003550"/>
          <p14:tracePt t="249611" x="9378950" y="2908300"/>
          <p14:tracePt t="249628" x="9353550" y="2838450"/>
          <p14:tracePt t="249645" x="9328150" y="2794000"/>
          <p14:tracePt t="249647" x="9321800" y="2787650"/>
          <p14:tracePt t="249662" x="9315450" y="2774950"/>
          <p14:tracePt t="249678" x="9315450" y="2762250"/>
          <p14:tracePt t="249681" x="9309100" y="2762250"/>
          <p14:tracePt t="249910" x="9302750" y="2762250"/>
          <p14:tracePt t="249929" x="9277350" y="2781300"/>
          <p14:tracePt t="249945" x="9264650" y="2787650"/>
          <p14:tracePt t="249947" x="9258300" y="2794000"/>
          <p14:tracePt t="249962" x="9239250" y="2806700"/>
          <p14:tracePt t="249979" x="9201150" y="2857500"/>
          <p14:tracePt t="249995" x="9163050" y="2908300"/>
          <p14:tracePt t="250012" x="9118600" y="2965450"/>
          <p14:tracePt t="250029" x="9093200" y="3003550"/>
          <p14:tracePt t="250046" x="9074150" y="3035300"/>
          <p14:tracePt t="250062" x="9061450" y="3060700"/>
          <p14:tracePt t="250079" x="9042400" y="3098800"/>
          <p14:tracePt t="250083" x="9036050" y="3111500"/>
          <p14:tracePt t="250095" x="9017000" y="3149600"/>
          <p14:tracePt t="250112" x="8985250" y="3232150"/>
          <p14:tracePt t="250129" x="8953500" y="3365500"/>
          <p14:tracePt t="250146" x="8928100" y="3511550"/>
          <p14:tracePt t="250162" x="8902700" y="3663950"/>
          <p14:tracePt t="250179" x="8896350" y="3746500"/>
          <p14:tracePt t="250195" x="8896350" y="3835400"/>
          <p14:tracePt t="250212" x="8896350" y="3892550"/>
          <p14:tracePt t="250229" x="8890000" y="3975100"/>
          <p14:tracePt t="250245" x="8890000" y="4070350"/>
          <p14:tracePt t="250262" x="8890000" y="4191000"/>
          <p14:tracePt t="250279" x="8890000" y="4273550"/>
          <p14:tracePt t="250296" x="8890000" y="4425950"/>
          <p14:tracePt t="250313" x="8890000" y="4552950"/>
          <p14:tracePt t="250329" x="8883650" y="4718050"/>
          <p14:tracePt t="250347" x="8883650" y="4826000"/>
          <p14:tracePt t="250350" x="8883650" y="4851400"/>
          <p14:tracePt t="250362" x="8883650" y="4870450"/>
          <p14:tracePt t="250379" x="8890000" y="4908550"/>
          <p14:tracePt t="250396" x="8902700" y="4953000"/>
          <p14:tracePt t="250397" x="8915400" y="4984750"/>
          <p14:tracePt t="250413" x="8934450" y="5041900"/>
          <p14:tracePt t="250429" x="8959850" y="5105400"/>
          <p14:tracePt t="250446" x="8972550" y="5162550"/>
          <p14:tracePt t="250462" x="8985250" y="5194300"/>
          <p14:tracePt t="250479" x="9004300" y="5232400"/>
          <p14:tracePt t="250496" x="9010650" y="5245100"/>
          <p14:tracePt t="250513" x="9017000" y="5257800"/>
          <p14:tracePt t="250530" x="9023350" y="5264150"/>
          <p14:tracePt t="250563" x="9036050" y="5270500"/>
          <p14:tracePt t="250579" x="9067800" y="5264150"/>
          <p14:tracePt t="250584" x="9093200" y="5245100"/>
          <p14:tracePt t="250596" x="9131300" y="5219700"/>
          <p14:tracePt t="250613" x="9194800" y="5175250"/>
          <p14:tracePt t="250629" x="9258300" y="5111750"/>
          <p14:tracePt t="250631" x="9283700" y="5080000"/>
          <p14:tracePt t="250646" x="9321800" y="5010150"/>
          <p14:tracePt t="250663" x="9366250" y="4927600"/>
          <p14:tracePt t="250679" x="9391650" y="4851400"/>
          <p14:tracePt t="250696" x="9429750" y="4737100"/>
          <p14:tracePt t="250713" x="9461500" y="4610100"/>
          <p14:tracePt t="250729" x="9499600" y="4483100"/>
          <p14:tracePt t="250746" x="9525000" y="4387850"/>
          <p14:tracePt t="250763" x="9544050" y="4254500"/>
          <p14:tracePt t="250779" x="9556750" y="4159250"/>
          <p14:tracePt t="250796" x="9556750" y="4057650"/>
          <p14:tracePt t="250814" x="9556750" y="3987800"/>
          <p14:tracePt t="250829" x="9556750" y="3867150"/>
          <p14:tracePt t="250847" x="9556750" y="3759200"/>
          <p14:tracePt t="250863" x="9556750" y="3714750"/>
          <p14:tracePt t="250865" x="9550400" y="3683000"/>
          <p14:tracePt t="250880" x="9550400" y="3670300"/>
          <p14:tracePt t="250897" x="9550400" y="3657600"/>
          <p14:tracePt t="250913" x="9550400" y="3651250"/>
          <p14:tracePt t="250930" x="9550400" y="3644900"/>
          <p14:tracePt t="250946" x="9550400" y="3638550"/>
          <p14:tracePt t="250963" x="9550400" y="3625850"/>
          <p14:tracePt t="250980" x="9550400" y="3613150"/>
          <p14:tracePt t="250997" x="9550400" y="3606800"/>
          <p14:tracePt t="251014" x="9550400" y="3594100"/>
          <p14:tracePt t="251061" x="9550400" y="3587750"/>
          <p14:tracePt t="251127" x="0" y="0"/>
        </p14:tracePtLst>
        <p14:tracePtLst>
          <p14:tracePt t="260825" x="584200" y="6140450"/>
          <p14:tracePt t="260874" x="609600" y="6134100"/>
          <p14:tracePt t="260897" x="635000" y="6127750"/>
          <p14:tracePt t="260909" x="685800" y="6102350"/>
          <p14:tracePt t="260925" x="730250" y="6076950"/>
          <p14:tracePt t="260942" x="787400" y="6045200"/>
          <p14:tracePt t="260959" x="819150" y="6019800"/>
          <p14:tracePt t="260975" x="863600" y="5956300"/>
          <p14:tracePt t="260992" x="895350" y="5854700"/>
          <p14:tracePt t="261009" x="920750" y="5689600"/>
          <p14:tracePt t="261025" x="920750" y="5511800"/>
          <p14:tracePt t="261042" x="920750" y="5384800"/>
          <p14:tracePt t="261059" x="920750" y="5302250"/>
          <p14:tracePt t="261076" x="914400" y="5245100"/>
          <p14:tracePt t="261093" x="908050" y="5175250"/>
          <p14:tracePt t="261109" x="882650" y="5067300"/>
          <p14:tracePt t="261125" x="844550" y="4984750"/>
          <p14:tracePt t="261142" x="774700" y="4857750"/>
          <p14:tracePt t="261159" x="679450" y="4679950"/>
          <p14:tracePt t="261176" x="622300" y="4603750"/>
          <p14:tracePt t="261192" x="590550" y="4552950"/>
          <p14:tracePt t="261209" x="558800" y="4495800"/>
          <p14:tracePt t="261226" x="533400" y="4438650"/>
          <p14:tracePt t="261243" x="514350" y="4387850"/>
          <p14:tracePt t="261259" x="469900" y="4318000"/>
          <p14:tracePt t="261276" x="438150" y="4286250"/>
          <p14:tracePt t="261293" x="412750" y="4267200"/>
          <p14:tracePt t="261309" x="406400" y="4267200"/>
          <p14:tracePt t="261326" x="393700" y="4267200"/>
          <p14:tracePt t="261343" x="387350" y="4267200"/>
          <p14:tracePt t="261359" x="368300" y="4267200"/>
          <p14:tracePt t="261376" x="323850" y="4286250"/>
          <p14:tracePt t="261392" x="260350" y="4337050"/>
          <p14:tracePt t="261409" x="196850" y="4400550"/>
          <p14:tracePt t="261426" x="139700" y="4483100"/>
          <p14:tracePt t="261443" x="107950" y="4552950"/>
          <p14:tracePt t="261459" x="88900" y="4648200"/>
          <p14:tracePt t="261476" x="82550" y="4743450"/>
          <p14:tracePt t="261493" x="76200" y="4851400"/>
          <p14:tracePt t="261509" x="76200" y="4921250"/>
          <p14:tracePt t="261512" x="76200" y="4984750"/>
          <p14:tracePt t="261526" x="76200" y="5060950"/>
          <p14:tracePt t="261543" x="82550" y="5251450"/>
          <p14:tracePt t="261559" x="95250" y="5359400"/>
          <p14:tracePt t="261576" x="114300" y="5480050"/>
          <p14:tracePt t="261593" x="133350" y="5568950"/>
          <p14:tracePt t="261609" x="152400" y="5632450"/>
          <p14:tracePt t="261627" x="165100" y="5676900"/>
          <p14:tracePt t="261643" x="171450" y="5721350"/>
          <p14:tracePt t="261659" x="190500" y="5778500"/>
          <p14:tracePt t="261676" x="203200" y="5803900"/>
          <p14:tracePt t="261693" x="234950" y="5848350"/>
          <p14:tracePt t="261710" x="266700" y="5886450"/>
          <p14:tracePt t="261712" x="279400" y="5899150"/>
          <p14:tracePt t="261726" x="292100" y="5911850"/>
          <p14:tracePt t="261743" x="330200" y="5962650"/>
          <p14:tracePt t="261760" x="355600" y="6000750"/>
          <p14:tracePt t="261776" x="387350" y="6038850"/>
          <p14:tracePt t="261779" x="425450" y="6070600"/>
          <p14:tracePt t="261793" x="457200" y="6076950"/>
          <p14:tracePt t="261810" x="514350" y="6076950"/>
          <p14:tracePt t="261827" x="571500" y="6070600"/>
          <p14:tracePt t="261843" x="615950" y="6064250"/>
          <p14:tracePt t="261860" x="635000" y="6057900"/>
          <p14:tracePt t="261877" x="641350" y="6045200"/>
          <p14:tracePt t="261893" x="666750" y="6013450"/>
          <p14:tracePt t="261910" x="698500" y="5937250"/>
          <p14:tracePt t="261926" x="736600" y="5861050"/>
          <p14:tracePt t="261943" x="787400" y="5740400"/>
          <p14:tracePt t="261945" x="806450" y="5683250"/>
          <p14:tracePt t="261960" x="838200" y="5607050"/>
          <p14:tracePt t="261977" x="850900" y="5486400"/>
          <p14:tracePt t="261993" x="850900" y="5441950"/>
          <p14:tracePt t="262010" x="850900" y="5308600"/>
          <p14:tracePt t="262027" x="850900" y="5187950"/>
          <p14:tracePt t="262043" x="844550" y="5035550"/>
          <p14:tracePt t="262061" x="831850" y="4927600"/>
          <p14:tracePt t="262077" x="819150" y="4813300"/>
          <p14:tracePt t="262094" x="806450" y="4730750"/>
          <p14:tracePt t="262110" x="793750" y="4660900"/>
          <p14:tracePt t="262127" x="774700" y="4546600"/>
          <p14:tracePt t="262143" x="762000" y="4483100"/>
          <p14:tracePt t="262160" x="736600" y="4425950"/>
          <p14:tracePt t="262177" x="717550" y="4368800"/>
          <p14:tracePt t="262179" x="717550" y="4362450"/>
          <p14:tracePt t="262194" x="711200" y="4337050"/>
          <p14:tracePt t="262210" x="698500" y="4311650"/>
          <p14:tracePt t="262227" x="685800" y="4286250"/>
          <p14:tracePt t="262244" x="654050" y="4241800"/>
          <p14:tracePt t="262260" x="635000" y="4216400"/>
          <p14:tracePt t="262277" x="603250" y="4178300"/>
          <p14:tracePt t="262294" x="596900" y="4165600"/>
          <p14:tracePt t="262311" x="590550" y="4165600"/>
          <p14:tracePt t="262327" x="571500" y="4178300"/>
          <p14:tracePt t="262344" x="539750" y="4216400"/>
          <p14:tracePt t="262361" x="476250" y="4292600"/>
          <p14:tracePt t="262377" x="438150" y="4356100"/>
          <p14:tracePt t="262394" x="412750" y="4413250"/>
          <p14:tracePt t="262410" x="400050" y="4438650"/>
          <p14:tracePt t="262427" x="393700" y="4464050"/>
          <p14:tracePt t="262429" x="393700" y="4476750"/>
          <p14:tracePt t="262444" x="393700" y="4502150"/>
          <p14:tracePt t="262460" x="387350" y="4546600"/>
          <p14:tracePt t="262461" x="381000" y="4565650"/>
          <p14:tracePt t="262478" x="374650" y="4597400"/>
          <p14:tracePt t="262494" x="374650" y="4629150"/>
          <p14:tracePt t="262510" x="368300" y="4641850"/>
          <p14:tracePt t="262544" x="368300" y="4629150"/>
          <p14:tracePt t="262561" x="381000" y="4603750"/>
          <p14:tracePt t="262562" x="0" y="0"/>
        </p14:tracePtLst>
        <p14:tracePtLst>
          <p14:tracePt t="263583" x="1809750" y="5689600"/>
          <p14:tracePt t="263740" x="1816100" y="5689600"/>
          <p14:tracePt t="263746" x="1822450" y="5689600"/>
          <p14:tracePt t="263762" x="1885950" y="5695950"/>
          <p14:tracePt t="263779" x="1981200" y="5702300"/>
          <p14:tracePt t="263796" x="2070100" y="5708650"/>
          <p14:tracePt t="263813" x="2178050" y="5715000"/>
          <p14:tracePt t="263830" x="2254250" y="5721350"/>
          <p14:tracePt t="263846" x="2317750" y="5721350"/>
          <p14:tracePt t="263848" x="2336800" y="5721350"/>
          <p14:tracePt t="263862" x="2349500" y="5721350"/>
          <p14:tracePt t="263879" x="2362200" y="5721350"/>
          <p14:tracePt t="263896" x="2368550" y="5721350"/>
          <p14:tracePt t="263912" x="2374900" y="5721350"/>
          <p14:tracePt t="263929" x="2400300" y="5721350"/>
          <p14:tracePt t="263946" x="2432050" y="5721350"/>
          <p14:tracePt t="263962" x="2489200" y="5721350"/>
          <p14:tracePt t="263979" x="2571750" y="5721350"/>
          <p14:tracePt t="263996" x="2628900" y="5715000"/>
          <p14:tracePt t="264012" x="2686050" y="5715000"/>
          <p14:tracePt t="264030" x="2717800" y="5715000"/>
          <p14:tracePt t="264046" x="2762250" y="5715000"/>
          <p14:tracePt t="264064" x="2787650" y="5715000"/>
          <p14:tracePt t="264066" x="2806700" y="5715000"/>
          <p14:tracePt t="264080" x="2819400" y="5715000"/>
          <p14:tracePt t="264096" x="2838450" y="5715000"/>
          <p14:tracePt t="264099" x="2844800" y="5715000"/>
          <p14:tracePt t="264130" x="2851150" y="5708650"/>
          <p14:tracePt t="264146" x="2857500" y="5708650"/>
          <p14:tracePt t="264163" x="2863850" y="5702300"/>
          <p14:tracePt t="264179" x="2876550" y="5702300"/>
          <p14:tracePt t="264196" x="2882900" y="5695950"/>
          <p14:tracePt t="264249" x="2889250" y="5689600"/>
          <p14:tracePt t="264251" x="2895600" y="5689600"/>
          <p14:tracePt t="264269" x="2901950" y="5683250"/>
          <p14:tracePt t="264280" x="2908300" y="5683250"/>
          <p14:tracePt t="264296" x="2914650" y="5683250"/>
          <p14:tracePt t="264330" x="2914650" y="5676900"/>
          <p14:tracePt t="264363" x="2908300" y="5676900"/>
          <p14:tracePt t="264396" x="2901950" y="5676900"/>
          <p14:tracePt t="264413" x="2882900" y="5676900"/>
          <p14:tracePt t="264429" x="2819400" y="5676900"/>
          <p14:tracePt t="264446" x="2711450" y="5689600"/>
          <p14:tracePt t="264463" x="2584450" y="5695950"/>
          <p14:tracePt t="264480" x="2355850" y="5695950"/>
          <p14:tracePt t="264496" x="2190750" y="5695950"/>
          <p14:tracePt t="264513" x="2044700" y="5689600"/>
          <p14:tracePt t="264530" x="1936750" y="5683250"/>
          <p14:tracePt t="264546" x="1898650" y="5676900"/>
          <p14:tracePt t="264615" x="1885950" y="5676900"/>
          <p14:tracePt t="264630" x="1866900" y="5683250"/>
          <p14:tracePt t="264646" x="1828800" y="5695950"/>
          <p14:tracePt t="264663" x="1797050" y="5702300"/>
          <p14:tracePt t="264680" x="1758950" y="5702300"/>
          <p14:tracePt t="264697" x="1708150" y="5702300"/>
          <p14:tracePt t="264713" x="1670050" y="5702300"/>
          <p14:tracePt t="264730" x="1663700" y="5702300"/>
          <p14:tracePt t="264788" x="1676400" y="5702300"/>
          <p14:tracePt t="264793" x="1689100" y="5702300"/>
          <p14:tracePt t="264799" x="1708150" y="5702300"/>
          <p14:tracePt t="264813" x="1714500" y="5702300"/>
          <p14:tracePt t="264830" x="1727200" y="5702300"/>
          <p14:tracePt t="264878" x="1733550" y="5702300"/>
          <p14:tracePt t="264897" x="1784350" y="5702300"/>
          <p14:tracePt t="264914" x="1885950" y="5702300"/>
          <p14:tracePt t="264930" x="2019300" y="5702300"/>
          <p14:tracePt t="264947" x="2159000" y="5702300"/>
          <p14:tracePt t="264964" x="2241550" y="5708650"/>
          <p14:tracePt t="264980" x="2324100" y="5715000"/>
          <p14:tracePt t="264997" x="2362200" y="5727700"/>
          <p14:tracePt t="265015" x="2381250" y="5727700"/>
          <p14:tracePt t="265015" x="2393950" y="5727700"/>
          <p14:tracePt t="265031" x="2413000" y="5727700"/>
          <p14:tracePt t="265047" x="2438400" y="5727700"/>
          <p14:tracePt t="265064" x="2476500" y="5715000"/>
          <p14:tracePt t="265081" x="2527300" y="5708650"/>
          <p14:tracePt t="265098" x="2559050" y="5702300"/>
          <p14:tracePt t="265114" x="2584450" y="5695950"/>
          <p14:tracePt t="265130" x="2616200" y="5695950"/>
          <p14:tracePt t="265147" x="2667000" y="5695950"/>
          <p14:tracePt t="265164" x="2692400" y="5689600"/>
          <p14:tracePt t="265181" x="2711450" y="5683250"/>
          <p14:tracePt t="265197" x="2736850" y="5670550"/>
          <p14:tracePt t="265214" x="2762250" y="5664200"/>
          <p14:tracePt t="265231" x="2787650" y="5657850"/>
          <p14:tracePt t="265247" x="2806700" y="5651500"/>
          <p14:tracePt t="265250" x="2813050" y="5645150"/>
          <p14:tracePt t="265265" x="2825750" y="5638800"/>
          <p14:tracePt t="265281" x="2870200" y="5626100"/>
          <p14:tracePt t="265298" x="2914650" y="5619750"/>
          <p14:tracePt t="265314" x="2933700" y="5619750"/>
          <p14:tracePt t="265331" x="2959100" y="5613400"/>
          <p14:tracePt t="265348" x="2965450" y="5607050"/>
          <p14:tracePt t="265364" x="2978150" y="5600700"/>
          <p14:tracePt t="265381" x="2990850" y="5588000"/>
          <p14:tracePt t="265397" x="2997200" y="5575300"/>
          <p14:tracePt t="265414" x="3003550" y="5562600"/>
          <p14:tracePt t="265431" x="3003550" y="5556250"/>
          <p14:tracePt t="265447" x="3009900" y="5556250"/>
          <p14:tracePt t="265464" x="3009900" y="5549900"/>
          <p14:tracePt t="265481" x="3009900" y="5543550"/>
          <p14:tracePt t="265498" x="3009900" y="5524500"/>
          <p14:tracePt t="265515" x="3009900" y="5492750"/>
          <p14:tracePt t="265517" x="3009900" y="5486400"/>
          <p14:tracePt t="265548" x="3009900" y="5467350"/>
          <p14:tracePt t="265581" x="3009900" y="5454650"/>
          <p14:tracePt t="265598" x="2990850" y="5435600"/>
          <p14:tracePt t="265614" x="2971800" y="5416550"/>
          <p14:tracePt t="265631" x="2940050" y="5397500"/>
          <p14:tracePt t="265648" x="2901950" y="5384800"/>
          <p14:tracePt t="265664" x="2844800" y="5378450"/>
          <p14:tracePt t="265681" x="2806700" y="5372100"/>
          <p14:tracePt t="265698" x="2755900" y="5365750"/>
          <p14:tracePt t="265701" x="2743200" y="5365750"/>
          <p14:tracePt t="265715" x="2724150" y="5365750"/>
          <p14:tracePt t="265731" x="2686050" y="5365750"/>
          <p14:tracePt t="265749" x="2635250" y="5359400"/>
          <p14:tracePt t="265751" x="2622550" y="5359400"/>
          <p14:tracePt t="265765" x="2559050" y="5353050"/>
          <p14:tracePt t="265782" x="2470150" y="5353050"/>
          <p14:tracePt t="265798" x="2362200" y="5346700"/>
          <p14:tracePt t="265815" x="2247900" y="5346700"/>
          <p14:tracePt t="265832" x="2165350" y="5346700"/>
          <p14:tracePt t="265848" x="2114550" y="5346700"/>
          <p14:tracePt t="265865" x="2101850" y="5346700"/>
          <p14:tracePt t="265882" x="2095500" y="5346700"/>
          <p14:tracePt t="265898" x="2082800" y="5346700"/>
          <p14:tracePt t="265915" x="2063750" y="5359400"/>
          <p14:tracePt t="265931" x="2019300" y="5365750"/>
          <p14:tracePt t="265934" x="2012950" y="5372100"/>
          <p14:tracePt t="265948" x="1987550" y="5378450"/>
          <p14:tracePt t="265965" x="1955800" y="5384800"/>
          <p14:tracePt t="265982" x="1949450" y="5391150"/>
          <p14:tracePt t="266016" x="1930400" y="5403850"/>
          <p14:tracePt t="266032" x="1905000" y="5422900"/>
          <p14:tracePt t="266048" x="1866900" y="5454650"/>
          <p14:tracePt t="266065" x="1835150" y="5480050"/>
          <p14:tracePt t="266082" x="1822450" y="5499100"/>
          <p14:tracePt t="266099" x="1816100" y="5511800"/>
          <p14:tracePt t="266115" x="1816100" y="5524500"/>
          <p14:tracePt t="266132" x="1816100" y="5530850"/>
          <p14:tracePt t="266148" x="1816100" y="5543550"/>
          <p14:tracePt t="266165" x="1816100" y="5556250"/>
          <p14:tracePt t="266182" x="1828800" y="5575300"/>
          <p14:tracePt t="266198" x="1892300" y="5607050"/>
          <p14:tracePt t="266200" x="1911350" y="5613400"/>
          <p14:tracePt t="266215" x="2000250" y="5638800"/>
          <p14:tracePt t="266233" x="2089150" y="5657850"/>
          <p14:tracePt t="266249" x="2159000" y="5676900"/>
          <p14:tracePt t="266265" x="2184400" y="5676900"/>
          <p14:tracePt t="266282" x="2216150" y="5683250"/>
          <p14:tracePt t="266299" x="2228850" y="5683250"/>
          <p14:tracePt t="266316" x="2260600" y="5689600"/>
          <p14:tracePt t="266332" x="2311400" y="5689600"/>
          <p14:tracePt t="266349" x="2406650" y="5689600"/>
          <p14:tracePt t="266365" x="2482850" y="5683250"/>
          <p14:tracePt t="266382" x="2603500" y="5676900"/>
          <p14:tracePt t="266399" x="2673350" y="5676900"/>
          <p14:tracePt t="266416" x="2736850" y="5670550"/>
          <p14:tracePt t="266432" x="2762250" y="5664200"/>
          <p14:tracePt t="266434" x="2768600" y="5664200"/>
          <p14:tracePt t="266466" x="2781300" y="5664200"/>
          <p14:tracePt t="266486" x="2800350" y="5657850"/>
          <p14:tracePt t="266499" x="2832100" y="5651500"/>
          <p14:tracePt t="266516" x="2908300" y="5638800"/>
          <p14:tracePt t="266533" x="2946400" y="5626100"/>
          <p14:tracePt t="266549" x="2965450" y="5613400"/>
          <p14:tracePt t="266566" x="2978150" y="5607050"/>
          <p14:tracePt t="266582" x="2984500" y="5600700"/>
          <p14:tracePt t="266599" x="2990850" y="5588000"/>
          <p14:tracePt t="266616" x="3003550" y="5575300"/>
          <p14:tracePt t="266633" x="3016250" y="5556250"/>
          <p14:tracePt t="266649" x="3022600" y="5543550"/>
          <p14:tracePt t="266666" x="3035300" y="5530850"/>
          <p14:tracePt t="266682" x="3035300" y="5524500"/>
          <p14:tracePt t="266699" x="3035300" y="5511800"/>
          <p14:tracePt t="266716" x="3035300" y="5492750"/>
          <p14:tracePt t="266733" x="3028950" y="5473700"/>
          <p14:tracePt t="266749" x="3022600" y="5448300"/>
          <p14:tracePt t="266766" x="3003550" y="5429250"/>
          <p14:tracePt t="266782" x="2990850" y="5416550"/>
          <p14:tracePt t="266799" x="2978150" y="5397500"/>
          <p14:tracePt t="266816" x="2952750" y="5384800"/>
          <p14:tracePt t="266833" x="2921000" y="5372100"/>
          <p14:tracePt t="266850" x="2895600" y="5365750"/>
          <p14:tracePt t="266866" x="2857500" y="5359400"/>
          <p14:tracePt t="266868" x="2838450" y="5359400"/>
          <p14:tracePt t="266883" x="2819400" y="5359400"/>
          <p14:tracePt t="266899" x="2743200" y="5359400"/>
          <p14:tracePt t="266916" x="2635250" y="5346700"/>
          <p14:tracePt t="266918" x="2559050" y="5346700"/>
          <p14:tracePt t="266933" x="2501900" y="5340350"/>
          <p14:tracePt t="266950" x="2393950" y="5334000"/>
          <p14:tracePt t="266966" x="2311400" y="5327650"/>
          <p14:tracePt t="266983" x="2254250" y="5327650"/>
          <p14:tracePt t="267000" x="2216150" y="5321300"/>
          <p14:tracePt t="267016" x="2171700" y="5314950"/>
          <p14:tracePt t="267033" x="2139950" y="5314950"/>
          <p14:tracePt t="267049" x="2095500" y="5314950"/>
          <p14:tracePt t="267066" x="2063750" y="5314950"/>
          <p14:tracePt t="267083" x="2012950" y="5334000"/>
          <p14:tracePt t="267100" x="1987550" y="5346700"/>
          <p14:tracePt t="267103" x="1968500" y="5346700"/>
          <p14:tracePt t="267116" x="1949450" y="5353050"/>
          <p14:tracePt t="267133" x="1892300" y="5365750"/>
          <p14:tracePt t="267150" x="1873250" y="5372100"/>
          <p14:tracePt t="267166" x="1847850" y="5378450"/>
          <p14:tracePt t="267183" x="1841500" y="5384800"/>
          <p14:tracePt t="267289" x="1866900" y="5378450"/>
          <p14:tracePt t="267304" x="1911350" y="5372100"/>
          <p14:tracePt t="267304" x="0" y="0"/>
        </p14:tracePtLst>
        <p14:tracePtLst>
          <p14:tracePt t="267659" x="2882900" y="4940300"/>
          <p14:tracePt t="267674" x="2876550" y="4940300"/>
          <p14:tracePt t="267684" x="2876550" y="4933950"/>
          <p14:tracePt t="267700" x="2870200" y="4927600"/>
          <p14:tracePt t="267718" x="2838450" y="4921250"/>
          <p14:tracePt t="267734" x="2806700" y="4908550"/>
          <p14:tracePt t="267751" x="2755900" y="4889500"/>
          <p14:tracePt t="267768" x="2692400" y="4876800"/>
          <p14:tracePt t="267784" x="2616200" y="4870450"/>
          <p14:tracePt t="267800" x="2501900" y="4870450"/>
          <p14:tracePt t="267817" x="2374900" y="4870450"/>
          <p14:tracePt t="267820" x="2279650" y="4889500"/>
          <p14:tracePt t="267834" x="2247900" y="4895850"/>
          <p14:tracePt t="267850" x="2114550" y="4895850"/>
          <p14:tracePt t="267851" x="2070100" y="4895850"/>
          <p14:tracePt t="267867" x="1943100" y="4902200"/>
          <p14:tracePt t="267884" x="1816100" y="4902200"/>
          <p14:tracePt t="267901" x="1746250" y="4908550"/>
          <p14:tracePt t="267917" x="1676400" y="4921250"/>
          <p14:tracePt t="267934" x="1644650" y="4933950"/>
          <p14:tracePt t="267951" x="1631950" y="4946650"/>
          <p14:tracePt t="267968" x="1619250" y="4959350"/>
          <p14:tracePt t="267984" x="1593850" y="4991100"/>
          <p14:tracePt t="268001" x="1568450" y="5022850"/>
          <p14:tracePt t="268017" x="1549400" y="5048250"/>
          <p14:tracePt t="268020" x="1536700" y="5060950"/>
          <p14:tracePt t="268034" x="1530350" y="5073650"/>
          <p14:tracePt t="268051" x="1530350" y="5099050"/>
          <p14:tracePt t="268067" x="1530350" y="5124450"/>
          <p14:tracePt t="268084" x="1530350" y="5149850"/>
          <p14:tracePt t="268086" x="1530350" y="5156200"/>
          <p14:tracePt t="268101" x="1536700" y="5168900"/>
          <p14:tracePt t="268118" x="1574800" y="5187950"/>
          <p14:tracePt t="268134" x="1651000" y="5207000"/>
          <p14:tracePt t="268151" x="1809750" y="5219700"/>
          <p14:tracePt t="268167" x="2051050" y="5219700"/>
          <p14:tracePt t="268184" x="2368550" y="5219700"/>
          <p14:tracePt t="268202" x="2698750" y="5207000"/>
          <p14:tracePt t="268218" x="2889250" y="5194300"/>
          <p14:tracePt t="268235" x="3016250" y="5181600"/>
          <p14:tracePt t="268252" x="3035300" y="5175250"/>
          <p14:tracePt t="268253" x="3041650" y="5175250"/>
          <p14:tracePt t="268284" x="3041650" y="5168900"/>
          <p14:tracePt t="268301" x="3048000" y="5149850"/>
          <p14:tracePt t="268318" x="3060700" y="5124450"/>
          <p14:tracePt t="268320" x="3060700" y="5111750"/>
          <p14:tracePt t="268334" x="3067050" y="5099050"/>
          <p14:tracePt t="268351" x="3067050" y="5060950"/>
          <p14:tracePt t="268368" x="3067050" y="5041900"/>
          <p14:tracePt t="268384" x="3054350" y="5016500"/>
          <p14:tracePt t="268401" x="3028950" y="4984750"/>
          <p14:tracePt t="268418" x="2984500" y="4946650"/>
          <p14:tracePt t="268434" x="2927350" y="4908550"/>
          <p14:tracePt t="268452" x="2844800" y="4883150"/>
          <p14:tracePt t="268469" x="2749550" y="4870450"/>
          <p14:tracePt t="268486" x="2679700" y="4870450"/>
          <p14:tracePt t="268490" x="2628900" y="4870450"/>
          <p14:tracePt t="268501" x="2565400" y="4870450"/>
          <p14:tracePt t="268518" x="2495550" y="4870450"/>
          <p14:tracePt t="268535" x="2406650" y="4876800"/>
          <p14:tracePt t="268536" x="2355850" y="4883150"/>
          <p14:tracePt t="268552" x="2273300" y="4889500"/>
          <p14:tracePt t="268568" x="2222500" y="4889500"/>
          <p14:tracePt t="268585" x="2146300" y="4895850"/>
          <p14:tracePt t="268586" x="2120900" y="4895850"/>
          <p14:tracePt t="268602" x="2025650" y="4895850"/>
          <p14:tracePt t="268618" x="1943100" y="4895850"/>
          <p14:tracePt t="268635" x="1860550" y="4902200"/>
          <p14:tracePt t="268651" x="1809750" y="4921250"/>
          <p14:tracePt t="268668" x="1778000" y="4927600"/>
          <p14:tracePt t="268685" x="1727200" y="4953000"/>
          <p14:tracePt t="268703" x="1670050" y="4984750"/>
          <p14:tracePt t="268719" x="1644650" y="5003800"/>
          <p14:tracePt t="268735" x="1606550" y="5029200"/>
          <p14:tracePt t="268753" x="1600200" y="5041900"/>
          <p14:tracePt t="268756" x="1593850" y="5041900"/>
          <p14:tracePt t="268769" x="1593850" y="5048250"/>
          <p14:tracePt t="268785" x="1593850" y="5060950"/>
          <p14:tracePt t="268803" x="1593850" y="5086350"/>
          <p14:tracePt t="268818" x="1600200" y="5111750"/>
          <p14:tracePt t="268835" x="1625600" y="5143500"/>
          <p14:tracePt t="268852" x="1657350" y="5162550"/>
          <p14:tracePt t="268868" x="1701800" y="5194300"/>
          <p14:tracePt t="268885" x="1771650" y="5207000"/>
          <p14:tracePt t="268902" x="1892300" y="5232400"/>
          <p14:tracePt t="268918" x="2082800" y="5245100"/>
          <p14:tracePt t="268935" x="2330450" y="5251450"/>
          <p14:tracePt t="268952" x="2641600" y="5264150"/>
          <p14:tracePt t="268969" x="2800350" y="5270500"/>
          <p14:tracePt t="268985" x="2959100" y="5270500"/>
          <p14:tracePt t="269002" x="2990850" y="5270500"/>
          <p14:tracePt t="269005" x="2997200" y="5270500"/>
          <p14:tracePt t="269019" x="2997200" y="5264150"/>
          <p14:tracePt t="269035" x="3016250" y="5245100"/>
          <p14:tracePt t="269052" x="3028950" y="5219700"/>
          <p14:tracePt t="269069" x="3048000" y="5207000"/>
          <p14:tracePt t="269085" x="3073400" y="5187950"/>
          <p14:tracePt t="269102" x="3092450" y="5175250"/>
          <p14:tracePt t="269119" x="3098800" y="5156200"/>
          <p14:tracePt t="269135" x="3105150" y="5137150"/>
          <p14:tracePt t="269152" x="3105150" y="5105400"/>
          <p14:tracePt t="269169" x="3086100" y="5067300"/>
          <p14:tracePt t="269186" x="3041650" y="5029200"/>
          <p14:tracePt t="269203" x="2978150" y="4991100"/>
          <p14:tracePt t="269205" x="2940050" y="4972050"/>
          <p14:tracePt t="269220" x="2927350" y="4965700"/>
          <p14:tracePt t="269236" x="2844800" y="4946650"/>
          <p14:tracePt t="269239" x="2781300" y="4940300"/>
          <p14:tracePt t="269252" x="2755900" y="4933950"/>
          <p14:tracePt t="269269" x="2616200" y="4908550"/>
          <p14:tracePt t="269271" x="2590800" y="4908550"/>
          <p14:tracePt t="269286" x="2482850" y="4902200"/>
          <p14:tracePt t="269302" x="2311400" y="4902200"/>
          <p14:tracePt t="269319" x="2197100" y="4902200"/>
          <p14:tracePt t="269336" x="2076450" y="4895850"/>
          <p14:tracePt t="269352" x="1987550" y="4889500"/>
          <p14:tracePt t="269369" x="1949450" y="4889500"/>
          <p14:tracePt t="269386" x="1911350" y="4889500"/>
          <p14:tracePt t="269402" x="1879600" y="4889500"/>
          <p14:tracePt t="269407" x="1873250" y="4889500"/>
          <p14:tracePt t="269419" x="1835150" y="4889500"/>
          <p14:tracePt t="269437" x="1809750" y="4902200"/>
          <p14:tracePt t="269453" x="1727200" y="4914900"/>
          <p14:tracePt t="269470" x="1625600" y="4940300"/>
          <p14:tracePt t="269472" x="1593850" y="4940300"/>
          <p14:tracePt t="269487" x="1568450" y="4946650"/>
          <p14:tracePt t="269503" x="1473200" y="4965700"/>
          <p14:tracePt t="269505" x="1460500" y="4972050"/>
          <p14:tracePt t="269519" x="1422400" y="4978400"/>
          <p14:tracePt t="269537" x="1409700" y="4978400"/>
          <p14:tracePt t="269552" x="1403350" y="4991100"/>
          <p14:tracePt t="269569" x="1390650" y="5003800"/>
          <p14:tracePt t="269586" x="1377950" y="5022850"/>
          <p14:tracePt t="269603" x="1377950" y="5048250"/>
          <p14:tracePt t="269619" x="1377950" y="5080000"/>
          <p14:tracePt t="269636" x="1384300" y="5099050"/>
          <p14:tracePt t="269653" x="1403350" y="5118100"/>
          <p14:tracePt t="269669" x="1454150" y="5149850"/>
          <p14:tracePt t="269672" x="1485900" y="5162550"/>
          <p14:tracePt t="269686" x="1530350" y="5181600"/>
          <p14:tracePt t="269704" x="1676400" y="5207000"/>
          <p14:tracePt t="269720" x="1758950" y="5207000"/>
          <p14:tracePt t="269736" x="1816100" y="5207000"/>
          <p14:tracePt t="269738" x="1873250" y="5207000"/>
          <p14:tracePt t="269753" x="1968500" y="5207000"/>
          <p14:tracePt t="269770" x="2089150" y="5207000"/>
          <p14:tracePt t="269786" x="2146300" y="5207000"/>
          <p14:tracePt t="269803" x="2184400" y="5207000"/>
          <p14:tracePt t="269820" x="2209800" y="5207000"/>
          <p14:tracePt t="269836" x="2241550" y="5194300"/>
          <p14:tracePt t="269853" x="2279650" y="5181600"/>
          <p14:tracePt t="269870" x="2349500" y="5156200"/>
          <p14:tracePt t="269886" x="2400300" y="5137150"/>
          <p14:tracePt t="269903" x="2425700" y="5130800"/>
          <p14:tracePt t="269906" x="2444750" y="5124450"/>
          <p14:tracePt t="269937" x="2457450" y="5118100"/>
          <p14:tracePt t="269954" x="2463800" y="5118100"/>
          <p14:tracePt t="269971" x="2470150" y="5092700"/>
          <p14:tracePt t="269986" x="2476500" y="5067300"/>
          <p14:tracePt t="270004" x="2476500" y="5054600"/>
          <p14:tracePt t="270006" x="2476500" y="5048250"/>
          <p14:tracePt t="270020" x="2476500" y="5010150"/>
          <p14:tracePt t="270036" x="2476500" y="5003800"/>
          <p14:tracePt t="270053" x="2470150" y="4984750"/>
          <p14:tracePt t="270070" x="2470150" y="4978400"/>
          <p14:tracePt t="270086" x="2451100" y="4959350"/>
          <p14:tracePt t="270103" x="2387600" y="4946650"/>
          <p14:tracePt t="270120" x="2279650" y="4921250"/>
          <p14:tracePt t="270137" x="2114550" y="4889500"/>
          <p14:tracePt t="270153" x="1974850" y="4870450"/>
          <p14:tracePt t="270171" x="1854200" y="4857750"/>
          <p14:tracePt t="270187" x="1746250" y="4845050"/>
          <p14:tracePt t="270204" x="1708150" y="4838700"/>
          <p14:tracePt t="270256" x="1701800" y="4838700"/>
          <p14:tracePt t="270265" x="1689100" y="4845050"/>
          <p14:tracePt t="270287" x="1657350" y="4857750"/>
          <p14:tracePt t="270303" x="1612900" y="4870450"/>
          <p14:tracePt t="270320" x="1549400" y="4883150"/>
          <p14:tracePt t="270322" x="1524000" y="4883150"/>
          <p14:tracePt t="270337" x="1504950" y="4889500"/>
          <p14:tracePt t="270354" x="1473200" y="4895850"/>
          <p14:tracePt t="270370" x="1466850" y="4902200"/>
          <p14:tracePt t="270431" x="1466850" y="4908550"/>
          <p14:tracePt t="270459" x="1466850" y="4914900"/>
          <p14:tracePt t="270479" x="1466850" y="4921250"/>
          <p14:tracePt t="270527" x="1466850" y="4927600"/>
          <p14:tracePt t="270597" x="1466850" y="4933950"/>
          <p14:tracePt t="270613" x="1466850" y="4940300"/>
          <p14:tracePt t="270613" x="0" y="0"/>
        </p14:tracePtLst>
        <p14:tracePtLst>
          <p14:tracePt t="276202" x="4984750" y="4305300"/>
          <p14:tracePt t="276210" x="4972050" y="4298950"/>
          <p14:tracePt t="276227" x="4921250" y="4279900"/>
          <p14:tracePt t="276244" x="4851400" y="4260850"/>
          <p14:tracePt t="276261" x="4781550" y="4254500"/>
          <p14:tracePt t="276277" x="4686300" y="4254500"/>
          <p14:tracePt t="276294" x="4603750" y="4254500"/>
          <p14:tracePt t="276311" x="4495800" y="4273550"/>
          <p14:tracePt t="276328" x="4406900" y="4292600"/>
          <p14:tracePt t="276345" x="4216400" y="4343400"/>
          <p14:tracePt t="276361" x="3898900" y="4400550"/>
          <p14:tracePt t="276378" x="3670300" y="4432300"/>
          <p14:tracePt t="276394" x="3486150" y="4457700"/>
          <p14:tracePt t="276411" x="3371850" y="4489450"/>
          <p14:tracePt t="276428" x="3340100" y="4502150"/>
          <p14:tracePt t="276445" x="3333750" y="4514850"/>
          <p14:tracePt t="276461" x="3327400" y="4552950"/>
          <p14:tracePt t="276478" x="3314700" y="4603750"/>
          <p14:tracePt t="276494" x="3282950" y="4679950"/>
          <p14:tracePt t="276511" x="3251200" y="4743450"/>
          <p14:tracePt t="276528" x="3213100" y="4851400"/>
          <p14:tracePt t="276544" x="3187700" y="4946650"/>
          <p14:tracePt t="276561" x="3168650" y="5073650"/>
          <p14:tracePt t="276578" x="3168650" y="5219700"/>
          <p14:tracePt t="276580" x="3168650" y="5245100"/>
          <p14:tracePt t="276596" x="3168650" y="5314950"/>
          <p14:tracePt t="276597" x="3168650" y="5372100"/>
          <p14:tracePt t="276611" x="3168650" y="5429250"/>
          <p14:tracePt t="276628" x="3187700" y="5537200"/>
          <p14:tracePt t="276645" x="3232150" y="5676900"/>
          <p14:tracePt t="276661" x="3327400" y="5835650"/>
          <p14:tracePt t="276663" x="3365500" y="5899150"/>
          <p14:tracePt t="276678" x="3454400" y="5981700"/>
          <p14:tracePt t="276695" x="3562350" y="6064250"/>
          <p14:tracePt t="276711" x="3670300" y="6115050"/>
          <p14:tracePt t="276728" x="3778250" y="6153150"/>
          <p14:tracePt t="276745" x="3860800" y="6184900"/>
          <p14:tracePt t="276761" x="3987800" y="6248400"/>
          <p14:tracePt t="276778" x="4108450" y="6318250"/>
          <p14:tracePt t="276795" x="4311650" y="6419850"/>
          <p14:tracePt t="276812" x="4546600" y="6502400"/>
          <p14:tracePt t="276828" x="4718050" y="6527800"/>
          <p14:tracePt t="276831" x="4806950" y="6527800"/>
          <p14:tracePt t="276845" x="4914900" y="6508750"/>
          <p14:tracePt t="276862" x="5111750" y="6407150"/>
          <p14:tracePt t="276879" x="5226050" y="6337300"/>
          <p14:tracePt t="276895" x="5245100" y="6311900"/>
          <p14:tracePt t="276897" x="5289550" y="6273800"/>
          <p14:tracePt t="276912" x="5314950" y="6235700"/>
          <p14:tracePt t="276928" x="5346700" y="6191250"/>
          <p14:tracePt t="276945" x="5372100" y="6134100"/>
          <p14:tracePt t="276962" x="5410200" y="6045200"/>
          <p14:tracePt t="276978" x="5448300" y="5943600"/>
          <p14:tracePt t="276995" x="5492750" y="5791200"/>
          <p14:tracePt t="277012" x="5530850" y="5702300"/>
          <p14:tracePt t="277028" x="5556250" y="5600700"/>
          <p14:tracePt t="277045" x="5562600" y="5556250"/>
          <p14:tracePt t="277063" x="5562600" y="5518150"/>
          <p14:tracePt t="277064" x="5568950" y="5480050"/>
          <p14:tracePt t="277079" x="5568950" y="5441950"/>
          <p14:tracePt t="277096" x="5568950" y="5359400"/>
          <p14:tracePt t="277097" x="5556250" y="5314950"/>
          <p14:tracePt t="277113" x="5518150" y="5194300"/>
          <p14:tracePt t="277129" x="5486400" y="5099050"/>
          <p14:tracePt t="277146" x="5461000" y="5035550"/>
          <p14:tracePt t="277162" x="5448300" y="5003800"/>
          <p14:tracePt t="277179" x="5429250" y="4972050"/>
          <p14:tracePt t="277195" x="5397500" y="4933950"/>
          <p14:tracePt t="277212" x="5340350" y="4876800"/>
          <p14:tracePt t="277229" x="5283200" y="4826000"/>
          <p14:tracePt t="277245" x="5238750" y="4787900"/>
          <p14:tracePt t="277262" x="5194300" y="4756150"/>
          <p14:tracePt t="277279" x="5156200" y="4724400"/>
          <p14:tracePt t="277295" x="5111750" y="4705350"/>
          <p14:tracePt t="277299" x="5099050" y="4699000"/>
          <p14:tracePt t="277313" x="5073650" y="4679950"/>
          <p14:tracePt t="277329" x="5022850" y="4667250"/>
          <p14:tracePt t="277331" x="5003800" y="4660900"/>
          <p14:tracePt t="277346" x="4984750" y="4654550"/>
          <p14:tracePt t="277362" x="4813300" y="4622800"/>
          <p14:tracePt t="277379" x="4705350" y="4603750"/>
          <p14:tracePt t="277395" x="4533900" y="4559300"/>
          <p14:tracePt t="277412" x="4419600" y="4533900"/>
          <p14:tracePt t="277429" x="4318000" y="4514850"/>
          <p14:tracePt t="277446" x="4229100" y="4502150"/>
          <p14:tracePt t="277462" x="4178300" y="4502150"/>
          <p14:tracePt t="277479" x="4133850" y="4508500"/>
          <p14:tracePt t="277496" x="4076700" y="4540250"/>
          <p14:tracePt t="277512" x="4032250" y="4572000"/>
          <p14:tracePt t="277529" x="3930650" y="4648200"/>
          <p14:tracePt t="277546" x="3835400" y="4718050"/>
          <p14:tracePt t="277563" x="3784600" y="4762500"/>
          <p14:tracePt t="277565" x="3727450" y="4806950"/>
          <p14:tracePt t="277581" x="3695700" y="4845050"/>
          <p14:tracePt t="277597" x="3657600" y="4889500"/>
          <p14:tracePt t="277613" x="3644900" y="4921250"/>
          <p14:tracePt t="277630" x="3619500" y="4978400"/>
          <p14:tracePt t="277646" x="3594100" y="5086350"/>
          <p14:tracePt t="277663" x="3581400" y="5219700"/>
          <p14:tracePt t="277679" x="3568700" y="5327650"/>
          <p14:tracePt t="277696" x="3556000" y="5454650"/>
          <p14:tracePt t="277713" x="3549650" y="5530850"/>
          <p14:tracePt t="277729" x="3549650" y="5562600"/>
          <p14:tracePt t="277746" x="3549650" y="5581650"/>
          <p14:tracePt t="277763" x="3549650" y="5600700"/>
          <p14:tracePt t="277779" x="3556000" y="5638800"/>
          <p14:tracePt t="277797" x="3581400" y="5689600"/>
          <p14:tracePt t="277799" x="3594100" y="5721350"/>
          <p14:tracePt t="277813" x="3606800" y="5759450"/>
          <p14:tracePt t="277830" x="3714750" y="5873750"/>
          <p14:tracePt t="277847" x="3778250" y="5924550"/>
          <p14:tracePt t="277863" x="3854450" y="5969000"/>
          <p14:tracePt t="277880" x="3975100" y="6013450"/>
          <p14:tracePt t="277897" x="4064000" y="6045200"/>
          <p14:tracePt t="277913" x="4152900" y="6070600"/>
          <p14:tracePt t="277930" x="4216400" y="6089650"/>
          <p14:tracePt t="277946" x="4279900" y="6102350"/>
          <p14:tracePt t="277963" x="4324350" y="6102350"/>
          <p14:tracePt t="277980" x="4375150" y="6096000"/>
          <p14:tracePt t="277996" x="4451350" y="6070600"/>
          <p14:tracePt t="278013" x="4552950" y="6026150"/>
          <p14:tracePt t="278030" x="4660900" y="6000750"/>
          <p14:tracePt t="278047" x="4730750" y="5981700"/>
          <p14:tracePt t="278063" x="4743450" y="5975350"/>
          <p14:tracePt t="278081" x="4806950" y="5930900"/>
          <p14:tracePt t="278097" x="4857750" y="5886450"/>
          <p14:tracePt t="278113" x="4908550" y="5816600"/>
          <p14:tracePt t="278130" x="4959350" y="5759450"/>
          <p14:tracePt t="278146" x="4997450" y="5734050"/>
          <p14:tracePt t="278163" x="5016500" y="5715000"/>
          <p14:tracePt t="278180" x="5048250" y="5689600"/>
          <p14:tracePt t="278197" x="5080000" y="5651500"/>
          <p14:tracePt t="278213" x="5137150" y="5568950"/>
          <p14:tracePt t="278230" x="5181600" y="5505450"/>
          <p14:tracePt t="278247" x="5213350" y="5435600"/>
          <p14:tracePt t="278248" x="5232400" y="5391150"/>
          <p14:tracePt t="278263" x="5232400" y="5372100"/>
          <p14:tracePt t="278281" x="5238750" y="5295900"/>
          <p14:tracePt t="278297" x="5238750" y="5245100"/>
          <p14:tracePt t="278313" x="5232400" y="5181600"/>
          <p14:tracePt t="278331" x="5207000" y="5118100"/>
          <p14:tracePt t="278347" x="5187950" y="5067300"/>
          <p14:tracePt t="278363" x="5162550" y="5003800"/>
          <p14:tracePt t="278380" x="5111750" y="4908550"/>
          <p14:tracePt t="278397" x="5067300" y="4851400"/>
          <p14:tracePt t="278413" x="5022850" y="4794250"/>
          <p14:tracePt t="278430" x="4978400" y="4756150"/>
          <p14:tracePt t="278447" x="4946650" y="4718050"/>
          <p14:tracePt t="278463" x="4921250" y="4686300"/>
          <p14:tracePt t="278480" x="4895850" y="4667250"/>
          <p14:tracePt t="278482" x="4883150" y="4648200"/>
          <p14:tracePt t="278497" x="4876800" y="4648200"/>
          <p14:tracePt t="278514" x="4832350" y="4610100"/>
          <p14:tracePt t="278531" x="4794250" y="4591050"/>
          <p14:tracePt t="278547" x="4756150" y="4572000"/>
          <p14:tracePt t="278565" x="4724400" y="4565650"/>
          <p14:tracePt t="278581" x="4667250" y="4552950"/>
          <p14:tracePt t="278597" x="4616450" y="4552950"/>
          <p14:tracePt t="278614" x="4527550" y="4540250"/>
          <p14:tracePt t="278631" x="4432300" y="4540250"/>
          <p14:tracePt t="278647" x="4318000" y="4540250"/>
          <p14:tracePt t="278664" x="4210050" y="4540250"/>
          <p14:tracePt t="278681" x="4146550" y="4540250"/>
          <p14:tracePt t="278697" x="4070350" y="4546600"/>
          <p14:tracePt t="278714" x="4025900" y="4559300"/>
          <p14:tracePt t="278716" x="4006850" y="4565650"/>
          <p14:tracePt t="278730" x="3981450" y="4572000"/>
          <p14:tracePt t="278747" x="3943350" y="4591050"/>
          <p14:tracePt t="278749" x="3930650" y="4597400"/>
          <p14:tracePt t="278764" x="3892550" y="4610100"/>
          <p14:tracePt t="278781" x="3835400" y="4629150"/>
          <p14:tracePt t="278797" x="3778250" y="4667250"/>
          <p14:tracePt t="278815" x="3740150" y="4692650"/>
          <p14:tracePt t="278831" x="3683000" y="4737100"/>
          <p14:tracePt t="278848" x="3651250" y="4768850"/>
          <p14:tracePt t="278864" x="3600450" y="4838700"/>
          <p14:tracePt t="278881" x="3575050" y="4889500"/>
          <p14:tracePt t="278897" x="3549650" y="4953000"/>
          <p14:tracePt t="278914" x="3511550" y="5067300"/>
          <p14:tracePt t="278917" x="3505200" y="5105400"/>
          <p14:tracePt t="278931" x="3498850" y="5137150"/>
          <p14:tracePt t="278947" x="3486150" y="5219700"/>
          <p14:tracePt t="278966" x="3486150" y="5321300"/>
          <p14:tracePt t="278981" x="3486150" y="5410200"/>
          <p14:tracePt t="278983" x="3486150" y="5448300"/>
          <p14:tracePt t="278998" x="3486150" y="5492750"/>
          <p14:tracePt t="279015" x="3498850" y="5619750"/>
          <p14:tracePt t="279031" x="3517900" y="5702300"/>
          <p14:tracePt t="279048" x="3543300" y="5772150"/>
          <p14:tracePt t="279064" x="3556000" y="5803900"/>
          <p14:tracePt t="279081" x="3594100" y="5848350"/>
          <p14:tracePt t="279098" x="3638550" y="5873750"/>
          <p14:tracePt t="279116" x="3752850" y="5911850"/>
          <p14:tracePt t="279131" x="3892550" y="5956300"/>
          <p14:tracePt t="279148" x="4064000" y="6000750"/>
          <p14:tracePt t="279164" x="4210050" y="6026150"/>
          <p14:tracePt t="279181" x="4425950" y="6083300"/>
          <p14:tracePt t="279198" x="4584700" y="6115050"/>
          <p14:tracePt t="279214" x="4724400" y="6140450"/>
          <p14:tracePt t="279217" x="4756150" y="6140450"/>
          <p14:tracePt t="279231" x="4781550" y="6140450"/>
          <p14:tracePt t="279248" x="4832350" y="6134100"/>
          <p14:tracePt t="279265" x="4876800" y="6108700"/>
          <p14:tracePt t="279281" x="4946650" y="6070600"/>
          <p14:tracePt t="279298" x="5029200" y="6038850"/>
          <p14:tracePt t="279315" x="5086350" y="6019800"/>
          <p14:tracePt t="279331" x="5124450" y="6007100"/>
          <p14:tracePt t="279348" x="5168900" y="5994400"/>
          <p14:tracePt t="279365" x="5200650" y="5969000"/>
          <p14:tracePt t="279382" x="5245100" y="5924550"/>
          <p14:tracePt t="279384" x="5283200" y="5899150"/>
          <p14:tracePt t="279398" x="5302250" y="5886450"/>
          <p14:tracePt t="279415" x="5391150" y="5822950"/>
          <p14:tracePt t="279431" x="5448300" y="5772150"/>
          <p14:tracePt t="279433" x="5473700" y="5740400"/>
          <p14:tracePt t="279449" x="5480050" y="5715000"/>
          <p14:tracePt t="279465" x="5486400" y="5708650"/>
          <p14:tracePt t="279467" x="5486400" y="5689600"/>
          <p14:tracePt t="279481" x="5486400" y="5676900"/>
          <p14:tracePt t="279499" x="5486400" y="5607050"/>
          <p14:tracePt t="279515" x="5486400" y="5505450"/>
          <p14:tracePt t="279532" x="5486400" y="5429250"/>
          <p14:tracePt t="279548" x="5486400" y="5308600"/>
          <p14:tracePt t="279566" x="5473700" y="5232400"/>
          <p14:tracePt t="279582" x="5467350" y="5175250"/>
          <p14:tracePt t="279598" x="5454650" y="5118100"/>
          <p14:tracePt t="279615" x="5448300" y="5086350"/>
          <p14:tracePt t="279632" x="5435600" y="5054600"/>
          <p14:tracePt t="279649" x="5416550" y="5016500"/>
          <p14:tracePt t="279665" x="5397500" y="4965700"/>
          <p14:tracePt t="279667" x="5378450" y="4940300"/>
          <p14:tracePt t="279682" x="5334000" y="4876800"/>
          <p14:tracePt t="279698" x="5302250" y="4838700"/>
          <p14:tracePt t="279715" x="5251450" y="4781550"/>
          <p14:tracePt t="279732" x="5219700" y="4749800"/>
          <p14:tracePt t="279749" x="5187950" y="4724400"/>
          <p14:tracePt t="279766" x="5162550" y="4705350"/>
          <p14:tracePt t="279782" x="5137150" y="4686300"/>
          <p14:tracePt t="279798" x="5073650" y="4654550"/>
          <p14:tracePt t="279815" x="5035550" y="4635500"/>
          <p14:tracePt t="279832" x="4972050" y="4616450"/>
          <p14:tracePt t="279849" x="4902200" y="4603750"/>
          <p14:tracePt t="279865" x="4838700" y="4584700"/>
          <p14:tracePt t="279882" x="4762500" y="4565650"/>
          <p14:tracePt t="279899" x="4660900" y="4552950"/>
          <p14:tracePt t="279900" x="4629150" y="4552950"/>
          <p14:tracePt t="279915" x="4584700" y="4546600"/>
          <p14:tracePt t="279932" x="4406900" y="4540250"/>
          <p14:tracePt t="279949" x="4362450" y="4540250"/>
          <p14:tracePt t="279965" x="4210050" y="4533900"/>
          <p14:tracePt t="279982" x="4114800" y="4533900"/>
          <p14:tracePt t="279999" x="4070350" y="4546600"/>
          <p14:tracePt t="280016" x="4032250" y="4552950"/>
          <p14:tracePt t="280032" x="3987800" y="4565650"/>
          <p14:tracePt t="280049" x="3943350" y="4591050"/>
          <p14:tracePt t="280066" x="3892550" y="4610100"/>
          <p14:tracePt t="280082" x="3848100" y="4629150"/>
          <p14:tracePt t="280099" x="3822700" y="4648200"/>
          <p14:tracePt t="280116" x="3778250" y="4679950"/>
          <p14:tracePt t="280132" x="3740150" y="4711700"/>
          <p14:tracePt t="280135" x="3727450" y="4718050"/>
          <p14:tracePt t="280149" x="3714750" y="4730750"/>
          <p14:tracePt t="280166" x="3676650" y="4775200"/>
          <p14:tracePt t="280168" x="3657600" y="4787900"/>
          <p14:tracePt t="280182" x="3619500" y="4838700"/>
          <p14:tracePt t="280199" x="3594100" y="4883150"/>
          <p14:tracePt t="280216" x="3543300" y="4965700"/>
          <p14:tracePt t="280232" x="3524250" y="5022850"/>
          <p14:tracePt t="280250" x="3492500" y="5124450"/>
          <p14:tracePt t="280267" x="3479800" y="5162550"/>
          <p14:tracePt t="280282" x="3479800" y="5207000"/>
          <p14:tracePt t="280299" x="3479800" y="5251450"/>
          <p14:tracePt t="280316" x="3486150" y="5302250"/>
          <p14:tracePt t="280332" x="3498850" y="5334000"/>
          <p14:tracePt t="280349" x="3530600" y="5397500"/>
          <p14:tracePt t="280366" x="3556000" y="5448300"/>
          <p14:tracePt t="280368" x="3581400" y="5499100"/>
          <p14:tracePt t="280382" x="3613150" y="5562600"/>
          <p14:tracePt t="280400" x="3683000" y="5676900"/>
          <p14:tracePt t="280416" x="3790950" y="5778500"/>
          <p14:tracePt t="280433" x="3841750" y="5816600"/>
          <p14:tracePt t="280449" x="3892550" y="5842000"/>
          <p14:tracePt t="280466" x="3949700" y="5854700"/>
          <p14:tracePt t="280483" x="3994150" y="5867400"/>
          <p14:tracePt t="280500" x="4044950" y="5880100"/>
          <p14:tracePt t="280516" x="4102100" y="5892800"/>
          <p14:tracePt t="280533" x="4159250" y="5899150"/>
          <p14:tracePt t="280549" x="4222750" y="5911850"/>
          <p14:tracePt t="280566" x="4260850" y="5918200"/>
          <p14:tracePt t="280568" x="4318000" y="5918200"/>
          <p14:tracePt t="280583" x="4343400" y="5918200"/>
          <p14:tracePt t="280599" x="4432300" y="5918200"/>
          <p14:tracePt t="280602" x="4457700" y="5918200"/>
          <p14:tracePt t="280616" x="4489450" y="5918200"/>
          <p14:tracePt t="280634" x="4584700" y="5930900"/>
          <p14:tracePt t="280635" x="4610100" y="5930900"/>
          <p14:tracePt t="280650" x="4673600" y="5930900"/>
          <p14:tracePt t="280667" x="4699000" y="5930900"/>
          <p14:tracePt t="280846" x="0" y="0"/>
        </p14:tracePtLst>
      </p14:laserTraceLst>
    </p:ext>
    <p:ext uri="{E180D4A7-C9FB-4DFB-919C-405C955672EB}">
      <p14:showEvtLst xmlns:p14="http://schemas.microsoft.com/office/powerpoint/2010/main">
        <p14:playEvt time="167" objId="255"/>
        <p14:stopEvt time="302440" objId="255"/>
      </p14:showEvt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39" name="表格 33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0" name="表格 339"/>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1" name="表格 340"/>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2" name="表格 341"/>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69"/>
              </a:spcBef>
              <a:spcAft>
                <a:spcPts val="569"/>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4">
              <a:clrChange>
                <a:clrFrom>
                  <a:srgbClr val="FFFFFF"/>
                </a:clrFrom>
                <a:clrTo>
                  <a:srgbClr val="FFFFFF">
                    <a:alpha val="0"/>
                  </a:srgbClr>
                </a:clrTo>
              </a:clrChange>
            </a:blip>
            <a:srcRect b="10195"/>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4">
              <a:clrChange>
                <a:clrFrom>
                  <a:srgbClr val="FFFFFF"/>
                </a:clrFrom>
                <a:clrTo>
                  <a:srgbClr val="FFFFFF">
                    <a:alpha val="0"/>
                  </a:srgbClr>
                </a:clrTo>
              </a:clrChange>
            </a:blip>
            <a:srcRect b="9064"/>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4">
              <a:clrChange>
                <a:clrFrom>
                  <a:srgbClr val="FFFFFF"/>
                </a:clrFrom>
                <a:clrTo>
                  <a:srgbClr val="FFFFFF">
                    <a:alpha val="0"/>
                  </a:srgbClr>
                </a:clrTo>
              </a:clrChange>
            </a:blip>
            <a:srcRect b="8317"/>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4">
              <a:clrChange>
                <a:clrFrom>
                  <a:srgbClr val="FFFFFF"/>
                </a:clrFrom>
                <a:clrTo>
                  <a:srgbClr val="FFFFFF">
                    <a:alpha val="0"/>
                  </a:srgbClr>
                </a:clrTo>
              </a:clrChange>
            </a:blip>
            <a:srcRect t="1" b="9619"/>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4">
              <a:clrChange>
                <a:clrFrom>
                  <a:srgbClr val="FFFFFF"/>
                </a:clrFrom>
                <a:clrTo>
                  <a:srgbClr val="FFFFFF">
                    <a:alpha val="0"/>
                  </a:srgbClr>
                </a:clrTo>
              </a:clrChange>
            </a:blip>
            <a:srcRect b="8617"/>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OP=35</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785660496"/>
      </p:ext>
    </p:ext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2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3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6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5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6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9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1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2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5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4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4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7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40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45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75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80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extLst>
    <p:ext uri="{3A86A75C-4F4B-4683-9AE1-C65F6400EC91}">
      <p14:laserTraceLst xmlns:p14="http://schemas.microsoft.com/office/powerpoint/2010/main">
        <p14:tracePtLst>
          <p14:tracePt t="8837" x="800100" y="1911350"/>
          <p14:tracePt t="8870" x="800100" y="1905000"/>
          <p14:tracePt t="8886" x="825500" y="1905000"/>
          <p14:tracePt t="8903" x="869950" y="1898650"/>
          <p14:tracePt t="8920" x="920750" y="1898650"/>
          <p14:tracePt t="8937" x="971550" y="1898650"/>
          <p14:tracePt t="8954" x="1035050" y="1898650"/>
          <p14:tracePt t="8970" x="1098550" y="1905000"/>
          <p14:tracePt t="8972" x="1149350" y="1905000"/>
          <p14:tracePt t="8987" x="1206500" y="1905000"/>
          <p14:tracePt t="9004" x="1289050" y="1905000"/>
          <p14:tracePt t="9020" x="1466850" y="1905000"/>
          <p14:tracePt t="9037" x="1549400" y="1905000"/>
          <p14:tracePt t="9053" x="1651000" y="1911350"/>
          <p14:tracePt t="9055" x="1720850" y="1917700"/>
          <p14:tracePt t="9070" x="1803400" y="1924050"/>
          <p14:tracePt t="9087" x="1866900" y="1930400"/>
          <p14:tracePt t="9103" x="1898650" y="1936750"/>
          <p14:tracePt t="9120" x="1930400" y="1936750"/>
          <p14:tracePt t="9137" x="1987550" y="1943100"/>
          <p14:tracePt t="9153" x="2057400" y="1943100"/>
          <p14:tracePt t="9170" x="2203450" y="1943100"/>
          <p14:tracePt t="9188" x="2355850" y="1949450"/>
          <p14:tracePt t="9204" x="2527300" y="1955800"/>
          <p14:tracePt t="9220" x="2667000" y="1968500"/>
          <p14:tracePt t="9237" x="2762250" y="1974850"/>
          <p14:tracePt t="9254" x="2851150" y="1981200"/>
          <p14:tracePt t="9256" x="2895600" y="1981200"/>
          <p14:tracePt t="9270" x="2997200" y="1981200"/>
          <p14:tracePt t="9287" x="3098800" y="1981200"/>
          <p14:tracePt t="9304" x="3175000" y="1981200"/>
          <p14:tracePt t="9320" x="3276600" y="1974850"/>
          <p14:tracePt t="9337" x="3333750" y="1974850"/>
          <p14:tracePt t="9354" x="3359150" y="1974850"/>
          <p14:tracePt t="9370" x="3390900" y="1974850"/>
          <p14:tracePt t="9387" x="3416300" y="1974850"/>
          <p14:tracePt t="9404" x="3467100" y="1974850"/>
          <p14:tracePt t="9420" x="3549650" y="1974850"/>
          <p14:tracePt t="9437" x="3663950" y="1974850"/>
          <p14:tracePt t="9454" x="3740150" y="1974850"/>
          <p14:tracePt t="9457" x="3784600" y="1981200"/>
          <p14:tracePt t="9470" x="3816350" y="1981200"/>
          <p14:tracePt t="9487" x="3841750" y="1981200"/>
          <p14:tracePt t="9490" x="3854450" y="1981200"/>
          <p14:tracePt t="9504" x="3867150" y="1981200"/>
          <p14:tracePt t="9522" x="3905250" y="1981200"/>
          <p14:tracePt t="9537" x="3943350" y="1974850"/>
          <p14:tracePt t="9554" x="4051300" y="1974850"/>
          <p14:tracePt t="9570" x="4127500" y="1974850"/>
          <p14:tracePt t="9587" x="4191000" y="1968500"/>
          <p14:tracePt t="9604" x="4235450" y="1955800"/>
          <p14:tracePt t="9621" x="4260850" y="1955800"/>
          <p14:tracePt t="9637" x="4298950" y="1936750"/>
          <p14:tracePt t="9654" x="4337050" y="1930400"/>
          <p14:tracePt t="9671" x="4425950" y="1924050"/>
          <p14:tracePt t="9688" x="4502150" y="1924050"/>
          <p14:tracePt t="9691" x="4559300" y="1924050"/>
          <p14:tracePt t="9705" x="4578350" y="1924050"/>
          <p14:tracePt t="9721" x="4660900" y="1924050"/>
          <p14:tracePt t="9724" x="4673600" y="1924050"/>
          <p14:tracePt t="9738" x="4699000" y="1924050"/>
          <p14:tracePt t="9755" x="4711700" y="1924050"/>
          <p14:tracePt t="9788" x="4718050" y="1911350"/>
          <p14:tracePt t="9804" x="4724400" y="1911350"/>
          <p14:tracePt t="9933" x="4686300" y="1911350"/>
          <p14:tracePt t="9955" x="4584700" y="1911350"/>
          <p14:tracePt t="9972" x="4451350" y="1911350"/>
          <p14:tracePt t="9973" x="4375150" y="1911350"/>
          <p14:tracePt t="9988" x="4298950" y="1911350"/>
          <p14:tracePt t="10005" x="4032250" y="1905000"/>
          <p14:tracePt t="10021" x="3835400" y="1905000"/>
          <p14:tracePt t="10038" x="3689350" y="1898650"/>
          <p14:tracePt t="10055" x="3581400" y="1898650"/>
          <p14:tracePt t="10071" x="3422650" y="1898650"/>
          <p14:tracePt t="10088" x="3282950" y="1898650"/>
          <p14:tracePt t="10105" x="3079750" y="1905000"/>
          <p14:tracePt t="10121" x="2959100" y="1905000"/>
          <p14:tracePt t="10138" x="2794000" y="1905000"/>
          <p14:tracePt t="10155" x="2622550" y="1905000"/>
          <p14:tracePt t="10157" x="2540000" y="1905000"/>
          <p14:tracePt t="10172" x="2457450" y="1905000"/>
          <p14:tracePt t="10189" x="2343150" y="1898650"/>
          <p14:tracePt t="10191" x="2260600" y="1898650"/>
          <p14:tracePt t="10205" x="2222500" y="1892300"/>
          <p14:tracePt t="10222" x="2076450" y="1892300"/>
          <p14:tracePt t="10238" x="1981200" y="1892300"/>
          <p14:tracePt t="10256" x="1797050" y="1892300"/>
          <p14:tracePt t="10271" x="1695450" y="1892300"/>
          <p14:tracePt t="10288" x="1587500" y="1892300"/>
          <p14:tracePt t="10305" x="1466850" y="1892300"/>
          <p14:tracePt t="10321" x="1339850" y="1885950"/>
          <p14:tracePt t="10338" x="1244600" y="1879600"/>
          <p14:tracePt t="10355" x="1073150" y="1866900"/>
          <p14:tracePt t="10372" x="895350" y="1866900"/>
          <p14:tracePt t="10388" x="768350" y="1860550"/>
          <p14:tracePt t="10392" x="717550" y="1860550"/>
          <p14:tracePt t="10405" x="692150" y="1860550"/>
          <p14:tracePt t="10422" x="660400" y="1860550"/>
          <p14:tracePt t="10439" x="654050" y="1860550"/>
          <p14:tracePt t="10472" x="647700" y="1860550"/>
          <p14:tracePt t="10653" x="0" y="0"/>
        </p14:tracePtLst>
        <p14:tracePtLst>
          <p14:tracePt t="11359" x="641350" y="1778000"/>
          <p14:tracePt t="11442" x="647700" y="1784350"/>
          <p14:tracePt t="11448" x="654050" y="1784350"/>
          <p14:tracePt t="11456" x="660400" y="1784350"/>
          <p14:tracePt t="11474" x="692150" y="1784350"/>
          <p14:tracePt t="11490" x="723900" y="1790700"/>
          <p14:tracePt t="11507" x="749300" y="1790700"/>
          <p14:tracePt t="11523" x="774700" y="1790700"/>
          <p14:tracePt t="11540" x="800100" y="1790700"/>
          <p14:tracePt t="11556" x="844550" y="1790700"/>
          <p14:tracePt t="11573" x="901700" y="1790700"/>
          <p14:tracePt t="11590" x="958850" y="1790700"/>
          <p14:tracePt t="11606" x="1047750" y="1797050"/>
          <p14:tracePt t="11609" x="1079500" y="1797050"/>
          <p14:tracePt t="11623" x="1117600" y="1797050"/>
          <p14:tracePt t="11641" x="1193800" y="1797050"/>
          <p14:tracePt t="11643" x="1225550" y="1797050"/>
          <p14:tracePt t="11657" x="1282700" y="1797050"/>
          <p14:tracePt t="11674" x="1314450" y="1797050"/>
          <p14:tracePt t="11691" x="1333500" y="1797050"/>
          <p14:tracePt t="11707" x="1339850" y="1790700"/>
          <p14:tracePt t="11724" x="1358900" y="1758950"/>
          <p14:tracePt t="11740" x="1371600" y="1739900"/>
          <p14:tracePt t="11756" x="1390650" y="1720850"/>
          <p14:tracePt t="11773" x="1416050" y="1695450"/>
          <p14:tracePt t="11790" x="1428750" y="1682750"/>
          <p14:tracePt t="11807" x="1435100" y="1670050"/>
          <p14:tracePt t="11823" x="1447800" y="1657350"/>
          <p14:tracePt t="11840" x="1460500" y="1631950"/>
          <p14:tracePt t="11857" x="1466850" y="1619250"/>
          <p14:tracePt t="11873" x="1473200" y="1593850"/>
          <p14:tracePt t="11891" x="1473200" y="1568450"/>
          <p14:tracePt t="11907" x="1473200" y="1562100"/>
          <p14:tracePt t="11924" x="1473200" y="1536700"/>
          <p14:tracePt t="11940" x="1473200" y="1504950"/>
          <p14:tracePt t="11957" x="1466850" y="1485900"/>
          <p14:tracePt t="11974" x="1447800" y="1447800"/>
          <p14:tracePt t="11991" x="1428750" y="1428750"/>
          <p14:tracePt t="12007" x="1377950" y="1365250"/>
          <p14:tracePt t="12024" x="1339850" y="1333500"/>
          <p14:tracePt t="12040" x="1308100" y="1308100"/>
          <p14:tracePt t="12057" x="1231900" y="1263650"/>
          <p14:tracePt t="12059" x="1212850" y="1250950"/>
          <p14:tracePt t="12074" x="1193800" y="1244600"/>
          <p14:tracePt t="12090" x="1143000" y="1225550"/>
          <p14:tracePt t="12107" x="1092200" y="1206500"/>
          <p14:tracePt t="12124" x="1060450" y="1200150"/>
          <p14:tracePt t="12141" x="1028700" y="1193800"/>
          <p14:tracePt t="12157" x="996950" y="1193800"/>
          <p14:tracePt t="12174" x="939800" y="1187450"/>
          <p14:tracePt t="12191" x="838200" y="1187450"/>
          <p14:tracePt t="12207" x="781050" y="1187450"/>
          <p14:tracePt t="12224" x="723900" y="1187450"/>
          <p14:tracePt t="12240" x="685800" y="1193800"/>
          <p14:tracePt t="12257" x="660400" y="1206500"/>
          <p14:tracePt t="12274" x="647700" y="1225550"/>
          <p14:tracePt t="12291" x="615950" y="1282700"/>
          <p14:tracePt t="12293" x="596900" y="1320800"/>
          <p14:tracePt t="12307" x="590550" y="1346200"/>
          <p14:tracePt t="12324" x="565150" y="1409700"/>
          <p14:tracePt t="12326" x="552450" y="1454150"/>
          <p14:tracePt t="12341" x="533400" y="1511300"/>
          <p14:tracePt t="12357" x="520700" y="1562100"/>
          <p14:tracePt t="12375" x="520700" y="1593850"/>
          <p14:tracePt t="12391" x="520700" y="1619250"/>
          <p14:tracePt t="12408" x="520700" y="1644650"/>
          <p14:tracePt t="12425" x="520700" y="1682750"/>
          <p14:tracePt t="12429" x="520700" y="1689100"/>
          <p14:tracePt t="12442" x="527050" y="1701800"/>
          <p14:tracePt t="12457" x="533400" y="1727200"/>
          <p14:tracePt t="12475" x="552450" y="1758950"/>
          <p14:tracePt t="12491" x="577850" y="1784350"/>
          <p14:tracePt t="12508" x="603250" y="1809750"/>
          <p14:tracePt t="12525" x="615950" y="1822450"/>
          <p14:tracePt t="12527" x="635000" y="1828800"/>
          <p14:tracePt t="12541" x="647700" y="1835150"/>
          <p14:tracePt t="12558" x="666750" y="1841500"/>
          <p14:tracePt t="12560" x="679450" y="1854200"/>
          <p14:tracePt t="12574" x="698500" y="1860550"/>
          <p14:tracePt t="12591" x="774700" y="1873250"/>
          <p14:tracePt t="12608" x="838200" y="1885950"/>
          <p14:tracePt t="12625" x="914400" y="1885950"/>
          <p14:tracePt t="12641" x="977900" y="1885950"/>
          <p14:tracePt t="12659" x="1035050" y="1885950"/>
          <p14:tracePt t="12675" x="1073150" y="1879600"/>
          <p14:tracePt t="12692" x="1098550" y="1860550"/>
          <p14:tracePt t="12695" x="1111250" y="1854200"/>
          <p14:tracePt t="12708" x="1117600" y="1847850"/>
          <p14:tracePt t="12725" x="1143000" y="1822450"/>
          <p14:tracePt t="12726" x="1155700" y="1803400"/>
          <p14:tracePt t="12741" x="1168400" y="1797050"/>
          <p14:tracePt t="12758" x="1193800" y="1765300"/>
          <p14:tracePt t="12774" x="1219200" y="1739900"/>
          <p14:tracePt t="12791" x="1250950" y="1701800"/>
          <p14:tracePt t="12794" x="1257300" y="1689100"/>
          <p14:tracePt t="12808" x="1263650" y="1682750"/>
          <p14:tracePt t="12825" x="1289050" y="1631950"/>
          <p14:tracePt t="12841" x="1301750" y="1593850"/>
          <p14:tracePt t="12858" x="1308100" y="1555750"/>
          <p14:tracePt t="12875" x="1314450" y="1511300"/>
          <p14:tracePt t="12891" x="1314450" y="1485900"/>
          <p14:tracePt t="12908" x="1314450" y="1460500"/>
          <p14:tracePt t="12925" x="1301750" y="1435100"/>
          <p14:tracePt t="12942" x="1282700" y="1403350"/>
          <p14:tracePt t="12958" x="1257300" y="1371600"/>
          <p14:tracePt t="12975" x="1231900" y="1339850"/>
          <p14:tracePt t="12991" x="1206500" y="1314450"/>
          <p14:tracePt t="12993" x="1200150" y="1308100"/>
          <p14:tracePt t="13008" x="1181100" y="1295400"/>
          <p14:tracePt t="13025" x="1174750" y="1289050"/>
          <p14:tracePt t="13027" x="1168400" y="1282700"/>
          <p14:tracePt t="13042" x="1162050" y="1276350"/>
          <p14:tracePt t="13059" x="1123950" y="1257300"/>
          <p14:tracePt t="13075" x="1085850" y="1244600"/>
          <p14:tracePt t="13092" x="1028700" y="1231900"/>
          <p14:tracePt t="13108" x="984250" y="1225550"/>
          <p14:tracePt t="13125" x="933450" y="1219200"/>
          <p14:tracePt t="13142" x="889000" y="1219200"/>
          <p14:tracePt t="13159" x="850900" y="1219200"/>
          <p14:tracePt t="13175" x="806450" y="1219200"/>
          <p14:tracePt t="13192" x="768350" y="1225550"/>
          <p14:tracePt t="13195" x="749300" y="1238250"/>
          <p14:tracePt t="13208" x="736600" y="1244600"/>
          <p14:tracePt t="13225" x="711200" y="1263650"/>
          <p14:tracePt t="13242" x="692150" y="1282700"/>
          <p14:tracePt t="13243" x="673100" y="1289050"/>
          <p14:tracePt t="13259" x="654050" y="1314450"/>
          <p14:tracePt t="13275" x="635000" y="1333500"/>
          <p14:tracePt t="13292" x="622300" y="1346200"/>
          <p14:tracePt t="13309" x="609600" y="1377950"/>
          <p14:tracePt t="13325" x="596900" y="1390650"/>
          <p14:tracePt t="13342" x="590550" y="1428750"/>
          <p14:tracePt t="13359" x="584200" y="1460500"/>
          <p14:tracePt t="13375" x="577850" y="1485900"/>
          <p14:tracePt t="13392" x="577850" y="1511300"/>
          <p14:tracePt t="13410" x="571500" y="1549400"/>
          <p14:tracePt t="13426" x="571500" y="1581150"/>
          <p14:tracePt t="13442" x="571500" y="1612900"/>
          <p14:tracePt t="13459" x="571500" y="1644650"/>
          <p14:tracePt t="13476" x="577850" y="1682750"/>
          <p14:tracePt t="13477" x="577850" y="1689100"/>
          <p14:tracePt t="13492" x="577850" y="1695450"/>
          <p14:tracePt t="13509" x="590550" y="1727200"/>
          <p14:tracePt t="13527" x="596900" y="1746250"/>
          <p14:tracePt t="13534" x="603250" y="1752600"/>
          <p14:tracePt t="13559" x="615950" y="1771650"/>
          <p14:tracePt t="13575" x="628650" y="1778000"/>
          <p14:tracePt t="13592" x="635000" y="1784350"/>
          <p14:tracePt t="13609" x="647700" y="1790700"/>
          <p14:tracePt t="13627" x="660400" y="1803400"/>
          <p14:tracePt t="13642" x="673100" y="1816100"/>
          <p14:tracePt t="13660" x="723900" y="1847850"/>
          <p14:tracePt t="13676" x="762000" y="1860550"/>
          <p14:tracePt t="13693" x="793750" y="1879600"/>
          <p14:tracePt t="13709" x="819150" y="1885950"/>
          <p14:tracePt t="13711" x="850900" y="1892300"/>
          <p14:tracePt t="13726" x="869950" y="1892300"/>
          <p14:tracePt t="13742" x="895350" y="1892300"/>
          <p14:tracePt t="13759" x="952500" y="1885950"/>
          <p14:tracePt t="13776" x="971550" y="1879600"/>
          <p14:tracePt t="13792" x="1047750" y="1854200"/>
          <p14:tracePt t="13809" x="1066800" y="1847850"/>
          <p14:tracePt t="13826" x="1085850" y="1835150"/>
          <p14:tracePt t="13842" x="1193800" y="1778000"/>
          <p14:tracePt t="13860" x="1219200" y="1752600"/>
          <p14:tracePt t="13876" x="1244600" y="1727200"/>
          <p14:tracePt t="13878" x="1263650" y="1714500"/>
          <p14:tracePt t="13893" x="1276350" y="1695450"/>
          <p14:tracePt t="13909" x="1308100" y="1670050"/>
          <p14:tracePt t="13927" x="1333500" y="1631950"/>
          <p14:tracePt t="13943" x="1352550" y="1606550"/>
          <p14:tracePt t="13945" x="1352550" y="1593850"/>
          <p14:tracePt t="13959" x="1358900" y="1574800"/>
          <p14:tracePt t="13976" x="1371600" y="1543050"/>
          <p14:tracePt t="13978" x="1371600" y="1524000"/>
          <p14:tracePt t="13993" x="1371600" y="1498600"/>
          <p14:tracePt t="14009" x="1377950" y="1473200"/>
          <p14:tracePt t="14026" x="1377950" y="1384300"/>
          <p14:tracePt t="14043" x="1377950" y="1352550"/>
          <p14:tracePt t="14059" x="1377950" y="1320800"/>
          <p14:tracePt t="14076" x="1377950" y="1295400"/>
          <p14:tracePt t="14093" x="1365250" y="1276350"/>
          <p14:tracePt t="14110" x="1352550" y="1263650"/>
          <p14:tracePt t="14113" x="1346200" y="1263650"/>
          <p14:tracePt t="14126" x="1327150" y="1250950"/>
          <p14:tracePt t="14143" x="1308100" y="1238250"/>
          <p14:tracePt t="14145" x="1295400" y="1225550"/>
          <p14:tracePt t="14159" x="1250950" y="1200150"/>
          <p14:tracePt t="14176" x="1219200" y="1181100"/>
          <p14:tracePt t="14193" x="1130300" y="1162050"/>
          <p14:tracePt t="14210" x="1066800" y="1149350"/>
          <p14:tracePt t="14211" x="1035050" y="1143000"/>
          <p14:tracePt t="14243" x="850900" y="1130300"/>
          <p14:tracePt t="14260" x="793750" y="1130300"/>
          <p14:tracePt t="14276" x="742950" y="1130300"/>
          <p14:tracePt t="14293" x="673100" y="1143000"/>
          <p14:tracePt t="14310" x="641350" y="1162050"/>
          <p14:tracePt t="14326" x="615950" y="1174750"/>
          <p14:tracePt t="14344" x="596900" y="1193800"/>
          <p14:tracePt t="14360" x="577850" y="1225550"/>
          <p14:tracePt t="14377" x="558800" y="1250950"/>
          <p14:tracePt t="14379" x="552450" y="1270000"/>
          <p14:tracePt t="14393" x="533400" y="1308100"/>
          <p14:tracePt t="14410" x="527050" y="1333500"/>
          <p14:tracePt t="14427" x="514350" y="1365250"/>
          <p14:tracePt t="14429" x="514350" y="1384300"/>
          <p14:tracePt t="14443" x="514350" y="1409700"/>
          <p14:tracePt t="14460" x="508000" y="1422400"/>
          <p14:tracePt t="14477" x="508000" y="1473200"/>
          <p14:tracePt t="14493" x="508000" y="1517650"/>
          <p14:tracePt t="14510" x="508000" y="1555750"/>
          <p14:tracePt t="14527" x="508000" y="1600200"/>
          <p14:tracePt t="14560" x="539750" y="1676400"/>
          <p14:tracePt t="14564" x="552450" y="1701800"/>
          <p14:tracePt t="14577" x="565150" y="1708150"/>
          <p14:tracePt t="14594" x="596900" y="1739900"/>
          <p14:tracePt t="14610" x="609600" y="1752600"/>
          <p14:tracePt t="14613" x="628650" y="1758950"/>
          <p14:tracePt t="14627" x="647700" y="1765300"/>
          <p14:tracePt t="14644" x="673100" y="1771650"/>
          <p14:tracePt t="14647" x="704850" y="1784350"/>
          <p14:tracePt t="14660" x="717550" y="1790700"/>
          <p14:tracePt t="14677" x="787400" y="1803400"/>
          <p14:tracePt t="14694" x="857250" y="1816100"/>
          <p14:tracePt t="14710" x="908050" y="1835150"/>
          <p14:tracePt t="14727" x="965200" y="1847850"/>
          <p14:tracePt t="14744" x="1041400" y="1854200"/>
          <p14:tracePt t="14760" x="1060450" y="1854200"/>
          <p14:tracePt t="14777" x="1085850" y="1854200"/>
          <p14:tracePt t="14794" x="1123950" y="1816100"/>
          <p14:tracePt t="14810" x="1149350" y="1778000"/>
          <p14:tracePt t="14827" x="1187450" y="1739900"/>
          <p14:tracePt t="14845" x="1212850" y="1720850"/>
          <p14:tracePt t="14847" x="1225550" y="1714500"/>
          <p14:tracePt t="14861" x="1238250" y="1701800"/>
          <p14:tracePt t="14865" x="1244600" y="1701800"/>
          <p14:tracePt t="14877" x="1250950" y="1701800"/>
          <p14:tracePt t="15087" x="0" y="0"/>
        </p14:tracePtLst>
        <p14:tracePtLst>
          <p14:tracePt t="16077" x="1587500" y="1835150"/>
          <p14:tracePt t="16184" x="1619250" y="1828800"/>
          <p14:tracePt t="16185" x="1651000" y="1828800"/>
          <p14:tracePt t="16199" x="1682750" y="1828800"/>
          <p14:tracePt t="16212" x="1778000" y="1828800"/>
          <p14:tracePt t="16229" x="1873250" y="1822450"/>
          <p14:tracePt t="16245" x="1974850" y="1822450"/>
          <p14:tracePt t="16262" x="2044700" y="1822450"/>
          <p14:tracePt t="16279" x="2108200" y="1822450"/>
          <p14:tracePt t="16296" x="2165350" y="1822450"/>
          <p14:tracePt t="16298" x="2190750" y="1822450"/>
          <p14:tracePt t="16313" x="2260600" y="1828800"/>
          <p14:tracePt t="16330" x="2292350" y="1828800"/>
          <p14:tracePt t="16346" x="2419350" y="1835150"/>
          <p14:tracePt t="16362" x="2508250" y="1841500"/>
          <p14:tracePt t="16379" x="2590800" y="1841500"/>
          <p14:tracePt t="16396" x="2673350" y="1841500"/>
          <p14:tracePt t="16412" x="2749550" y="1841500"/>
          <p14:tracePt t="16429" x="2794000" y="1828800"/>
          <p14:tracePt t="16446" x="2819400" y="1822450"/>
          <p14:tracePt t="16462" x="2832100" y="1816100"/>
          <p14:tracePt t="16634" x="2819400" y="1816100"/>
          <p14:tracePt t="16640" x="2800350" y="1816100"/>
          <p14:tracePt t="16663" x="2667000" y="1816100"/>
          <p14:tracePt t="16679" x="2546350" y="1816100"/>
          <p14:tracePt t="16696" x="2438400" y="1816100"/>
          <p14:tracePt t="16713" x="2349500" y="1828800"/>
          <p14:tracePt t="16729" x="2273300" y="1835150"/>
          <p14:tracePt t="16746" x="2222500" y="1835150"/>
          <p14:tracePt t="16763" x="2178050" y="1841500"/>
          <p14:tracePt t="16779" x="2133600" y="1841500"/>
          <p14:tracePt t="16782" x="2120900" y="1841500"/>
          <p14:tracePt t="16797" x="2070100" y="1847850"/>
          <p14:tracePt t="16813" x="2025650" y="1854200"/>
          <p14:tracePt t="16830" x="1949450" y="1860550"/>
          <p14:tracePt t="16847" x="1873250" y="1866900"/>
          <p14:tracePt t="16863" x="1778000" y="1866900"/>
          <p14:tracePt t="16880" x="1714500" y="1866900"/>
          <p14:tracePt t="16896" x="1631950" y="1866900"/>
          <p14:tracePt t="16913" x="1593850" y="1866900"/>
          <p14:tracePt t="16930" x="1574800" y="1866900"/>
          <p14:tracePt t="17049" x="1638300" y="1866900"/>
          <p14:tracePt t="17064" x="1746250" y="1873250"/>
          <p14:tracePt t="17081" x="1860550" y="1873250"/>
          <p14:tracePt t="17097" x="2006600" y="1873250"/>
          <p14:tracePt t="17113" x="2101850" y="1879600"/>
          <p14:tracePt t="17130" x="2184400" y="1879600"/>
          <p14:tracePt t="17147" x="2266950" y="1879600"/>
          <p14:tracePt t="17163" x="2298700" y="1873250"/>
          <p14:tracePt t="17180" x="2317750" y="1866900"/>
          <p14:tracePt t="17197" x="2336800" y="1860550"/>
          <p14:tracePt t="17213" x="2381250" y="1847850"/>
          <p14:tracePt t="17215" x="2425700" y="1841500"/>
          <p14:tracePt t="17230" x="2476500" y="1841500"/>
          <p14:tracePt t="17247" x="2609850" y="1841500"/>
          <p14:tracePt t="17263" x="2692400" y="1841500"/>
          <p14:tracePt t="17280" x="2749550" y="1841500"/>
          <p14:tracePt t="17297" x="2787650" y="1841500"/>
          <p14:tracePt t="17508" x="2762250" y="1841500"/>
          <p14:tracePt t="17516" x="2736850" y="1841500"/>
          <p14:tracePt t="17530" x="2692400" y="1841500"/>
          <p14:tracePt t="17547" x="2584450" y="1841500"/>
          <p14:tracePt t="17565" x="2476500" y="1841500"/>
          <p14:tracePt t="17581" x="2355850" y="1841500"/>
          <p14:tracePt t="17598" x="2228850" y="1841500"/>
          <p14:tracePt t="17614" x="2133600" y="1841500"/>
          <p14:tracePt t="17630" x="2000250" y="1841500"/>
          <p14:tracePt t="17647" x="1911350" y="1841500"/>
          <p14:tracePt t="17664" x="1816100" y="1841500"/>
          <p14:tracePt t="17681" x="1771650" y="1841500"/>
          <p14:tracePt t="17683" x="1746250" y="1841500"/>
          <p14:tracePt t="17697" x="1739900" y="1841500"/>
          <p14:tracePt t="17714" x="1695450" y="1841500"/>
          <p14:tracePt t="17731" x="1625600" y="1841500"/>
          <p14:tracePt t="17747" x="1600200" y="1841500"/>
          <p14:tracePt t="17764" x="1587500" y="1841500"/>
          <p14:tracePt t="17863" x="1587500" y="1835150"/>
          <p14:tracePt t="17893" x="1612900" y="1835150"/>
          <p14:tracePt t="17914" x="1663700" y="1835150"/>
          <p14:tracePt t="17931" x="1727200" y="1835150"/>
          <p14:tracePt t="17947" x="1797050" y="1841500"/>
          <p14:tracePt t="17964" x="1892300" y="1847850"/>
          <p14:tracePt t="17981" x="1974850" y="1854200"/>
          <p14:tracePt t="17998" x="2063750" y="1854200"/>
          <p14:tracePt t="18015" x="2139950" y="1860550"/>
          <p14:tracePt t="18032" x="2209800" y="1860550"/>
          <p14:tracePt t="18033" x="2235200" y="1860550"/>
          <p14:tracePt t="18049" x="2260600" y="1860550"/>
          <p14:tracePt t="18065" x="2336800" y="1860550"/>
          <p14:tracePt t="18081" x="2393950" y="1854200"/>
          <p14:tracePt t="18098" x="2457450" y="1854200"/>
          <p14:tracePt t="18114" x="2520950" y="1847850"/>
          <p14:tracePt t="18131" x="2546350" y="1847850"/>
          <p14:tracePt t="18148" x="2552700" y="1841500"/>
          <p14:tracePt t="18235" x="2559050" y="1841500"/>
          <p14:tracePt t="18248" x="2559050" y="1835150"/>
          <p14:tracePt t="18265" x="2565400" y="1835150"/>
          <p14:tracePt t="18281" x="2571750" y="1835150"/>
          <p14:tracePt t="18298" x="2584450" y="1835150"/>
          <p14:tracePt t="18300" x="2590800" y="1828800"/>
          <p14:tracePt t="18315" x="2616200" y="1822450"/>
          <p14:tracePt t="18331" x="2641600" y="1822450"/>
          <p14:tracePt t="18365" x="2647950" y="1816100"/>
          <p14:tracePt t="19338" x="2654300" y="1816100"/>
          <p14:tracePt t="19354" x="2660650" y="1803400"/>
          <p14:tracePt t="19355" x="2673350" y="1784350"/>
          <p14:tracePt t="19366" x="2692400" y="1765300"/>
          <p14:tracePt t="19383" x="2730500" y="1720850"/>
          <p14:tracePt t="19399" x="2774950" y="1663700"/>
          <p14:tracePt t="19416" x="2819400" y="1606550"/>
          <p14:tracePt t="19434" x="2851150" y="1562100"/>
          <p14:tracePt t="19449" x="2870200" y="1511300"/>
          <p14:tracePt t="19452" x="2882900" y="1498600"/>
          <p14:tracePt t="19466" x="2882900" y="1485900"/>
          <p14:tracePt t="19483" x="2889250" y="1441450"/>
          <p14:tracePt t="19499" x="2889250" y="1409700"/>
          <p14:tracePt t="19516" x="2889250" y="1384300"/>
          <p14:tracePt t="19534" x="2889250" y="1339850"/>
          <p14:tracePt t="19550" x="2870200" y="1308100"/>
          <p14:tracePt t="19566" x="2857500" y="1270000"/>
          <p14:tracePt t="19583" x="2825750" y="1225550"/>
          <p14:tracePt t="19599" x="2800350" y="1200150"/>
          <p14:tracePt t="19616" x="2774950" y="1181100"/>
          <p14:tracePt t="19633" x="2749550" y="1149350"/>
          <p14:tracePt t="19650" x="2724150" y="1130300"/>
          <p14:tracePt t="19666" x="2686050" y="1104900"/>
          <p14:tracePt t="19683" x="2641600" y="1085850"/>
          <p14:tracePt t="19685" x="2609850" y="1073150"/>
          <p14:tracePt t="19700" x="2571750" y="1066800"/>
          <p14:tracePt t="19716" x="2489200" y="1054100"/>
          <p14:tracePt t="19717" x="2438400" y="1054100"/>
          <p14:tracePt t="19733" x="2324100" y="1054100"/>
          <p14:tracePt t="19750" x="2228850" y="1054100"/>
          <p14:tracePt t="19766" x="2101850" y="1054100"/>
          <p14:tracePt t="19784" x="2006600" y="1054100"/>
          <p14:tracePt t="19800" x="1930400" y="1060450"/>
          <p14:tracePt t="19817" x="1854200" y="1060450"/>
          <p14:tracePt t="19833" x="1809750" y="1066800"/>
          <p14:tracePt t="19850" x="1771650" y="1079500"/>
          <p14:tracePt t="19867" x="1746250" y="1092200"/>
          <p14:tracePt t="19883" x="1720850" y="1117600"/>
          <p14:tracePt t="19900" x="1676400" y="1155700"/>
          <p14:tracePt t="19917" x="1631950" y="1193800"/>
          <p14:tracePt t="19920" x="1619250" y="1206500"/>
          <p14:tracePt t="19933" x="1587500" y="1231900"/>
          <p14:tracePt t="19950" x="1555750" y="1257300"/>
          <p14:tracePt t="19952" x="1555750" y="1263650"/>
          <p14:tracePt t="19967" x="1536700" y="1276350"/>
          <p14:tracePt t="19983" x="1524000" y="1295400"/>
          <p14:tracePt t="20001" x="1524000" y="1301750"/>
          <p14:tracePt t="20018" x="1524000" y="1327150"/>
          <p14:tracePt t="20034" x="1524000" y="1339850"/>
          <p14:tracePt t="20051" x="1530350" y="1365250"/>
          <p14:tracePt t="20067" x="1549400" y="1384300"/>
          <p14:tracePt t="20083" x="1562100" y="1390650"/>
          <p14:tracePt t="20100" x="1600200" y="1409700"/>
          <p14:tracePt t="20117" x="1638300" y="1422400"/>
          <p14:tracePt t="20133" x="1727200" y="1441450"/>
          <p14:tracePt t="20150" x="1790700" y="1454150"/>
          <p14:tracePt t="20167" x="1873250" y="1460500"/>
          <p14:tracePt t="20184" x="2044700" y="1466850"/>
          <p14:tracePt t="20200" x="2171700" y="1466850"/>
          <p14:tracePt t="20217" x="2247900" y="1466850"/>
          <p14:tracePt t="20234" x="2368550" y="1460500"/>
          <p14:tracePt t="20251" x="2489200" y="1460500"/>
          <p14:tracePt t="20254" x="2514600" y="1460500"/>
          <p14:tracePt t="20267" x="2565400" y="1460500"/>
          <p14:tracePt t="20285" x="2654300" y="1454150"/>
          <p14:tracePt t="20300" x="2787650" y="1441450"/>
          <p14:tracePt t="20302" x="2838450" y="1428750"/>
          <p14:tracePt t="20317" x="2901950" y="1416050"/>
          <p14:tracePt t="20334" x="2940050" y="1409700"/>
          <p14:tracePt t="20350" x="2952750" y="1403350"/>
          <p14:tracePt t="20352" x="2959100" y="1397000"/>
          <p14:tracePt t="20367" x="2965450" y="1390650"/>
          <p14:tracePt t="20384" x="2971800" y="1377950"/>
          <p14:tracePt t="20401" x="2971800" y="1365250"/>
          <p14:tracePt t="20417" x="2978150" y="1346200"/>
          <p14:tracePt t="20434" x="2978150" y="1339850"/>
          <p14:tracePt t="20451" x="2978150" y="1333500"/>
          <p14:tracePt t="20468" x="2978150" y="1327150"/>
          <p14:tracePt t="20484" x="2978150" y="1314450"/>
          <p14:tracePt t="20501" x="2978150" y="1301750"/>
          <p14:tracePt t="20503" x="2965450" y="1289050"/>
          <p14:tracePt t="20517" x="2965450" y="1282700"/>
          <p14:tracePt t="20535" x="2933700" y="1263650"/>
          <p14:tracePt t="20551" x="2863850" y="1231900"/>
          <p14:tracePt t="20567" x="2813050" y="1225550"/>
          <p14:tracePt t="20584" x="2736850" y="1225550"/>
          <p14:tracePt t="20601" x="2597150" y="1225550"/>
          <p14:tracePt t="20617" x="2495550" y="1225550"/>
          <p14:tracePt t="20634" x="2393950" y="1225550"/>
          <p14:tracePt t="20651" x="2311400" y="1225550"/>
          <p14:tracePt t="20668" x="2235200" y="1212850"/>
          <p14:tracePt t="20684" x="2165350" y="1206500"/>
          <p14:tracePt t="20701" x="2120900" y="1200150"/>
          <p14:tracePt t="20718" x="2076450" y="1193800"/>
          <p14:tracePt t="20735" x="2051050" y="1193800"/>
          <p14:tracePt t="20752" x="2006600" y="1193800"/>
          <p14:tracePt t="20754" x="1968500" y="1193800"/>
          <p14:tracePt t="20768" x="1949450" y="1193800"/>
          <p14:tracePt t="20771" x="1936750" y="1193800"/>
          <p14:tracePt t="20785" x="1873250" y="1193800"/>
          <p14:tracePt t="20801" x="1860550" y="1193800"/>
          <p14:tracePt t="20818" x="1771650" y="1193800"/>
          <p14:tracePt t="20835" x="1733550" y="1200150"/>
          <p14:tracePt t="20851" x="1682750" y="1206500"/>
          <p14:tracePt t="20868" x="1663700" y="1212850"/>
          <p14:tracePt t="20884" x="1644650" y="1231900"/>
          <p14:tracePt t="20901" x="1631950" y="1244600"/>
          <p14:tracePt t="20918" x="1619250" y="1257300"/>
          <p14:tracePt t="20934" x="1600200" y="1282700"/>
          <p14:tracePt t="20951" x="1587500" y="1308100"/>
          <p14:tracePt t="20968" x="1574800" y="1327150"/>
          <p14:tracePt t="20970" x="1574800" y="1339850"/>
          <p14:tracePt t="21001" x="1574800" y="1358900"/>
          <p14:tracePt t="21003" x="1574800" y="1365250"/>
          <p14:tracePt t="21019" x="1574800" y="1371600"/>
          <p14:tracePt t="21066" x="1593850" y="1384300"/>
          <p14:tracePt t="21074" x="1606550" y="1390650"/>
          <p14:tracePt t="21085" x="1651000" y="1403350"/>
          <p14:tracePt t="21101" x="1689100" y="1403350"/>
          <p14:tracePt t="21118" x="1720850" y="1403350"/>
          <p14:tracePt t="21135" x="1727200" y="1403350"/>
          <p14:tracePt t="21151" x="1733550" y="1403350"/>
          <p14:tracePt t="21247" x="0" y="0"/>
        </p14:tracePtLst>
        <p14:tracePtLst>
          <p14:tracePt t="22227" x="2381250" y="1822450"/>
          <p14:tracePt t="22319" x="2393950" y="1816100"/>
          <p14:tracePt t="22325" x="2406650" y="1816100"/>
          <p14:tracePt t="22336" x="2419350" y="1816100"/>
          <p14:tracePt t="22353" x="2457450" y="1809750"/>
          <p14:tracePt t="22370" x="2501900" y="1809750"/>
          <p14:tracePt t="22386" x="2552700" y="1803400"/>
          <p14:tracePt t="22387" x="2571750" y="1803400"/>
          <p14:tracePt t="22403" x="2597150" y="1790700"/>
          <p14:tracePt t="22420" x="2622550" y="1784350"/>
          <p14:tracePt t="22436" x="2628900" y="1778000"/>
          <p14:tracePt t="22454" x="2654300" y="1765300"/>
          <p14:tracePt t="22470" x="2660650" y="1758950"/>
          <p14:tracePt t="22487" x="2673350" y="1746250"/>
          <p14:tracePt t="22503" x="2698750" y="1701800"/>
          <p14:tracePt t="22520" x="2724150" y="1682750"/>
          <p14:tracePt t="22537" x="2755900" y="1651000"/>
          <p14:tracePt t="22553" x="2774950" y="1638300"/>
          <p14:tracePt t="22570" x="2787650" y="1619250"/>
          <p14:tracePt t="22587" x="2794000" y="1593850"/>
          <p14:tracePt t="22604" x="2794000" y="1574800"/>
          <p14:tracePt t="22620" x="2794000" y="1543050"/>
          <p14:tracePt t="22622" x="2794000" y="1530350"/>
          <p14:tracePt t="22637" x="2794000" y="1517650"/>
          <p14:tracePt t="22654" x="2781300" y="1485900"/>
          <p14:tracePt t="22670" x="2774950" y="1473200"/>
          <p14:tracePt t="22687" x="2755900" y="1454150"/>
          <p14:tracePt t="22704" x="2736850" y="1441450"/>
          <p14:tracePt t="22720" x="2717800" y="1435100"/>
          <p14:tracePt t="22737" x="2698750" y="1422400"/>
          <p14:tracePt t="22754" x="2673350" y="1409700"/>
          <p14:tracePt t="22770" x="2647950" y="1397000"/>
          <p14:tracePt t="22787" x="2628900" y="1390650"/>
          <p14:tracePt t="22804" x="2609850" y="1384300"/>
          <p14:tracePt t="22820" x="2603500" y="1377950"/>
          <p14:tracePt t="22837" x="2590800" y="1365250"/>
          <p14:tracePt t="22854" x="2578100" y="1358900"/>
          <p14:tracePt t="22856" x="2571750" y="1352550"/>
          <p14:tracePt t="22870" x="2565400" y="1346200"/>
          <p14:tracePt t="22887" x="2546350" y="1320800"/>
          <p14:tracePt t="22904" x="2533650" y="1308100"/>
          <p14:tracePt t="22920" x="2520950" y="1301750"/>
          <p14:tracePt t="22923" x="2514600" y="1295400"/>
          <p14:tracePt t="22937" x="2508250" y="1295400"/>
          <p14:tracePt t="22954" x="2489200" y="1295400"/>
          <p14:tracePt t="22971" x="2470150" y="1295400"/>
          <p14:tracePt t="22988" x="2438400" y="1308100"/>
          <p14:tracePt t="23004" x="2362200" y="1346200"/>
          <p14:tracePt t="23008" x="2324100" y="1365250"/>
          <p14:tracePt t="23020" x="2311400" y="1371600"/>
          <p14:tracePt t="23037" x="2247900" y="1409700"/>
          <p14:tracePt t="23054" x="2228850" y="1428750"/>
          <p14:tracePt t="23070" x="2222500" y="1447800"/>
          <p14:tracePt t="23087" x="2216150" y="1460500"/>
          <p14:tracePt t="23091" x="2209800" y="1466850"/>
          <p14:tracePt t="23104" x="2209800" y="1479550"/>
          <p14:tracePt t="23121" x="2209800" y="1504950"/>
          <p14:tracePt t="23123" x="2209800" y="1517650"/>
          <p14:tracePt t="23137" x="2216150" y="1549400"/>
          <p14:tracePt t="23154" x="2222500" y="1581150"/>
          <p14:tracePt t="23171" x="2235200" y="1619250"/>
          <p14:tracePt t="23188" x="2241550" y="1644650"/>
          <p14:tracePt t="23204" x="2254250" y="1689100"/>
          <p14:tracePt t="23221" x="2279650" y="1733550"/>
          <p14:tracePt t="23238" x="2292350" y="1758950"/>
          <p14:tracePt t="23255" x="2311400" y="1784350"/>
          <p14:tracePt t="23271" x="2324100" y="1803400"/>
          <p14:tracePt t="23288" x="2336800" y="1809750"/>
          <p14:tracePt t="23304" x="2362200" y="1822450"/>
          <p14:tracePt t="23321" x="2387600" y="1822450"/>
          <p14:tracePt t="23338" x="2413000" y="1822450"/>
          <p14:tracePt t="23340" x="2457450" y="1822450"/>
          <p14:tracePt t="23354" x="2489200" y="1822450"/>
          <p14:tracePt t="23371" x="2559050" y="1822450"/>
          <p14:tracePt t="23388" x="2641600" y="1822450"/>
          <p14:tracePt t="23404" x="2673350" y="1816100"/>
          <p14:tracePt t="23421" x="2698750" y="1816100"/>
          <p14:tracePt t="23438" x="2705100" y="1809750"/>
          <p14:tracePt t="23455" x="2711450" y="1803400"/>
          <p14:tracePt t="23471" x="2711450" y="1797050"/>
          <p14:tracePt t="23488" x="2717800" y="1790700"/>
          <p14:tracePt t="23505" x="2724150" y="1758950"/>
          <p14:tracePt t="23521" x="2736850" y="1720850"/>
          <p14:tracePt t="23538" x="2743200" y="1676400"/>
          <p14:tracePt t="23539" x="2743200" y="1657350"/>
          <p14:tracePt t="23554" x="2743200" y="1651000"/>
          <p14:tracePt t="23571" x="2743200" y="1625600"/>
          <p14:tracePt t="23588" x="2743200" y="1593850"/>
          <p14:tracePt t="23605" x="2730500" y="1581150"/>
          <p14:tracePt t="23607" x="2724150" y="1574800"/>
          <p14:tracePt t="23621" x="2705100" y="1562100"/>
          <p14:tracePt t="23638" x="2667000" y="1543050"/>
          <p14:tracePt t="23655" x="2622550" y="1517650"/>
          <p14:tracePt t="23671" x="2559050" y="1504950"/>
          <p14:tracePt t="23689" x="2514600" y="1492250"/>
          <p14:tracePt t="23705" x="2463800" y="1479550"/>
          <p14:tracePt t="23722" x="2438400" y="1473200"/>
          <p14:tracePt t="23738" x="2425700" y="1473200"/>
          <p14:tracePt t="23817" x="2406650" y="1473200"/>
          <p14:tracePt t="23838" x="2368550" y="1498600"/>
          <p14:tracePt t="23855" x="2355850" y="1504950"/>
          <p14:tracePt t="23872" x="2355850" y="1511300"/>
          <p14:tracePt t="23978" x="2355850" y="1517650"/>
          <p14:tracePt t="23985" x="2355850" y="1530350"/>
          <p14:tracePt t="24006" x="2355850" y="1549400"/>
          <p14:tracePt t="24008" x="2362200" y="1568450"/>
          <p14:tracePt t="24022" x="2368550" y="1587500"/>
          <p14:tracePt t="24039" x="2387600" y="1619250"/>
          <p14:tracePt t="24041" x="2393950" y="1631950"/>
          <p14:tracePt t="24055" x="2406650" y="1663700"/>
          <p14:tracePt t="24072" x="2425700" y="1682750"/>
          <p14:tracePt t="24089" x="2451100" y="1695450"/>
          <p14:tracePt t="24105" x="2463800" y="1708150"/>
          <p14:tracePt t="24122" x="2489200" y="1714500"/>
          <p14:tracePt t="24138" x="2520950" y="1714500"/>
          <p14:tracePt t="24155" x="2559050" y="1714500"/>
          <p14:tracePt t="24173" x="2603500" y="1714500"/>
          <p14:tracePt t="24189" x="2622550" y="1714500"/>
          <p14:tracePt t="24206" x="2635250" y="1714500"/>
          <p14:tracePt t="24347" x="0" y="0"/>
        </p14:tracePtLst>
        <p14:tracePtLst>
          <p14:tracePt t="26297" x="3848100" y="1784350"/>
          <p14:tracePt t="26391" x="3854450" y="1797050"/>
          <p14:tracePt t="26399" x="3873500" y="1797050"/>
          <p14:tracePt t="26408" x="3937000" y="1816100"/>
          <p14:tracePt t="26425" x="3981450" y="1822450"/>
          <p14:tracePt t="26442" x="4102100" y="1828800"/>
          <p14:tracePt t="26458" x="4184650" y="1835150"/>
          <p14:tracePt t="26475" x="4235450" y="1835150"/>
          <p14:tracePt t="26491" x="4273550" y="1828800"/>
          <p14:tracePt t="26508" x="4311650" y="1809750"/>
          <p14:tracePt t="26525" x="4343400" y="1778000"/>
          <p14:tracePt t="26541" x="4381500" y="1758950"/>
          <p14:tracePt t="26558" x="4406900" y="1746250"/>
          <p14:tracePt t="26575" x="4425950" y="1739900"/>
          <p14:tracePt t="26592" x="4445000" y="1727200"/>
          <p14:tracePt t="26608" x="4451350" y="1720850"/>
          <p14:tracePt t="26625" x="4451350" y="1714500"/>
          <p14:tracePt t="26642" x="4470400" y="1676400"/>
          <p14:tracePt t="26658" x="4470400" y="1644650"/>
          <p14:tracePt t="26675" x="4470400" y="1606550"/>
          <p14:tracePt t="26692" x="4470400" y="1587500"/>
          <p14:tracePt t="26708" x="4470400" y="1568450"/>
          <p14:tracePt t="26710" x="4470400" y="1562100"/>
          <p14:tracePt t="26725" x="4464050" y="1536700"/>
          <p14:tracePt t="26742" x="4451350" y="1504950"/>
          <p14:tracePt t="26758" x="4445000" y="1479550"/>
          <p14:tracePt t="26775" x="4432300" y="1460500"/>
          <p14:tracePt t="26792" x="4425950" y="1435100"/>
          <p14:tracePt t="26808" x="4419600" y="1422400"/>
          <p14:tracePt t="26825" x="4400550" y="1403350"/>
          <p14:tracePt t="26842" x="4381500" y="1384300"/>
          <p14:tracePt t="26844" x="4368800" y="1377950"/>
          <p14:tracePt t="26858" x="4349750" y="1365250"/>
          <p14:tracePt t="26876" x="4305300" y="1339850"/>
          <p14:tracePt t="26892" x="4229100" y="1301750"/>
          <p14:tracePt t="26909" x="4216400" y="1295400"/>
          <p14:tracePt t="26925" x="4146550" y="1263650"/>
          <p14:tracePt t="26942" x="4083050" y="1238250"/>
          <p14:tracePt t="26945" x="4076700" y="1231900"/>
          <p14:tracePt t="26958" x="4057650" y="1219200"/>
          <p14:tracePt t="26976" x="4025900" y="1212850"/>
          <p14:tracePt t="26992" x="4013200" y="1206500"/>
          <p14:tracePt t="27009" x="3987800" y="1200150"/>
          <p14:tracePt t="27011" x="3981450" y="1200150"/>
          <p14:tracePt t="27026" x="3949700" y="1200150"/>
          <p14:tracePt t="27042" x="3905250" y="1200150"/>
          <p14:tracePt t="27059" x="3873500" y="1200150"/>
          <p14:tracePt t="27075" x="3803650" y="1219200"/>
          <p14:tracePt t="27093" x="3733800" y="1244600"/>
          <p14:tracePt t="27109" x="3708400" y="1250950"/>
          <p14:tracePt t="27126" x="3676650" y="1270000"/>
          <p14:tracePt t="27143" x="3663950" y="1282700"/>
          <p14:tracePt t="27159" x="3657600" y="1301750"/>
          <p14:tracePt t="27175" x="3651250" y="1327150"/>
          <p14:tracePt t="27178" x="3644900" y="1352550"/>
          <p14:tracePt t="27193" x="3638550" y="1390650"/>
          <p14:tracePt t="27209" x="3638550" y="1447800"/>
          <p14:tracePt t="27210" x="3638550" y="1466850"/>
          <p14:tracePt t="27225" x="3632200" y="1530350"/>
          <p14:tracePt t="27243" x="3632200" y="1587500"/>
          <p14:tracePt t="27259" x="3632200" y="1612900"/>
          <p14:tracePt t="27276" x="3638550" y="1619250"/>
          <p14:tracePt t="27292" x="3638550" y="1625600"/>
          <p14:tracePt t="27309" x="3657600" y="1638300"/>
          <p14:tracePt t="27326" x="3670300" y="1638300"/>
          <p14:tracePt t="27342" x="3708400" y="1644650"/>
          <p14:tracePt t="27360" x="3746500" y="1644650"/>
          <p14:tracePt t="27376" x="3848100" y="1651000"/>
          <p14:tracePt t="27393" x="3949700" y="1651000"/>
          <p14:tracePt t="27410" x="4076700" y="1651000"/>
          <p14:tracePt t="27426" x="4197350" y="1638300"/>
          <p14:tracePt t="27429" x="4216400" y="1638300"/>
          <p14:tracePt t="27443" x="4260850" y="1625600"/>
          <p14:tracePt t="27459" x="4330700" y="1600200"/>
          <p14:tracePt t="27476" x="4349750" y="1587500"/>
          <p14:tracePt t="27492" x="4362450" y="1568450"/>
          <p14:tracePt t="27509" x="4381500" y="1543050"/>
          <p14:tracePt t="27526" x="4400550" y="1524000"/>
          <p14:tracePt t="27543" x="4413250" y="1511300"/>
          <p14:tracePt t="27559" x="4419600" y="1498600"/>
          <p14:tracePt t="27576" x="4425950" y="1485900"/>
          <p14:tracePt t="27593" x="4432300" y="1473200"/>
          <p14:tracePt t="27609" x="4438650" y="1447800"/>
          <p14:tracePt t="27627" x="4445000" y="1416050"/>
          <p14:tracePt t="27643" x="4445000" y="1377950"/>
          <p14:tracePt t="27660" x="4445000" y="1352550"/>
          <p14:tracePt t="27661" x="4445000" y="1320800"/>
          <p14:tracePt t="27676" x="4445000" y="1314450"/>
          <p14:tracePt t="27694" x="4425950" y="1276350"/>
          <p14:tracePt t="27695" x="4425950" y="1270000"/>
          <p14:tracePt t="27710" x="4406900" y="1250950"/>
          <p14:tracePt t="27726" x="4368800" y="1225550"/>
          <p14:tracePt t="27743" x="4343400" y="1206500"/>
          <p14:tracePt t="27760" x="4292600" y="1187450"/>
          <p14:tracePt t="27776" x="4260850" y="1174750"/>
          <p14:tracePt t="27793" x="4203700" y="1162050"/>
          <p14:tracePt t="27810" x="4178300" y="1155700"/>
          <p14:tracePt t="27826" x="4152900" y="1149350"/>
          <p14:tracePt t="27843" x="4140200" y="1143000"/>
          <p14:tracePt t="27860" x="4102100" y="1143000"/>
          <p14:tracePt t="27877" x="4057650" y="1143000"/>
          <p14:tracePt t="27893" x="4006850" y="1143000"/>
          <p14:tracePt t="27910" x="3981450" y="1149350"/>
          <p14:tracePt t="27927" x="3930650" y="1162050"/>
          <p14:tracePt t="27929" x="3905250" y="1181100"/>
          <p14:tracePt t="27943" x="3886200" y="1187450"/>
          <p14:tracePt t="27960" x="3873500" y="1200150"/>
          <p14:tracePt t="27976" x="3854450" y="1212850"/>
          <p14:tracePt t="27994" x="3848100" y="1231900"/>
          <p14:tracePt t="28010" x="3835400" y="1257300"/>
          <p14:tracePt t="28027" x="3829050" y="1282700"/>
          <p14:tracePt t="28043" x="3810000" y="1333500"/>
          <p14:tracePt t="28060" x="3803650" y="1346200"/>
          <p14:tracePt t="28077" x="3803650" y="1365250"/>
          <p14:tracePt t="28093" x="3803650" y="1377950"/>
          <p14:tracePt t="28110" x="3803650" y="1384300"/>
          <p14:tracePt t="28127" x="3803650" y="1397000"/>
          <p14:tracePt t="28130" x="3810000" y="1409700"/>
          <p14:tracePt t="28144" x="3816350" y="1416050"/>
          <p14:tracePt t="28160" x="3835400" y="1428750"/>
          <p14:tracePt t="28162" x="3841750" y="1441450"/>
          <p14:tracePt t="28177" x="3860800" y="1447800"/>
          <p14:tracePt t="28194" x="3930650" y="1473200"/>
          <p14:tracePt t="28210" x="3975100" y="1479550"/>
          <p14:tracePt t="28227" x="4032250" y="1485900"/>
          <p14:tracePt t="28243" x="4089400" y="1485900"/>
          <p14:tracePt t="28260" x="4133850" y="1485900"/>
          <p14:tracePt t="28277" x="4171950" y="1485900"/>
          <p14:tracePt t="28294" x="4203700" y="1473200"/>
          <p14:tracePt t="28310" x="4222750" y="1466850"/>
          <p14:tracePt t="28327" x="4241800" y="1454150"/>
          <p14:tracePt t="28330" x="4248150" y="1441450"/>
          <p14:tracePt t="28344" x="4254500" y="1435100"/>
          <p14:tracePt t="28361" x="4279900" y="1422400"/>
          <p14:tracePt t="28363" x="4286250" y="1409700"/>
          <p14:tracePt t="28377" x="4305300" y="1403350"/>
          <p14:tracePt t="28394" x="4337050" y="1371600"/>
          <p14:tracePt t="28411" x="4343400" y="1365250"/>
          <p14:tracePt t="28427" x="4349750" y="1358900"/>
          <p14:tracePt t="28429" x="4349750" y="1352550"/>
          <p14:tracePt t="28460" x="4356100" y="1333500"/>
          <p14:tracePt t="28477" x="4356100" y="1320800"/>
          <p14:tracePt t="28494" x="4356100" y="1308100"/>
          <p14:tracePt t="28510" x="4356100" y="1301750"/>
          <p14:tracePt t="28527" x="4349750" y="1289050"/>
          <p14:tracePt t="28544" x="4337050" y="1270000"/>
          <p14:tracePt t="28560" x="4318000" y="1250950"/>
          <p14:tracePt t="28577" x="4298950" y="1231900"/>
          <p14:tracePt t="28594" x="4292600" y="1231900"/>
          <p14:tracePt t="28612" x="4260850" y="1212850"/>
          <p14:tracePt t="28628" x="4241800" y="1200150"/>
          <p14:tracePt t="28644" x="4235450" y="1200150"/>
          <p14:tracePt t="28661" x="4222750" y="1200150"/>
          <p14:tracePt t="28677" x="4210050" y="1193800"/>
          <p14:tracePt t="28695" x="4197350" y="1193800"/>
          <p14:tracePt t="28711" x="4171950" y="1187450"/>
          <p14:tracePt t="28727" x="4146550" y="1187450"/>
          <p14:tracePt t="28744" x="4133850" y="1187450"/>
          <p14:tracePt t="28761" x="4102100" y="1187450"/>
          <p14:tracePt t="28777" x="4076700" y="1187450"/>
          <p14:tracePt t="28794" x="4064000" y="1187450"/>
          <p14:tracePt t="28811" x="4038600" y="1187450"/>
          <p14:tracePt t="28828" x="4019550" y="1187450"/>
          <p14:tracePt t="28845" x="3981450" y="1200150"/>
          <p14:tracePt t="28846" x="3962400" y="1206500"/>
          <p14:tracePt t="28861" x="3949700" y="1206500"/>
          <p14:tracePt t="28878" x="3917950" y="1225550"/>
          <p14:tracePt t="28894" x="3917950" y="1231900"/>
          <p14:tracePt t="28912" x="3898900" y="1250950"/>
          <p14:tracePt t="28928" x="3892550" y="1270000"/>
          <p14:tracePt t="28944" x="3879850" y="1289050"/>
          <p14:tracePt t="28961" x="3867150" y="1320800"/>
          <p14:tracePt t="28978" x="3867150" y="1333500"/>
          <p14:tracePt t="28994" x="3867150" y="1339850"/>
          <p14:tracePt t="29028" x="3867150" y="1346200"/>
          <p14:tracePt t="29165" x="0" y="0"/>
        </p14:tracePtLst>
        <p14:tracePtLst>
          <p14:tracePt t="36850" x="1365250" y="2781300"/>
          <p14:tracePt t="37077" x="1397000" y="2774950"/>
          <p14:tracePt t="37084" x="1422400" y="2768600"/>
          <p14:tracePt t="37091" x="1441450" y="2768600"/>
          <p14:tracePt t="37105" x="1492250" y="2755900"/>
          <p14:tracePt t="37121" x="1530350" y="2755900"/>
          <p14:tracePt t="37138" x="1562100" y="2749550"/>
          <p14:tracePt t="37154" x="1587500" y="2743200"/>
          <p14:tracePt t="37171" x="1612900" y="2736850"/>
          <p14:tracePt t="37188" x="1644650" y="2736850"/>
          <p14:tracePt t="37205" x="1676400" y="2736850"/>
          <p14:tracePt t="37222" x="1714500" y="2736850"/>
          <p14:tracePt t="37239" x="1739900" y="2736850"/>
          <p14:tracePt t="37240" x="1752600" y="2736850"/>
          <p14:tracePt t="37255" x="1765300" y="2736850"/>
          <p14:tracePt t="37271" x="1790700" y="2736850"/>
          <p14:tracePt t="37272" x="1797050" y="2736850"/>
          <p14:tracePt t="37288" x="1803400" y="2736850"/>
          <p14:tracePt t="37304" x="1822450" y="2736850"/>
          <p14:tracePt t="37321" x="1860550" y="2736850"/>
          <p14:tracePt t="37338" x="1885950" y="2736850"/>
          <p14:tracePt t="37355" x="1930400" y="2736850"/>
          <p14:tracePt t="37371" x="1962150" y="2736850"/>
          <p14:tracePt t="37388" x="1987550" y="2736850"/>
          <p14:tracePt t="37405" x="2019300" y="2743200"/>
          <p14:tracePt t="37421" x="2025650" y="2743200"/>
          <p14:tracePt t="37456" x="2032000" y="2743200"/>
          <p14:tracePt t="37472" x="2038350" y="2743200"/>
          <p14:tracePt t="37489" x="2044700" y="2743200"/>
          <p14:tracePt t="37506" x="2051050" y="2743200"/>
          <p14:tracePt t="37539" x="2070100" y="2743200"/>
          <p14:tracePt t="37555" x="2082800" y="2743200"/>
          <p14:tracePt t="37572" x="2095500" y="2743200"/>
          <p14:tracePt t="37588" x="2114550" y="2743200"/>
          <p14:tracePt t="37605" x="2127250" y="2743200"/>
          <p14:tracePt t="37622" x="2139950" y="2743200"/>
          <p14:tracePt t="37638" x="2146300" y="2743200"/>
          <p14:tracePt t="37655" x="2152650" y="2743200"/>
          <p14:tracePt t="37672" x="2159000" y="2743200"/>
          <p14:tracePt t="37689" x="2165350" y="2743200"/>
          <p14:tracePt t="37706" x="2178050" y="2743200"/>
          <p14:tracePt t="37708" x="2190750" y="2743200"/>
          <p14:tracePt t="37739" x="2203450" y="2743200"/>
          <p14:tracePt t="37756" x="2216150" y="2743200"/>
          <p14:tracePt t="37772" x="2228850" y="2743200"/>
          <p14:tracePt t="37805" x="2247900" y="2743200"/>
          <p14:tracePt t="37822" x="2254250" y="2743200"/>
          <p14:tracePt t="37839" x="2279650" y="2743200"/>
          <p14:tracePt t="37855" x="2298700" y="2743200"/>
          <p14:tracePt t="37872" x="2324100" y="2749550"/>
          <p14:tracePt t="37889" x="2343150" y="2749550"/>
          <p14:tracePt t="37905" x="2368550" y="2749550"/>
          <p14:tracePt t="37922" x="2400300" y="2749550"/>
          <p14:tracePt t="37939" x="2438400" y="2755900"/>
          <p14:tracePt t="37942" x="2457450" y="2755900"/>
          <p14:tracePt t="37955" x="2482850" y="2755900"/>
          <p14:tracePt t="37972" x="2514600" y="2762250"/>
          <p14:tracePt t="37989" x="2546350" y="2762250"/>
          <p14:tracePt t="37992" x="2552700" y="2762250"/>
          <p14:tracePt t="38006" x="2578100" y="2762250"/>
          <p14:tracePt t="38022" x="2609850" y="2762250"/>
          <p14:tracePt t="38039" x="2635250" y="2762250"/>
          <p14:tracePt t="38056" x="2660650" y="2762250"/>
          <p14:tracePt t="38072" x="2686050" y="2762250"/>
          <p14:tracePt t="38089" x="2692400" y="2762250"/>
          <p14:tracePt t="38106" x="2711450" y="2762250"/>
          <p14:tracePt t="38122" x="2717800" y="2762250"/>
          <p14:tracePt t="38139" x="2736850" y="2762250"/>
          <p14:tracePt t="38156" x="2762250" y="2762250"/>
          <p14:tracePt t="38172" x="2774950" y="2762250"/>
          <p14:tracePt t="38176" x="2787650" y="2762250"/>
          <p14:tracePt t="38207" x="2825750" y="2762250"/>
          <p14:tracePt t="38223" x="2851150" y="2755900"/>
          <p14:tracePt t="38239" x="2863850" y="2755900"/>
          <p14:tracePt t="38256" x="2870200" y="2755900"/>
          <p14:tracePt t="38272" x="2895600" y="2755900"/>
          <p14:tracePt t="38290" x="2908300" y="2755900"/>
          <p14:tracePt t="38306" x="2914650" y="2755900"/>
          <p14:tracePt t="38308" x="2921000" y="2755900"/>
          <p14:tracePt t="38323" x="2927350" y="2755900"/>
          <p14:tracePt t="38339" x="2952750" y="2755900"/>
          <p14:tracePt t="38342" x="2965450" y="2755900"/>
          <p14:tracePt t="38356" x="2990850" y="2755900"/>
          <p14:tracePt t="38373" x="3016250" y="2755900"/>
          <p14:tracePt t="38389" x="3048000" y="2755900"/>
          <p14:tracePt t="38406" x="3073400" y="2755900"/>
          <p14:tracePt t="38423" x="3098800" y="2755900"/>
          <p14:tracePt t="38440" x="3117850" y="2755900"/>
          <p14:tracePt t="38456" x="3136900" y="2755900"/>
          <p14:tracePt t="38473" x="3168650" y="2755900"/>
          <p14:tracePt t="38490" x="3200400" y="2755900"/>
          <p14:tracePt t="38507" x="3251200" y="2749550"/>
          <p14:tracePt t="38523" x="3263900" y="2749550"/>
          <p14:tracePt t="38539" x="3270250" y="2749550"/>
          <p14:tracePt t="38573" x="3276600" y="2749550"/>
          <p14:tracePt t="38590" x="3282950" y="2749550"/>
          <p14:tracePt t="38608" x="3295650" y="2743200"/>
          <p14:tracePt t="38623" x="3302000" y="2743200"/>
          <p14:tracePt t="38722" x="3302000" y="2736850"/>
          <p14:tracePt t="38754" x="3289300" y="2736850"/>
          <p14:tracePt t="38763" x="3282950" y="2736850"/>
          <p14:tracePt t="38773" x="3270250" y="2736850"/>
          <p14:tracePt t="38790" x="3219450" y="2736850"/>
          <p14:tracePt t="38806" x="3181350" y="2743200"/>
          <p14:tracePt t="38823" x="3130550" y="2743200"/>
          <p14:tracePt t="38825" x="3111500" y="2743200"/>
          <p14:tracePt t="38840" x="3054350" y="2743200"/>
          <p14:tracePt t="38856" x="3009900" y="2749550"/>
          <p14:tracePt t="38873" x="2959100" y="2749550"/>
          <p14:tracePt t="38890" x="2908300" y="2749550"/>
          <p14:tracePt t="38907" x="2870200" y="2749550"/>
          <p14:tracePt t="38923" x="2838450" y="2749550"/>
          <p14:tracePt t="38940" x="2800350" y="2755900"/>
          <p14:tracePt t="38957" x="2762250" y="2755900"/>
          <p14:tracePt t="38973" x="2730500" y="2762250"/>
          <p14:tracePt t="38990" x="2692400" y="2762250"/>
          <p14:tracePt t="38992" x="2667000" y="2762250"/>
          <p14:tracePt t="39007" x="2647950" y="2762250"/>
          <p14:tracePt t="39023" x="2590800" y="2762250"/>
          <p14:tracePt t="39024" x="2552700" y="2762250"/>
          <p14:tracePt t="39040" x="2476500" y="2762250"/>
          <p14:tracePt t="39057" x="2400300" y="2762250"/>
          <p14:tracePt t="39073" x="2355850" y="2762250"/>
          <p14:tracePt t="39091" x="2254250" y="2768600"/>
          <p14:tracePt t="39107" x="2190750" y="2768600"/>
          <p14:tracePt t="39123" x="2165350" y="2768600"/>
          <p14:tracePt t="39140" x="2114550" y="2768600"/>
          <p14:tracePt t="39157" x="2070100" y="2768600"/>
          <p14:tracePt t="39175" x="2032000" y="2768600"/>
          <p14:tracePt t="39191" x="2012950" y="2768600"/>
          <p14:tracePt t="39208" x="1987550" y="2768600"/>
          <p14:tracePt t="39225" x="1955800" y="2768600"/>
          <p14:tracePt t="39227" x="1943100" y="2768600"/>
          <p14:tracePt t="39240" x="1930400" y="2768600"/>
          <p14:tracePt t="39258" x="1917700" y="2768600"/>
          <p14:tracePt t="39274" x="1879600" y="2768600"/>
          <p14:tracePt t="39291" x="1816100" y="2768600"/>
          <p14:tracePt t="39307" x="1765300" y="2768600"/>
          <p14:tracePt t="39324" x="1720850" y="2762250"/>
          <p14:tracePt t="39340" x="1670050" y="2762250"/>
          <p14:tracePt t="39357" x="1631950" y="2762250"/>
          <p14:tracePt t="39374" x="1593850" y="2762250"/>
          <p14:tracePt t="39391" x="1574800" y="2762250"/>
          <p14:tracePt t="39408" x="1555750" y="2762250"/>
          <p14:tracePt t="39424" x="1543050" y="2762250"/>
          <p14:tracePt t="39441" x="1517650" y="2762250"/>
          <p14:tracePt t="39457" x="1498600" y="2762250"/>
          <p14:tracePt t="39475" x="1473200" y="2762250"/>
          <p14:tracePt t="39492" x="1441450" y="2762250"/>
          <p14:tracePt t="39507" x="1428750" y="2762250"/>
          <p14:tracePt t="39524" x="1390650" y="2762250"/>
          <p14:tracePt t="39541" x="1384300" y="2762250"/>
          <p14:tracePt t="39557" x="1371600" y="2762250"/>
          <p14:tracePt t="39574" x="1365250" y="2762250"/>
          <p14:tracePt t="39703" x="1346200" y="2762250"/>
          <p14:tracePt t="39725" x="1333500" y="2762250"/>
          <p14:tracePt t="39741" x="1314450" y="2762250"/>
          <p14:tracePt t="39758" x="1308100" y="2762250"/>
          <p14:tracePt t="39951" x="1339850" y="2762250"/>
          <p14:tracePt t="39953" x="1352550" y="2762250"/>
          <p14:tracePt t="39975" x="1403350" y="2762250"/>
          <p14:tracePt t="39977" x="1428750" y="2762250"/>
          <p14:tracePt t="39992" x="1454150" y="2762250"/>
          <p14:tracePt t="40009" x="1587500" y="2762250"/>
          <p14:tracePt t="40025" x="1644650" y="2762250"/>
          <p14:tracePt t="40042" x="1727200" y="2762250"/>
          <p14:tracePt t="40058" x="1771650" y="2768600"/>
          <p14:tracePt t="40075" x="1854200" y="2768600"/>
          <p14:tracePt t="40091" x="1930400" y="2768600"/>
          <p14:tracePt t="40108" x="1974850" y="2768600"/>
          <p14:tracePt t="40125" x="2019300" y="2768600"/>
          <p14:tracePt t="40141" x="2076450" y="2768600"/>
          <p14:tracePt t="40158" x="2114550" y="2768600"/>
          <p14:tracePt t="40175" x="2159000" y="2774950"/>
          <p14:tracePt t="40177" x="2203450" y="2774950"/>
          <p14:tracePt t="40192" x="2216150" y="2774950"/>
          <p14:tracePt t="40208" x="2286000" y="2781300"/>
          <p14:tracePt t="40225" x="2355850" y="2781300"/>
          <p14:tracePt t="40242" x="2432050" y="2781300"/>
          <p14:tracePt t="40242" x="2451100" y="2781300"/>
          <p14:tracePt t="40258" x="2495550" y="2781300"/>
          <p14:tracePt t="40275" x="2590800" y="2781300"/>
          <p14:tracePt t="40292" x="2622550" y="2781300"/>
          <p14:tracePt t="40308" x="2679700" y="2781300"/>
          <p14:tracePt t="40325" x="2730500" y="2781300"/>
          <p14:tracePt t="40342" x="2755900" y="2781300"/>
          <p14:tracePt t="40358" x="2787650" y="2781300"/>
          <p14:tracePt t="40375" x="2800350" y="2781300"/>
          <p14:tracePt t="40392" x="2806700" y="2774950"/>
          <p14:tracePt t="40409" x="2819400" y="2774950"/>
          <p14:tracePt t="40410" x="2825750" y="2774950"/>
          <p14:tracePt t="40425" x="2838450" y="2774950"/>
          <p14:tracePt t="40442" x="2901950" y="2768600"/>
          <p14:tracePt t="40459" x="2940050" y="2768600"/>
          <p14:tracePt t="40476" x="2959100" y="2768600"/>
          <p14:tracePt t="40477" x="2971800" y="2768600"/>
          <p14:tracePt t="40492" x="3016250" y="2768600"/>
          <p14:tracePt t="40508" x="3035300" y="2768600"/>
          <p14:tracePt t="40525" x="3048000" y="2768600"/>
          <p14:tracePt t="40542" x="3054350" y="2768600"/>
          <p14:tracePt t="40559" x="3073400" y="2768600"/>
          <p14:tracePt t="40575" x="3098800" y="2768600"/>
          <p14:tracePt t="40592" x="3136900" y="2768600"/>
          <p14:tracePt t="40609" x="3168650" y="2768600"/>
          <p14:tracePt t="40625" x="3187700" y="2768600"/>
          <p14:tracePt t="40643" x="3194050" y="2768600"/>
          <p14:tracePt t="41641" x="0" y="0"/>
        </p14:tracePtLst>
        <p14:tracePtLst>
          <p14:tracePt t="59740" x="7778750" y="4292600"/>
          <p14:tracePt t="59756" x="7778750" y="4286250"/>
          <p14:tracePt t="59782" x="7766050" y="4279900"/>
          <p14:tracePt t="59799" x="7753350" y="4273550"/>
          <p14:tracePt t="59816" x="7727950" y="4267200"/>
          <p14:tracePt t="59832" x="7696200" y="4254500"/>
          <p14:tracePt t="59833" x="7677150" y="4248150"/>
          <p14:tracePt t="59849" x="7651750" y="4248150"/>
          <p14:tracePt t="59866" x="7632700" y="4248150"/>
          <p14:tracePt t="59882" x="7594600" y="4248150"/>
          <p14:tracePt t="59899" x="7575550" y="4248150"/>
          <p14:tracePt t="59916" x="7543800" y="4254500"/>
          <p14:tracePt t="59932" x="7512050" y="4267200"/>
          <p14:tracePt t="59949" x="7486650" y="4273550"/>
          <p14:tracePt t="59966" x="7461250" y="4286250"/>
          <p14:tracePt t="59982" x="7442200" y="4292600"/>
          <p14:tracePt t="59999" x="7423150" y="4305300"/>
          <p14:tracePt t="60016" x="7397750" y="4318000"/>
          <p14:tracePt t="60033" x="7372350" y="4330700"/>
          <p14:tracePt t="60050" x="7353300" y="4343400"/>
          <p14:tracePt t="60066" x="7327900" y="4356100"/>
          <p14:tracePt t="60068" x="7321550" y="4362450"/>
          <p14:tracePt t="60083" x="7315200" y="4362450"/>
          <p14:tracePt t="60100" x="7289800" y="4387850"/>
          <p14:tracePt t="60116" x="7270750" y="4400550"/>
          <p14:tracePt t="60133" x="7245350" y="4425950"/>
          <p14:tracePt t="60150" x="7226300" y="4451350"/>
          <p14:tracePt t="60166" x="7213600" y="4470400"/>
          <p14:tracePt t="60183" x="7207250" y="4483100"/>
          <p14:tracePt t="60199" x="7200900" y="4514850"/>
          <p14:tracePt t="60216" x="7194550" y="4540250"/>
          <p14:tracePt t="60233" x="7188200" y="4584700"/>
          <p14:tracePt t="60249" x="7181850" y="4603750"/>
          <p14:tracePt t="60266" x="7181850" y="4629150"/>
          <p14:tracePt t="60270" x="7181850" y="4635500"/>
          <p14:tracePt t="60283" x="7181850" y="4641850"/>
          <p14:tracePt t="60300" x="7181850" y="4673600"/>
          <p14:tracePt t="60303" x="7181850" y="4686300"/>
          <p14:tracePt t="60317" x="7181850" y="4692650"/>
          <p14:tracePt t="60333" x="7188200" y="4730750"/>
          <p14:tracePt t="60350" x="7200900" y="4743450"/>
          <p14:tracePt t="60366" x="7200900" y="4749800"/>
          <p14:tracePt t="60383" x="7219950" y="4794250"/>
          <p14:tracePt t="60400" x="7226300" y="4806950"/>
          <p14:tracePt t="60402" x="7232650" y="4806950"/>
          <p14:tracePt t="60416" x="7245350" y="4838700"/>
          <p14:tracePt t="60433" x="7258050" y="4851400"/>
          <p14:tracePt t="60450" x="7270750" y="4864100"/>
          <p14:tracePt t="60466" x="7289800" y="4876800"/>
          <p14:tracePt t="60483" x="7308850" y="4889500"/>
          <p14:tracePt t="60500" x="7334250" y="4908550"/>
          <p14:tracePt t="60516" x="7372350" y="4927600"/>
          <p14:tracePt t="60533" x="7410450" y="4940300"/>
          <p14:tracePt t="60536" x="7435850" y="4946650"/>
          <p14:tracePt t="60550" x="7473950" y="4953000"/>
          <p14:tracePt t="60567" x="7537450" y="4959350"/>
          <p14:tracePt t="60584" x="7639050" y="4959350"/>
          <p14:tracePt t="60600" x="7702550" y="4959350"/>
          <p14:tracePt t="60617" x="7804150" y="4959350"/>
          <p14:tracePt t="60633" x="7854950" y="4959350"/>
          <p14:tracePt t="60650" x="7924800" y="4959350"/>
          <p14:tracePt t="60667" x="7956550" y="4959350"/>
          <p14:tracePt t="60683" x="7981950" y="4940300"/>
          <p14:tracePt t="60700" x="8001000" y="4921250"/>
          <p14:tracePt t="60717" x="8020050" y="4895850"/>
          <p14:tracePt t="60733" x="8039100" y="4876800"/>
          <p14:tracePt t="60736" x="8051800" y="4857750"/>
          <p14:tracePt t="60750" x="8064500" y="4851400"/>
          <p14:tracePt t="60767" x="8083550" y="4819650"/>
          <p14:tracePt t="60770" x="8089900" y="4800600"/>
          <p14:tracePt t="60783" x="8096250" y="4794250"/>
          <p14:tracePt t="60801" x="8108950" y="4743450"/>
          <p14:tracePt t="60817" x="8121650" y="4699000"/>
          <p14:tracePt t="60820" x="8128000" y="4686300"/>
          <p14:tracePt t="60834" x="8128000" y="4648200"/>
          <p14:tracePt t="60850" x="8128000" y="4635500"/>
          <p14:tracePt t="60867" x="8128000" y="4603750"/>
          <p14:tracePt t="60884" x="8115300" y="4584700"/>
          <p14:tracePt t="60900" x="8096250" y="4552950"/>
          <p14:tracePt t="60917" x="8089900" y="4540250"/>
          <p14:tracePt t="60934" x="8077200" y="4514850"/>
          <p14:tracePt t="60951" x="8070850" y="4508500"/>
          <p14:tracePt t="60967" x="8045450" y="4483100"/>
          <p14:tracePt t="60984" x="8020050" y="4470400"/>
          <p14:tracePt t="60986" x="8007350" y="4464050"/>
          <p14:tracePt t="61000" x="7994650" y="4451350"/>
          <p14:tracePt t="61018" x="7931150" y="4419600"/>
          <p14:tracePt t="61034" x="7899400" y="4406900"/>
          <p14:tracePt t="61051" x="7842250" y="4387850"/>
          <p14:tracePt t="61052" x="7829550" y="4387850"/>
          <p14:tracePt t="61068" x="7766050" y="4375150"/>
          <p14:tracePt t="61084" x="7689850" y="4362450"/>
          <p14:tracePt t="61101" x="7645400" y="4362450"/>
          <p14:tracePt t="61117" x="7575550" y="4362450"/>
          <p14:tracePt t="61134" x="7512050" y="4362450"/>
          <p14:tracePt t="61151" x="7467600" y="4368800"/>
          <p14:tracePt t="61167" x="7404100" y="4387850"/>
          <p14:tracePt t="61184" x="7366000" y="4400550"/>
          <p14:tracePt t="61201" x="7283450" y="4432300"/>
          <p14:tracePt t="61217" x="7245350" y="4445000"/>
          <p14:tracePt t="61234" x="7194550" y="4470400"/>
          <p14:tracePt t="61251" x="7131050" y="4495800"/>
          <p14:tracePt t="61268" x="7099300" y="4514850"/>
          <p14:tracePt t="61301" x="7080250" y="4533900"/>
          <p14:tracePt t="61318" x="7073900" y="4559300"/>
          <p14:tracePt t="61334" x="7067550" y="4578350"/>
          <p14:tracePt t="61351" x="7061200" y="4610100"/>
          <p14:tracePt t="61367" x="7054850" y="4654550"/>
          <p14:tracePt t="61384" x="7048500" y="4686300"/>
          <p14:tracePt t="61401" x="7048500" y="4718050"/>
          <p14:tracePt t="61418" x="7048500" y="4743450"/>
          <p14:tracePt t="61434" x="7054850" y="4762500"/>
          <p14:tracePt t="61451" x="7067550" y="4787900"/>
          <p14:tracePt t="61468" x="7073900" y="4813300"/>
          <p14:tracePt t="61484" x="7086600" y="4832350"/>
          <p14:tracePt t="61487" x="7099300" y="4845050"/>
          <p14:tracePt t="61501" x="7118350" y="4864100"/>
          <p14:tracePt t="61518" x="7143750" y="4883150"/>
          <p14:tracePt t="61535" x="7188200" y="4902200"/>
          <p14:tracePt t="61552" x="7232650" y="4927600"/>
          <p14:tracePt t="61568" x="7308850" y="4946650"/>
          <p14:tracePt t="61585" x="7423150" y="4965700"/>
          <p14:tracePt t="61602" x="7524750" y="4972050"/>
          <p14:tracePt t="61618" x="7594600" y="4978400"/>
          <p14:tracePt t="61635" x="7696200" y="4984750"/>
          <p14:tracePt t="61651" x="7766050" y="4984750"/>
          <p14:tracePt t="61668" x="7835900" y="4965700"/>
          <p14:tracePt t="61685" x="7912100" y="4933950"/>
          <p14:tracePt t="61701" x="7969250" y="4902200"/>
          <p14:tracePt t="61718" x="8001000" y="4883150"/>
          <p14:tracePt t="61721" x="8020050" y="4870450"/>
          <p14:tracePt t="61735" x="8045450" y="4851400"/>
          <p14:tracePt t="61751" x="8070850" y="4832350"/>
          <p14:tracePt t="61768" x="8121650" y="4794250"/>
          <p14:tracePt t="61785" x="8153400" y="4768850"/>
          <p14:tracePt t="61802" x="8166100" y="4756150"/>
          <p14:tracePt t="61803" x="8172450" y="4749800"/>
          <p14:tracePt t="61819" x="8178800" y="4737100"/>
          <p14:tracePt t="61835" x="8185150" y="4730750"/>
          <p14:tracePt t="61852" x="8185150" y="4705350"/>
          <p14:tracePt t="61868" x="8185150" y="4692650"/>
          <p14:tracePt t="61885" x="8185150" y="4667250"/>
          <p14:tracePt t="61902" x="8178800" y="4648200"/>
          <p14:tracePt t="61918" x="8178800" y="4641850"/>
          <p14:tracePt t="61935" x="8178800" y="4635500"/>
          <p14:tracePt t="62293" x="8178800" y="4597400"/>
          <p14:tracePt t="62307" x="8178800" y="4578350"/>
          <p14:tracePt t="62308" x="8178800" y="4565650"/>
          <p14:tracePt t="62319" x="8178800" y="4546600"/>
          <p14:tracePt t="62335" x="8178800" y="4508500"/>
          <p14:tracePt t="62352" x="8178800" y="4445000"/>
          <p14:tracePt t="62369" x="8178800" y="4368800"/>
          <p14:tracePt t="62385" x="8172450" y="4318000"/>
          <p14:tracePt t="62387" x="8166100" y="4292600"/>
          <p14:tracePt t="62402" x="8153400" y="4267200"/>
          <p14:tracePt t="62419" x="8134350" y="4203700"/>
          <p14:tracePt t="62436" x="8115300" y="4159250"/>
          <p14:tracePt t="62438" x="8102600" y="4146550"/>
          <p14:tracePt t="62452" x="8096250" y="4127500"/>
          <p14:tracePt t="62470" x="8058150" y="4064000"/>
          <p14:tracePt t="62486" x="8032750" y="4013200"/>
          <p14:tracePt t="62503" x="8001000" y="3968750"/>
          <p14:tracePt t="62520" x="7975600" y="3937000"/>
          <p14:tracePt t="62536" x="7956550" y="3917950"/>
          <p14:tracePt t="62553" x="7937500" y="3892550"/>
          <p14:tracePt t="62569" x="7918450" y="3867150"/>
          <p14:tracePt t="62586" x="7905750" y="3848100"/>
          <p14:tracePt t="62603" x="7893050" y="3835400"/>
          <p14:tracePt t="62619" x="7874000" y="3822700"/>
          <p14:tracePt t="62636" x="7854950" y="3810000"/>
          <p14:tracePt t="62638" x="7854950" y="3797300"/>
          <p14:tracePt t="62652" x="7842250" y="3797300"/>
          <p14:tracePt t="62669" x="7829550" y="3784600"/>
          <p14:tracePt t="62686" x="7810500" y="3771900"/>
          <p14:tracePt t="62702" x="7785100" y="3759200"/>
          <p14:tracePt t="62719" x="7772400" y="3746500"/>
          <p14:tracePt t="62736" x="7759700" y="3733800"/>
          <p14:tracePt t="62753" x="7740650" y="3727450"/>
          <p14:tracePt t="62769" x="7727950" y="3727450"/>
          <p14:tracePt t="62786" x="7715250" y="3714750"/>
          <p14:tracePt t="62803" x="7696200" y="3714750"/>
          <p14:tracePt t="62819" x="7670800" y="3702050"/>
          <p14:tracePt t="62836" x="7639050" y="3702050"/>
          <p14:tracePt t="62853" x="7626350" y="3702050"/>
          <p14:tracePt t="62869" x="7588250" y="3695700"/>
          <p14:tracePt t="62872" x="7569200" y="3695700"/>
          <p14:tracePt t="62886" x="7562850" y="3689350"/>
          <p14:tracePt t="62903" x="7550150" y="3689350"/>
          <p14:tracePt t="62904" x="7543800" y="3689350"/>
          <p14:tracePt t="62920" x="7537450" y="3683000"/>
          <p14:tracePt t="62953" x="7531100" y="3683000"/>
          <p14:tracePt t="62970" x="7518400" y="3683000"/>
          <p14:tracePt t="62986" x="7499350" y="3683000"/>
          <p14:tracePt t="63003" x="7486650" y="3683000"/>
          <p14:tracePt t="63021" x="7467600" y="3683000"/>
          <p14:tracePt t="63037" x="7448550" y="3683000"/>
          <p14:tracePt t="63053" x="7429500" y="3683000"/>
          <p14:tracePt t="63070" x="7391400" y="3683000"/>
          <p14:tracePt t="63086" x="7372350" y="3683000"/>
          <p14:tracePt t="63103" x="7340600" y="3683000"/>
          <p14:tracePt t="63108" x="7327900" y="3683000"/>
          <p14:tracePt t="63120" x="7315200" y="3683000"/>
          <p14:tracePt t="63136" x="7270750" y="3702050"/>
          <p14:tracePt t="63139" x="7251700" y="3702050"/>
          <p14:tracePt t="63153" x="7219950" y="3721100"/>
          <p14:tracePt t="63170" x="7188200" y="3740150"/>
          <p14:tracePt t="63186" x="7156450" y="3759200"/>
          <p14:tracePt t="63203" x="7131050" y="3771900"/>
          <p14:tracePt t="63220" x="7112000" y="3790950"/>
          <p14:tracePt t="63236" x="7086600" y="3810000"/>
          <p14:tracePt t="63254" x="7067550" y="3829050"/>
          <p14:tracePt t="63270" x="7067550" y="3835400"/>
          <p14:tracePt t="63272" x="7054850" y="3848100"/>
          <p14:tracePt t="63287" x="7023100" y="3917950"/>
          <p14:tracePt t="63304" x="6991350" y="4006850"/>
          <p14:tracePt t="63320" x="6946900" y="4102100"/>
          <p14:tracePt t="63337" x="6927850" y="4159250"/>
          <p14:tracePt t="63353" x="6908800" y="4241800"/>
          <p14:tracePt t="63370" x="6908800" y="4267200"/>
          <p14:tracePt t="63387" x="6908800" y="4292600"/>
          <p14:tracePt t="63403" x="6908800" y="4337050"/>
          <p14:tracePt t="63420" x="6908800" y="4356100"/>
          <p14:tracePt t="63437" x="6908800" y="4406900"/>
          <p14:tracePt t="63453" x="6921500" y="4470400"/>
          <p14:tracePt t="63470" x="6946900" y="4540250"/>
          <p14:tracePt t="63487" x="6972300" y="4603750"/>
          <p14:tracePt t="63504" x="6991350" y="4641850"/>
          <p14:tracePt t="63506" x="6997700" y="4654550"/>
          <p14:tracePt t="63521" x="7016750" y="4679950"/>
          <p14:tracePt t="63537" x="7042150" y="4718050"/>
          <p14:tracePt t="63554" x="7073900" y="4749800"/>
          <p14:tracePt t="63570" x="7092950" y="4775200"/>
          <p14:tracePt t="63587" x="7150100" y="4813300"/>
          <p14:tracePt t="63604" x="7219950" y="4851400"/>
          <p14:tracePt t="63620" x="7264400" y="4864100"/>
          <p14:tracePt t="63637" x="7372350" y="4889500"/>
          <p14:tracePt t="63654" x="7454900" y="4902200"/>
          <p14:tracePt t="63670" x="7594600" y="4933950"/>
          <p14:tracePt t="63687" x="7683500" y="4940300"/>
          <p14:tracePt t="63704" x="7759700" y="4946650"/>
          <p14:tracePt t="63706" x="7854950" y="4946650"/>
          <p14:tracePt t="63720" x="7886700" y="4946650"/>
          <p14:tracePt t="63738" x="7956550" y="4946650"/>
          <p14:tracePt t="63740" x="7981950" y="4946650"/>
          <p14:tracePt t="63755" x="8096250" y="4889500"/>
          <p14:tracePt t="63771" x="8153400" y="4832350"/>
          <p14:tracePt t="63788" x="8235950" y="4756150"/>
          <p14:tracePt t="63804" x="8293100" y="4686300"/>
          <p14:tracePt t="63821" x="8331200" y="4635500"/>
          <p14:tracePt t="63837" x="8356600" y="4591050"/>
          <p14:tracePt t="63854" x="8382000" y="4540250"/>
          <p14:tracePt t="63871" x="8401050" y="4476750"/>
          <p14:tracePt t="63887" x="8407400" y="4406900"/>
          <p14:tracePt t="63904" x="8413750" y="4330700"/>
          <p14:tracePt t="63921" x="8413750" y="4248150"/>
          <p14:tracePt t="63937" x="8413750" y="4191000"/>
          <p14:tracePt t="63955" x="8394700" y="4133850"/>
          <p14:tracePt t="63956" x="8382000" y="4102100"/>
          <p14:tracePt t="63971" x="8369300" y="4083050"/>
          <p14:tracePt t="63989" x="8324850" y="4019550"/>
          <p14:tracePt t="64004" x="8293100" y="3975100"/>
          <p14:tracePt t="64022" x="8235950" y="3905250"/>
          <p14:tracePt t="64038" x="8191500" y="3854450"/>
          <p14:tracePt t="64054" x="8140700" y="3810000"/>
          <p14:tracePt t="64071" x="8083550" y="3759200"/>
          <p14:tracePt t="64088" x="8020050" y="3721100"/>
          <p14:tracePt t="64104" x="7969250" y="3695700"/>
          <p14:tracePt t="64121" x="7905750" y="3676650"/>
          <p14:tracePt t="64138" x="7854950" y="3663950"/>
          <p14:tracePt t="64154" x="7816850" y="3651250"/>
          <p14:tracePt t="64156" x="7772400" y="3644900"/>
          <p14:tracePt t="64171" x="7759700" y="3644900"/>
          <p14:tracePt t="64188" x="7696200" y="3644900"/>
          <p14:tracePt t="64204" x="7658100" y="3638550"/>
          <p14:tracePt t="64221" x="7569200" y="3638550"/>
          <p14:tracePt t="64239" x="7416800" y="3625850"/>
          <p14:tracePt t="64255" x="7327900" y="3619500"/>
          <p14:tracePt t="64264" x="7296150" y="3619500"/>
          <p14:tracePt t="64273" x="7200900" y="3613150"/>
          <p14:tracePt t="64288" x="7131050" y="3613150"/>
          <p14:tracePt t="64305" x="7105650" y="3613150"/>
          <p14:tracePt t="64321" x="7099300" y="3613150"/>
          <p14:tracePt t="64338" x="7086600" y="3625850"/>
          <p14:tracePt t="64355" x="7054850" y="3657600"/>
          <p14:tracePt t="64373" x="7023100" y="3683000"/>
          <p14:tracePt t="64388" x="6991350" y="3714750"/>
          <p14:tracePt t="64390" x="6978650" y="3733800"/>
          <p14:tracePt t="64405" x="6972300" y="3740150"/>
          <p14:tracePt t="64422" x="6946900" y="3797300"/>
          <p14:tracePt t="64438" x="6946900" y="3803650"/>
          <p14:tracePt t="64455" x="6946900" y="3816350"/>
          <p14:tracePt t="64456" x="6946900" y="3822700"/>
          <p14:tracePt t="64471" x="6946900" y="3841750"/>
          <p14:tracePt t="64488" x="6946900" y="3879850"/>
          <p14:tracePt t="64505" x="6946900" y="3937000"/>
          <p14:tracePt t="64521" x="6959600" y="4032250"/>
          <p14:tracePt t="64538" x="6972300" y="4089400"/>
          <p14:tracePt t="64555" x="6978650" y="4095750"/>
          <p14:tracePt t="64616" x="7042150" y="4095750"/>
          <p14:tracePt t="64626" x="7073900" y="4089400"/>
          <p14:tracePt t="64638" x="7118350" y="4089400"/>
          <p14:tracePt t="64655" x="7219950" y="4089400"/>
          <p14:tracePt t="64658" x="7270750" y="4089400"/>
          <p14:tracePt t="64672" x="7340600" y="4089400"/>
          <p14:tracePt t="64688" x="7372350" y="4083050"/>
          <p14:tracePt t="64723" x="7378700" y="4083050"/>
          <p14:tracePt t="64739" x="7391400" y="4064000"/>
          <p14:tracePt t="64755" x="7416800" y="4032250"/>
          <p14:tracePt t="64772" x="7448550" y="4000500"/>
          <p14:tracePt t="64789" x="7473950" y="3962400"/>
          <p14:tracePt t="64806" x="7493000" y="3924300"/>
          <p14:tracePt t="64822" x="7512050" y="3892550"/>
          <p14:tracePt t="64838" x="7531100" y="3854450"/>
          <p14:tracePt t="64855" x="7537450" y="3803650"/>
          <p14:tracePt t="64872" x="7537450" y="3771900"/>
          <p14:tracePt t="64889" x="7537450" y="3740150"/>
          <p14:tracePt t="64890" x="7537450" y="3733800"/>
          <p14:tracePt t="64905" x="7537450" y="3721100"/>
          <p14:tracePt t="64922" x="7518400" y="3695700"/>
          <p14:tracePt t="64939" x="7505700" y="3676650"/>
          <p14:tracePt t="64955" x="7486650" y="3663950"/>
          <p14:tracePt t="64972" x="7467600" y="3651250"/>
          <p14:tracePt t="64989" x="7442200" y="3638550"/>
          <p14:tracePt t="65006" x="7423150" y="3625850"/>
          <p14:tracePt t="65022" x="7397750" y="3619500"/>
          <p14:tracePt t="65039" x="7366000" y="3613150"/>
          <p14:tracePt t="65056" x="7340600" y="3613150"/>
          <p14:tracePt t="65072" x="7302500" y="3613150"/>
          <p14:tracePt t="65089" x="7264400" y="3613150"/>
          <p14:tracePt t="65105" x="7188200" y="3644900"/>
          <p14:tracePt t="65122" x="7105650" y="3708400"/>
          <p14:tracePt t="65139" x="7010400" y="3771900"/>
          <p14:tracePt t="65141" x="6978650" y="3803650"/>
          <p14:tracePt t="65156" x="6934200" y="3854450"/>
          <p14:tracePt t="65172" x="6908800" y="3879850"/>
          <p14:tracePt t="65189" x="6902450" y="3905250"/>
          <p14:tracePt t="65206" x="6902450" y="3924300"/>
          <p14:tracePt t="65224" x="6902450" y="3956050"/>
          <p14:tracePt t="65239" x="6908800" y="4013200"/>
          <p14:tracePt t="65256" x="6940550" y="4089400"/>
          <p14:tracePt t="65272" x="6978650" y="4159250"/>
          <p14:tracePt t="65289" x="7023100" y="4222750"/>
          <p14:tracePt t="65306" x="7054850" y="4254500"/>
          <p14:tracePt t="65322" x="7137400" y="4292600"/>
          <p14:tracePt t="65339" x="7219950" y="4311650"/>
          <p14:tracePt t="65356" x="7340600" y="4318000"/>
          <p14:tracePt t="65359" x="7429500" y="4318000"/>
          <p14:tracePt t="65372" x="7531100" y="4318000"/>
          <p14:tracePt t="65390" x="7727950" y="4273550"/>
          <p14:tracePt t="65407" x="7861300" y="4203700"/>
          <p14:tracePt t="65422" x="7918450" y="4127500"/>
          <p14:tracePt t="65440" x="7931150" y="4064000"/>
          <p14:tracePt t="65456" x="7937500" y="3994150"/>
          <p14:tracePt t="65473" x="7918450" y="3930650"/>
          <p14:tracePt t="65490" x="7893050" y="3873500"/>
          <p14:tracePt t="65507" x="7867650" y="3822700"/>
          <p14:tracePt t="65523" x="7829550" y="3752850"/>
          <p14:tracePt t="65540" x="7791450" y="3702050"/>
          <p14:tracePt t="65556" x="7740650" y="3638550"/>
          <p14:tracePt t="65573" x="7689850" y="3594100"/>
          <p14:tracePt t="65574" x="7670800" y="3575050"/>
          <p14:tracePt t="65589" x="7658100" y="3568700"/>
          <p14:tracePt t="65607" x="7613650" y="3543300"/>
          <p14:tracePt t="65610" x="7600950" y="3536950"/>
          <p14:tracePt t="65623" x="7588250" y="3530600"/>
          <p14:tracePt t="65640" x="7537450" y="3524250"/>
          <p14:tracePt t="65656" x="7486650" y="3524250"/>
          <p14:tracePt t="65673" x="7423150" y="3549650"/>
          <p14:tracePt t="65690" x="7321550" y="3600450"/>
          <p14:tracePt t="65707" x="7219950" y="3651250"/>
          <p14:tracePt t="65723" x="7124700" y="3695700"/>
          <p14:tracePt t="65741" x="7080250" y="3721100"/>
          <p14:tracePt t="65757" x="6991350" y="3771900"/>
          <p14:tracePt t="65773" x="6985000" y="3784600"/>
          <p14:tracePt t="65790" x="6978650" y="3803650"/>
          <p14:tracePt t="65807" x="6978650" y="3841750"/>
          <p14:tracePt t="65809" x="6978650" y="3860800"/>
          <p14:tracePt t="65823" x="6978650" y="3886200"/>
          <p14:tracePt t="65840" x="6985000" y="3981450"/>
          <p14:tracePt t="65856" x="6997700" y="4038600"/>
          <p14:tracePt t="65873" x="7016750" y="4070350"/>
          <p14:tracePt t="65875" x="7035800" y="4102100"/>
          <p14:tracePt t="65890" x="7067550" y="4140200"/>
          <p14:tracePt t="65907" x="7099300" y="4171950"/>
          <p14:tracePt t="65923" x="7124700" y="4184650"/>
          <p14:tracePt t="65940" x="7137400" y="4197350"/>
          <p14:tracePt t="65957" x="7143750" y="4197350"/>
          <p14:tracePt t="66019" x="0" y="0"/>
        </p14:tracePtLst>
        <p14:tracePtLst>
          <p14:tracePt t="68678" x="1492250" y="4279900"/>
          <p14:tracePt t="68693" x="1498600" y="4279900"/>
          <p14:tracePt t="68710" x="1504950" y="4279900"/>
          <p14:tracePt t="68727" x="1517650" y="4279900"/>
          <p14:tracePt t="68743" x="1543050" y="4279900"/>
          <p14:tracePt t="68760" x="1581150" y="4279900"/>
          <p14:tracePt t="68777" x="1657350" y="4279900"/>
          <p14:tracePt t="68793" x="1803400" y="4279900"/>
          <p14:tracePt t="68811" x="1905000" y="4279900"/>
          <p14:tracePt t="68827" x="2025650" y="4279900"/>
          <p14:tracePt t="68843" x="2159000" y="4292600"/>
          <p14:tracePt t="68860" x="2247900" y="4292600"/>
          <p14:tracePt t="68877" x="2292350" y="4292600"/>
          <p14:tracePt t="68878" x="2311400" y="4292600"/>
          <p14:tracePt t="68894" x="2349500" y="4298950"/>
          <p14:tracePt t="68911" x="2387600" y="4298950"/>
          <p14:tracePt t="68927" x="2413000" y="4292600"/>
          <p14:tracePt t="68945" x="2451100" y="4286250"/>
          <p14:tracePt t="68961" x="2482850" y="4286250"/>
          <p14:tracePt t="69170" x="0" y="0"/>
        </p14:tracePtLst>
        <p14:tracePtLst>
          <p14:tracePt t="70937" x="10020300" y="6146800"/>
          <p14:tracePt t="70963" x="10020300" y="6159500"/>
          <p14:tracePt t="70979" x="10033000" y="6159500"/>
          <p14:tracePt t="70996" x="10064750" y="6172200"/>
          <p14:tracePt t="71013" x="10096500" y="6172200"/>
          <p14:tracePt t="71029" x="10134600" y="6172200"/>
          <p14:tracePt t="71046" x="10185400" y="6172200"/>
          <p14:tracePt t="71063" x="10236200" y="6165850"/>
          <p14:tracePt t="71079" x="10293350" y="6165850"/>
          <p14:tracePt t="71097" x="10312400" y="6159500"/>
          <p14:tracePt t="71130" x="10318750" y="6153150"/>
          <p14:tracePt t="71147" x="10318750" y="6146800"/>
          <p14:tracePt t="71163" x="10325100" y="6134100"/>
          <p14:tracePt t="71180" x="10325100" y="6115050"/>
          <p14:tracePt t="71197" x="10331450" y="6102350"/>
          <p14:tracePt t="71213" x="10337800" y="6083300"/>
          <p14:tracePt t="71230" x="10337800" y="6064250"/>
          <p14:tracePt t="71246" x="10337800" y="6057900"/>
          <p14:tracePt t="71263" x="10331450" y="6038850"/>
          <p14:tracePt t="71280" x="10331450" y="6032500"/>
          <p14:tracePt t="71296" x="10318750" y="6019800"/>
          <p14:tracePt t="71313" x="10312400" y="6019800"/>
          <p14:tracePt t="71330" x="10299700" y="6007100"/>
          <p14:tracePt t="71346" x="10287000" y="6007100"/>
          <p14:tracePt t="71363" x="10274300" y="6000750"/>
          <p14:tracePt t="71380" x="10248900" y="5994400"/>
          <p14:tracePt t="71396" x="10223500" y="5981700"/>
          <p14:tracePt t="71414" x="10210800" y="5981700"/>
          <p14:tracePt t="71430" x="10204450" y="5969000"/>
          <p14:tracePt t="71447" x="10191750" y="5969000"/>
          <p14:tracePt t="71463" x="10172700" y="5962650"/>
          <p14:tracePt t="71480" x="10121900" y="5956300"/>
          <p14:tracePt t="71497" x="10083800" y="5956300"/>
          <p14:tracePt t="71513" x="10052050" y="5956300"/>
          <p14:tracePt t="71530" x="10013950" y="5956300"/>
          <p14:tracePt t="71547" x="9975850" y="5956300"/>
          <p14:tracePt t="71563" x="9963150" y="5956300"/>
          <p14:tracePt t="71580" x="9937750" y="5956300"/>
          <p14:tracePt t="71586" x="9931400" y="5956300"/>
          <p14:tracePt t="71597" x="9925050" y="5956300"/>
          <p14:tracePt t="71614" x="9912350" y="5969000"/>
          <p14:tracePt t="71631" x="9906000" y="5981700"/>
          <p14:tracePt t="71647" x="9899650" y="5988050"/>
          <p14:tracePt t="71664" x="9893300" y="6013450"/>
          <p14:tracePt t="71666" x="9886950" y="6019800"/>
          <p14:tracePt t="71680" x="9886950" y="6038850"/>
          <p14:tracePt t="71699" x="9880600" y="6076950"/>
          <p14:tracePt t="71714" x="9880600" y="6089650"/>
          <p14:tracePt t="71730" x="9880600" y="6121400"/>
          <p14:tracePt t="71764" x="9880600" y="6140450"/>
          <p14:tracePt t="71780" x="9893300" y="6146800"/>
          <p14:tracePt t="71797" x="9918700" y="6153150"/>
          <p14:tracePt t="71814" x="9956800" y="6172200"/>
          <p14:tracePt t="71831" x="10013950" y="6178550"/>
          <p14:tracePt t="71834" x="10039350" y="6178550"/>
          <p14:tracePt t="71848" x="10064750" y="6184900"/>
          <p14:tracePt t="71864" x="10102850" y="6191250"/>
          <p14:tracePt t="71881" x="10128250" y="6191250"/>
          <p14:tracePt t="71897" x="10134600" y="6191250"/>
          <p14:tracePt t="71915" x="10140950" y="6191250"/>
          <p14:tracePt t="71917" x="10147300" y="6191250"/>
          <p14:tracePt t="71948" x="10160000" y="6184900"/>
          <p14:tracePt t="71949" x="10166350" y="6172200"/>
          <p14:tracePt t="71964" x="10198100" y="6153150"/>
          <p14:tracePt t="71981" x="10223500" y="6140450"/>
          <p14:tracePt t="71997" x="10236200" y="6134100"/>
          <p14:tracePt t="72014" x="10248900" y="6127750"/>
          <p14:tracePt t="72031" x="10255250" y="6115050"/>
          <p14:tracePt t="72047" x="10255250" y="6108700"/>
          <p14:tracePt t="72064" x="10261600" y="6102350"/>
          <p14:tracePt t="72081" x="10261600" y="6089650"/>
          <p14:tracePt t="72098" x="10261600" y="6083300"/>
          <p14:tracePt t="72313" x="0" y="0"/>
        </p14:tracePtLst>
        <p14:tracePtLst>
          <p14:tracePt t="75172" x="10414000" y="5054600"/>
          <p14:tracePt t="75201" x="10414000" y="5048250"/>
          <p14:tracePt t="75218" x="10401300" y="5035550"/>
          <p14:tracePt t="75235" x="10388600" y="5029200"/>
          <p14:tracePt t="75251" x="10375900" y="5022850"/>
          <p14:tracePt t="75268" x="10369550" y="5016500"/>
          <p14:tracePt t="75285" x="10363200" y="5016500"/>
          <p14:tracePt t="75302" x="10356850" y="5010150"/>
          <p14:tracePt t="75318" x="10337800" y="5003800"/>
          <p14:tracePt t="75335" x="10318750" y="4997450"/>
          <p14:tracePt t="75351" x="10299700" y="4991100"/>
          <p14:tracePt t="75368" x="10267950" y="4984750"/>
          <p14:tracePt t="75385" x="10242550" y="4984750"/>
          <p14:tracePt t="75387" x="10236200" y="4984750"/>
          <p14:tracePt t="75401" x="10229850" y="4984750"/>
          <p14:tracePt t="75418" x="10223500" y="4984750"/>
          <p14:tracePt t="75454" x="10217150" y="4984750"/>
          <p14:tracePt t="75468" x="10204450" y="4984750"/>
          <p14:tracePt t="75485" x="10160000" y="5003800"/>
          <p14:tracePt t="75502" x="10128250" y="5016500"/>
          <p14:tracePt t="75518" x="10115550" y="5022850"/>
          <p14:tracePt t="75535" x="10052050" y="5041900"/>
          <p14:tracePt t="75552" x="10039350" y="5041900"/>
          <p14:tracePt t="75623" x="10033000" y="5048250"/>
          <p14:tracePt t="75635" x="10026650" y="5054600"/>
          <p14:tracePt t="75643" x="10020300" y="5067300"/>
          <p14:tracePt t="75652" x="9994900" y="5111750"/>
          <p14:tracePt t="75668" x="9994900" y="5118100"/>
          <p14:tracePt t="75685" x="9975850" y="5137150"/>
          <p14:tracePt t="75702" x="9975850" y="5143500"/>
          <p14:tracePt t="75718" x="9975850" y="5149850"/>
          <p14:tracePt t="75735" x="9975850" y="5156200"/>
          <p14:tracePt t="75752" x="9975850" y="5162550"/>
          <p14:tracePt t="75768" x="9975850" y="5175250"/>
          <p14:tracePt t="75786" x="9975850" y="5194300"/>
          <p14:tracePt t="75802" x="9975850" y="5213350"/>
          <p14:tracePt t="75819" x="9975850" y="5232400"/>
          <p14:tracePt t="75835" x="9988550" y="5251450"/>
          <p14:tracePt t="75852" x="10001250" y="5264150"/>
          <p14:tracePt t="75855" x="10007600" y="5270500"/>
          <p14:tracePt t="75885" x="10033000" y="5289550"/>
          <p14:tracePt t="75887" x="10052050" y="5302250"/>
          <p14:tracePt t="75903" x="10109200" y="5321300"/>
          <p14:tracePt t="75919" x="10153650" y="5340350"/>
          <p14:tracePt t="75935" x="10248900" y="5353050"/>
          <p14:tracePt t="75952" x="10363200" y="5353050"/>
          <p14:tracePt t="75969" x="10414000" y="5353050"/>
          <p14:tracePt t="75985" x="10477500" y="5353050"/>
          <p14:tracePt t="76002" x="10502900" y="5353050"/>
          <p14:tracePt t="76019" x="10509250" y="5353050"/>
          <p14:tracePt t="76036" x="10521950" y="5353050"/>
          <p14:tracePt t="76053" x="10528300" y="5346700"/>
          <p14:tracePt t="76069" x="10541000" y="5334000"/>
          <p14:tracePt t="76086" x="10566400" y="5302250"/>
          <p14:tracePt t="76088" x="10579100" y="5295900"/>
          <p14:tracePt t="76102" x="10585450" y="5276850"/>
          <p14:tracePt t="76119" x="10610850" y="5245100"/>
          <p14:tracePt t="76121" x="10610850" y="5238750"/>
          <p14:tracePt t="76136" x="10617200" y="5226050"/>
          <p14:tracePt t="76153" x="10623550" y="5200650"/>
          <p14:tracePt t="76169" x="10623550" y="5194300"/>
          <p14:tracePt t="76186" x="10617200" y="5130800"/>
          <p14:tracePt t="76203" x="10598150" y="5099050"/>
          <p14:tracePt t="76219" x="10591800" y="5086350"/>
          <p14:tracePt t="76236" x="10579100" y="5067300"/>
          <p14:tracePt t="76252" x="10572750" y="5054600"/>
          <p14:tracePt t="76269" x="10560050" y="5048250"/>
          <p14:tracePt t="76286" x="10541000" y="5029200"/>
          <p14:tracePt t="76303" x="10515600" y="5010150"/>
          <p14:tracePt t="76320" x="10502900" y="4997450"/>
          <p14:tracePt t="76336" x="10477500" y="4978400"/>
          <p14:tracePt t="76353" x="10471150" y="4978400"/>
          <p14:tracePt t="76354" x="10464800" y="4972050"/>
          <p14:tracePt t="76369" x="10452100" y="4972050"/>
          <p14:tracePt t="76386" x="10420350" y="4972050"/>
          <p14:tracePt t="76403" x="10356850" y="4972050"/>
          <p14:tracePt t="76419" x="10312400" y="4972050"/>
          <p14:tracePt t="76436" x="10236200" y="4972050"/>
          <p14:tracePt t="76453" x="10204450" y="4972050"/>
          <p14:tracePt t="76470" x="10179050" y="4972050"/>
          <p14:tracePt t="76486" x="10166350" y="4972050"/>
          <p14:tracePt t="76503" x="10160000" y="4972050"/>
          <p14:tracePt t="76520" x="10147300" y="4978400"/>
          <p14:tracePt t="76537" x="10121900" y="4997450"/>
          <p14:tracePt t="76539" x="10102850" y="5010150"/>
          <p14:tracePt t="76553" x="10102850" y="5016500"/>
          <p14:tracePt t="76570" x="10071100" y="5041900"/>
          <p14:tracePt t="76573" x="10064750" y="5048250"/>
          <p14:tracePt t="76603" x="10039350" y="5067300"/>
          <p14:tracePt t="76604" x="10033000" y="5080000"/>
          <p14:tracePt t="76620" x="10026650" y="5080000"/>
          <p14:tracePt t="76637" x="10013950" y="5105400"/>
          <p14:tracePt t="76653" x="10007600" y="5118100"/>
          <p14:tracePt t="76670" x="10001250" y="5143500"/>
          <p14:tracePt t="76686" x="9994900" y="5175250"/>
          <p14:tracePt t="76703" x="9982200" y="5226050"/>
          <p14:tracePt t="76720" x="9982200" y="5251450"/>
          <p14:tracePt t="76736" x="9982200" y="5276850"/>
          <p14:tracePt t="76753" x="9988550" y="5302250"/>
          <p14:tracePt t="76770" x="9988550" y="5314950"/>
          <p14:tracePt t="76787" x="10001250" y="5327650"/>
          <p14:tracePt t="76804" x="10020300" y="5353050"/>
          <p14:tracePt t="76805" x="10033000" y="5365750"/>
          <p14:tracePt t="76821" x="10045700" y="5372100"/>
          <p14:tracePt t="76837" x="10077450" y="5391150"/>
          <p14:tracePt t="76853" x="10115550" y="5410200"/>
          <p14:tracePt t="76856" x="10134600" y="5410200"/>
          <p14:tracePt t="76870" x="10179050" y="5416550"/>
          <p14:tracePt t="76887" x="10229850" y="5422900"/>
          <p14:tracePt t="76903" x="10287000" y="5422900"/>
          <p14:tracePt t="76920" x="10344150" y="5416550"/>
          <p14:tracePt t="76937" x="10369550" y="5403850"/>
          <p14:tracePt t="76953" x="10401300" y="5384800"/>
          <p14:tracePt t="76970" x="10414000" y="5365750"/>
          <p14:tracePt t="76987" x="10445750" y="5346700"/>
          <p14:tracePt t="77003" x="10464800" y="5327650"/>
          <p14:tracePt t="77021" x="10483850" y="5302250"/>
          <p14:tracePt t="77038" x="10502900" y="5283200"/>
          <p14:tracePt t="77040" x="10502900" y="5276850"/>
          <p14:tracePt t="77053" x="10509250" y="5270500"/>
          <p14:tracePt t="77071" x="10515600" y="5245100"/>
          <p14:tracePt t="77087" x="10521950" y="5213350"/>
          <p14:tracePt t="77104" x="10521950" y="5200650"/>
          <p14:tracePt t="77104" x="10528300" y="5187950"/>
          <p14:tracePt t="77121" x="10528300" y="5162550"/>
          <p14:tracePt t="77137" x="10528300" y="5137150"/>
          <p14:tracePt t="77154" x="10528300" y="5130800"/>
          <p14:tracePt t="77170" x="10521950" y="5105400"/>
          <p14:tracePt t="77187" x="10515600" y="5086350"/>
          <p14:tracePt t="77204" x="10496550" y="5067300"/>
          <p14:tracePt t="77220" x="10483850" y="5048250"/>
          <p14:tracePt t="77237" x="10464800" y="5029200"/>
          <p14:tracePt t="77254" x="10452100" y="5016500"/>
          <p14:tracePt t="77271" x="10414000" y="4997450"/>
          <p14:tracePt t="77273" x="10394950" y="4984750"/>
          <p14:tracePt t="77288" x="10388600" y="4978400"/>
          <p14:tracePt t="77304" x="10337800" y="4953000"/>
          <p14:tracePt t="77322" x="10312400" y="4940300"/>
          <p14:tracePt t="77337" x="10293350" y="4940300"/>
          <p14:tracePt t="77354" x="10267950" y="4940300"/>
          <p14:tracePt t="77371" x="10236200" y="4940300"/>
          <p14:tracePt t="77387" x="10179050" y="4940300"/>
          <p14:tracePt t="77404" x="10140950" y="4946650"/>
          <p14:tracePt t="77421" x="10090150" y="4959350"/>
          <p14:tracePt t="77437" x="10058400" y="4965700"/>
          <p14:tracePt t="77454" x="10039350" y="4965700"/>
          <p14:tracePt t="77471" x="10026650" y="4972050"/>
          <p14:tracePt t="77487" x="10020300" y="4978400"/>
          <p14:tracePt t="77505" x="10007600" y="4984750"/>
          <p14:tracePt t="77507" x="10001250" y="4984750"/>
          <p14:tracePt t="77521" x="9994900" y="4991100"/>
          <p14:tracePt t="77538" x="9969500" y="5010150"/>
          <p14:tracePt t="77540" x="9969500" y="5022850"/>
          <p14:tracePt t="77555" x="9944100" y="5041900"/>
          <p14:tracePt t="77571" x="9918700" y="5092700"/>
          <p14:tracePt t="77588" x="9906000" y="5111750"/>
          <p14:tracePt t="77605" x="9906000" y="5124450"/>
          <p14:tracePt t="77621" x="9906000" y="5130800"/>
          <p14:tracePt t="77638" x="9906000" y="5143500"/>
          <p14:tracePt t="77654" x="9906000" y="5168900"/>
          <p14:tracePt t="77671" x="9912350" y="5207000"/>
          <p14:tracePt t="77688" x="9925050" y="5226050"/>
          <p14:tracePt t="77704" x="9944100" y="5251450"/>
          <p14:tracePt t="77721" x="9963150" y="5270500"/>
          <p14:tracePt t="77738" x="9994900" y="5295900"/>
          <p14:tracePt t="77755" x="10026650" y="5321300"/>
          <p14:tracePt t="77757" x="10045700" y="5334000"/>
          <p14:tracePt t="77771" x="10083800" y="5346700"/>
          <p14:tracePt t="77789" x="10185400" y="5378450"/>
          <p14:tracePt t="77806" x="10236200" y="5391150"/>
          <p14:tracePt t="77822" x="10287000" y="5403850"/>
          <p14:tracePt t="77838" x="10337800" y="5403850"/>
          <p14:tracePt t="77854" x="10382250" y="5403850"/>
          <p14:tracePt t="77871" x="10426700" y="5391150"/>
          <p14:tracePt t="77888" x="10464800" y="5365750"/>
          <p14:tracePt t="77905" x="10496550" y="5340350"/>
          <p14:tracePt t="77921" x="10515600" y="5321300"/>
          <p14:tracePt t="77938" x="10528300" y="5314950"/>
          <p14:tracePt t="77940" x="10528300" y="5308600"/>
          <p14:tracePt t="77955" x="10528300" y="5302250"/>
          <p14:tracePt t="77971" x="10541000" y="5283200"/>
          <p14:tracePt t="77989" x="10541000" y="5276850"/>
          <p14:tracePt t="78005" x="10553700" y="5257800"/>
          <p14:tracePt t="78008" x="10553700" y="5245100"/>
          <p14:tracePt t="78022" x="10560050" y="5219700"/>
          <p14:tracePt t="78038" x="10560050" y="5194300"/>
          <p14:tracePt t="78040" x="10560050" y="5181600"/>
          <p14:tracePt t="78055" x="10560050" y="5137150"/>
          <p14:tracePt t="78072" x="10547350" y="5124450"/>
          <p14:tracePt t="78088" x="10534650" y="5105400"/>
          <p14:tracePt t="78105" x="10521950" y="5080000"/>
          <p14:tracePt t="78122" x="10515600" y="5073650"/>
          <p14:tracePt t="78138" x="10509250" y="5067300"/>
          <p14:tracePt t="78155" x="10483850" y="5048250"/>
          <p14:tracePt t="78172" x="10471150" y="5035550"/>
          <p14:tracePt t="78188" x="10452100" y="5022850"/>
          <p14:tracePt t="78205" x="10433050" y="5016500"/>
          <p14:tracePt t="78222" x="10414000" y="5003800"/>
          <p14:tracePt t="78239" x="10388600" y="5003800"/>
          <p14:tracePt t="78255" x="10344150" y="4997450"/>
          <p14:tracePt t="78272" x="10312400" y="4991100"/>
          <p14:tracePt t="78289" x="10287000" y="4991100"/>
          <p14:tracePt t="78306" x="10267950" y="4991100"/>
          <p14:tracePt t="78322" x="10242550" y="4997450"/>
          <p14:tracePt t="78324" x="10236200" y="4997450"/>
          <p14:tracePt t="78338" x="10229850" y="4997450"/>
          <p14:tracePt t="78355" x="10204450" y="5010150"/>
          <p14:tracePt t="78357" x="10198100" y="5010150"/>
          <p14:tracePt t="78372" x="10179050" y="5016500"/>
          <p14:tracePt t="78389" x="10153650" y="5029200"/>
          <p14:tracePt t="78405" x="10134600" y="5029200"/>
          <p14:tracePt t="78422" x="10121900" y="5035550"/>
          <p14:tracePt t="78438" x="10109200" y="5035550"/>
          <p14:tracePt t="78455" x="10096500" y="5048250"/>
          <p14:tracePt t="78472" x="10090150" y="5054600"/>
          <p14:tracePt t="78489" x="10077450" y="5073650"/>
          <p14:tracePt t="78506" x="10064750" y="5092700"/>
          <p14:tracePt t="78523" x="10052050" y="5105400"/>
          <p14:tracePt t="78539" x="10045700" y="5124450"/>
          <p14:tracePt t="78556" x="10045700" y="5130800"/>
          <p14:tracePt t="78572" x="10045700" y="5143500"/>
          <p14:tracePt t="78589" x="10039350" y="5156200"/>
          <p14:tracePt t="78591" x="10039350" y="5168900"/>
          <p14:tracePt t="78606" x="10039350" y="5181600"/>
          <p14:tracePt t="78607" x="10039350" y="5194300"/>
          <p14:tracePt t="78622" x="10045700" y="5213350"/>
          <p14:tracePt t="78639" x="10052050" y="5226050"/>
          <p14:tracePt t="78655" x="10064750" y="5245100"/>
          <p14:tracePt t="78672" x="10083800" y="5264150"/>
          <p14:tracePt t="78689" x="10090150" y="5270500"/>
          <p14:tracePt t="78706" x="10096500" y="5276850"/>
          <p14:tracePt t="78722" x="10115550" y="5283200"/>
          <p14:tracePt t="78739" x="10134600" y="5295900"/>
          <p14:tracePt t="78756" x="10185400" y="5308600"/>
          <p14:tracePt t="78759" x="10204450" y="5314950"/>
          <p14:tracePt t="78772" x="10223500" y="5314950"/>
          <p14:tracePt t="78790" x="10287000" y="5321300"/>
          <p14:tracePt t="78792" x="10306050" y="5321300"/>
          <p14:tracePt t="78806" x="10337800" y="5321300"/>
          <p14:tracePt t="78823" x="10363200" y="5321300"/>
          <p14:tracePt t="78889" x="10363200" y="5314950"/>
          <p14:tracePt t="78906" x="10369550" y="5308600"/>
          <p14:tracePt t="79169" x="0" y="0"/>
        </p14:tracePtLst>
        <p14:tracePtLst>
          <p14:tracePt t="82283" x="10001250" y="6127750"/>
          <p14:tracePt t="82459" x="10026650" y="6127750"/>
          <p14:tracePt t="82466" x="10039350" y="6127750"/>
          <p14:tracePt t="82477" x="10071100" y="6127750"/>
          <p14:tracePt t="82493" x="10121900" y="6127750"/>
          <p14:tracePt t="82510" x="10166350" y="6127750"/>
          <p14:tracePt t="82527" x="10210800" y="6127750"/>
          <p14:tracePt t="82544" x="10242550" y="6134100"/>
          <p14:tracePt t="82560" x="10274300" y="6134100"/>
          <p14:tracePt t="82577" x="10312400" y="6134100"/>
          <p14:tracePt t="82594" x="10356850" y="6140450"/>
          <p14:tracePt t="82610" x="10394950" y="6140450"/>
          <p14:tracePt t="82627" x="10458450" y="6140450"/>
          <p14:tracePt t="82644" x="10496550" y="6140450"/>
          <p14:tracePt t="82660" x="10534650" y="6146800"/>
          <p14:tracePt t="82677" x="10560050" y="6146800"/>
          <p14:tracePt t="82694" x="10585450" y="6146800"/>
          <p14:tracePt t="82696" x="10604500" y="6153150"/>
          <p14:tracePt t="82711" x="10636250" y="6153150"/>
          <p14:tracePt t="82727" x="10668000" y="6153150"/>
          <p14:tracePt t="82744" x="10712450" y="6159500"/>
          <p14:tracePt t="82761" x="10750550" y="6159500"/>
          <p14:tracePt t="82777" x="10788650" y="6159500"/>
          <p14:tracePt t="82794" x="10820400" y="6159500"/>
          <p14:tracePt t="82811" x="10852150" y="6159500"/>
          <p14:tracePt t="82827" x="10883900" y="6159500"/>
          <p14:tracePt t="82844" x="10934700" y="6159500"/>
          <p14:tracePt t="82861" x="11036300" y="6172200"/>
          <p14:tracePt t="82877" x="11074400" y="6178550"/>
          <p14:tracePt t="82894" x="11106150" y="6178550"/>
          <p14:tracePt t="82911" x="11118850" y="6178550"/>
          <p14:tracePt t="82974" x="11125200" y="6178550"/>
          <p14:tracePt t="83109" x="11112500" y="6178550"/>
          <p14:tracePt t="83116" x="11087100" y="6178550"/>
          <p14:tracePt t="83127" x="11017250" y="6178550"/>
          <p14:tracePt t="83144" x="10915650" y="6178550"/>
          <p14:tracePt t="83162" x="10820400" y="6178550"/>
          <p14:tracePt t="83178" x="10756900" y="6178550"/>
          <p14:tracePt t="83194" x="10725150" y="6178550"/>
          <p14:tracePt t="83211" x="10712450" y="6178550"/>
          <p14:tracePt t="83228" x="10706100" y="6178550"/>
          <p14:tracePt t="83244" x="10687050" y="6178550"/>
          <p14:tracePt t="83261" x="10668000" y="6184900"/>
          <p14:tracePt t="83263" x="10648950" y="6184900"/>
          <p14:tracePt t="83278" x="10629900" y="6184900"/>
          <p14:tracePt t="83295" x="10541000" y="6184900"/>
          <p14:tracePt t="83311" x="10426700" y="6184900"/>
          <p14:tracePt t="83328" x="10299700" y="6184900"/>
          <p14:tracePt t="83345" x="10179050" y="6184900"/>
          <p14:tracePt t="83361" x="10128250" y="6184900"/>
          <p14:tracePt t="83378" x="10090150" y="6184900"/>
          <p14:tracePt t="83395" x="10071100" y="6184900"/>
          <p14:tracePt t="83412" x="10058400" y="6184900"/>
          <p14:tracePt t="83428" x="10045700" y="6191250"/>
          <p14:tracePt t="83445" x="10026650" y="6191250"/>
          <p14:tracePt t="83462" x="10007600" y="6197600"/>
          <p14:tracePt t="83479" x="9982200" y="6197600"/>
          <p14:tracePt t="83495" x="9963150" y="6203950"/>
          <p14:tracePt t="83511" x="9950450" y="6203950"/>
          <p14:tracePt t="83513" x="9944100" y="6203950"/>
          <p14:tracePt t="83872" x="9950450" y="6203950"/>
          <p14:tracePt t="83896" x="9963150" y="6203950"/>
          <p14:tracePt t="83912" x="9982200" y="6197600"/>
          <p14:tracePt t="83929" x="10001250" y="6197600"/>
          <p14:tracePt t="83945" x="10013950" y="6197600"/>
          <p14:tracePt t="83962" x="10020300" y="6191250"/>
          <p14:tracePt t="83979" x="10026650" y="6191250"/>
          <p14:tracePt t="83995" x="10045700" y="6191250"/>
          <p14:tracePt t="84012" x="10064750" y="6191250"/>
          <p14:tracePt t="84013" x="10071100" y="6191250"/>
          <p14:tracePt t="84029" x="10102850" y="6191250"/>
          <p14:tracePt t="84045" x="10128250" y="6191250"/>
          <p14:tracePt t="84062" x="10153650" y="6191250"/>
          <p14:tracePt t="84079" x="10166350" y="6191250"/>
          <p14:tracePt t="84096" x="10179050" y="6191250"/>
          <p14:tracePt t="84112" x="10185400" y="6191250"/>
          <p14:tracePt t="84129" x="10210800" y="6191250"/>
          <p14:tracePt t="84146" x="10223500" y="6191250"/>
          <p14:tracePt t="84149" x="10242550" y="6191250"/>
          <p14:tracePt t="84163" x="10255250" y="6191250"/>
          <p14:tracePt t="84179" x="10274300" y="6191250"/>
          <p14:tracePt t="84197" x="10299700" y="6191250"/>
          <p14:tracePt t="84212" x="10331450" y="6191250"/>
          <p14:tracePt t="84230" x="10350500" y="6191250"/>
          <p14:tracePt t="84246" x="10369550" y="6191250"/>
          <p14:tracePt t="84263" x="10388600" y="6191250"/>
          <p14:tracePt t="84279" x="10414000" y="6191250"/>
          <p14:tracePt t="84296" x="10439400" y="6191250"/>
          <p14:tracePt t="84312" x="10471150" y="6191250"/>
          <p14:tracePt t="84329" x="10490200" y="6191250"/>
          <p14:tracePt t="84346" x="10521950" y="6184900"/>
          <p14:tracePt t="84362" x="10553700" y="6184900"/>
          <p14:tracePt t="84380" x="10560050" y="6184900"/>
          <p14:tracePt t="84396" x="10585450" y="6184900"/>
          <p14:tracePt t="84413" x="10598150" y="6178550"/>
          <p14:tracePt t="84416" x="10610850" y="6178550"/>
          <p14:tracePt t="84430" x="10623550" y="6178550"/>
          <p14:tracePt t="84447" x="10636250" y="6178550"/>
          <p14:tracePt t="84449" x="10648950" y="6178550"/>
          <p14:tracePt t="84463" x="10661650" y="6178550"/>
          <p14:tracePt t="84479" x="10680700" y="6178550"/>
          <p14:tracePt t="84496" x="10706100" y="6178550"/>
          <p14:tracePt t="84513" x="10718800" y="6178550"/>
          <p14:tracePt t="84529" x="10731500" y="6178550"/>
          <p14:tracePt t="84546" x="10756900" y="6178550"/>
          <p14:tracePt t="84563" x="10788650" y="6178550"/>
          <p14:tracePt t="84579" x="10807700" y="6178550"/>
          <p14:tracePt t="84596" x="10833100" y="6178550"/>
          <p14:tracePt t="84613" x="10845800" y="6178550"/>
          <p14:tracePt t="84630" x="10858500" y="6178550"/>
          <p14:tracePt t="84647" x="10864850" y="6178550"/>
          <p14:tracePt t="84664" x="10883900" y="6178550"/>
          <p14:tracePt t="84679" x="10890250" y="6178550"/>
          <p14:tracePt t="84681" x="10902950" y="6178550"/>
          <p14:tracePt t="84698" x="10915650" y="6178550"/>
          <p14:tracePt t="84713" x="10928350" y="6178550"/>
          <p14:tracePt t="84729" x="10941050" y="6178550"/>
          <p14:tracePt t="84747" x="10953750" y="6178550"/>
          <p14:tracePt t="84780" x="10960100" y="6178550"/>
          <p14:tracePt t="84796" x="10966450" y="6178550"/>
          <p14:tracePt t="84813" x="10979150" y="6178550"/>
          <p14:tracePt t="84830" x="10991850" y="6178550"/>
          <p14:tracePt t="84846" x="10998200" y="6178550"/>
          <p14:tracePt t="85065" x="10979150" y="6178550"/>
          <p14:tracePt t="85073" x="10972800" y="6178550"/>
          <p14:tracePt t="85080" x="10960100" y="6178550"/>
          <p14:tracePt t="85097" x="10928350" y="6178550"/>
          <p14:tracePt t="85113" x="10883900" y="6178550"/>
          <p14:tracePt t="85116" x="10845800" y="6178550"/>
          <p14:tracePt t="85131" x="10826750" y="6178550"/>
          <p14:tracePt t="85147" x="10756900" y="6172200"/>
          <p14:tracePt t="85164" x="10674350" y="6165850"/>
          <p14:tracePt t="85165" x="10648950" y="6159500"/>
          <p14:tracePt t="85180" x="10579100" y="6159500"/>
          <p14:tracePt t="85197" x="10528300" y="6159500"/>
          <p14:tracePt t="85213" x="10414000" y="6159500"/>
          <p14:tracePt t="85230" x="10375900" y="6159500"/>
          <p14:tracePt t="85247" x="10312400" y="6159500"/>
          <p14:tracePt t="85264" x="10248900" y="6159500"/>
          <p14:tracePt t="85266" x="10229850" y="6159500"/>
          <p14:tracePt t="85280" x="10210800" y="6159500"/>
          <p14:tracePt t="85297" x="10115550" y="6140450"/>
          <p14:tracePt t="85314" x="10083800" y="6134100"/>
          <p14:tracePt t="85330" x="10045700" y="6115050"/>
          <p14:tracePt t="85364" x="10039350" y="6115050"/>
          <p14:tracePt t="85381" x="10039350" y="6108700"/>
          <p14:tracePt t="85397" x="10033000" y="6096000"/>
          <p14:tracePt t="85414" x="10033000" y="6057900"/>
          <p14:tracePt t="85431" x="10020300" y="6032500"/>
          <p14:tracePt t="85447" x="10013950" y="6007100"/>
          <p14:tracePt t="85464" x="10007600" y="5994400"/>
          <p14:tracePt t="85535" x="10007600" y="5988050"/>
          <p14:tracePt t="85542" x="10007600" y="5981700"/>
          <p14:tracePt t="85549" x="10001250" y="5981700"/>
          <p14:tracePt t="85564" x="9994900" y="5956300"/>
          <p14:tracePt t="85581" x="9994900" y="5943600"/>
          <p14:tracePt t="85597" x="9994900" y="5937250"/>
          <p14:tracePt t="85615" x="9994900" y="5930900"/>
          <p14:tracePt t="85631" x="9994900" y="5924550"/>
          <p14:tracePt t="85647" x="9994900" y="5911850"/>
          <p14:tracePt t="85664" x="10013950" y="5905500"/>
          <p14:tracePt t="85681" x="10033000" y="5892800"/>
          <p14:tracePt t="85697" x="10045700" y="5886450"/>
          <p14:tracePt t="85714" x="10064750" y="5880100"/>
          <p14:tracePt t="85731" x="10083800" y="5880100"/>
          <p14:tracePt t="85747" x="10109200" y="5873750"/>
          <p14:tracePt t="85764" x="10147300" y="5867400"/>
          <p14:tracePt t="85781" x="10198100" y="5861050"/>
          <p14:tracePt t="85798" x="10274300" y="5848350"/>
          <p14:tracePt t="85814" x="10299700" y="5848350"/>
          <p14:tracePt t="85831" x="10477500" y="5848350"/>
          <p14:tracePt t="85834" x="10560050" y="5848350"/>
          <p14:tracePt t="85848" x="10591800" y="5854700"/>
          <p14:tracePt t="85865" x="10725150" y="5861050"/>
          <p14:tracePt t="85882" x="10769600" y="5861050"/>
          <p14:tracePt t="85899" x="10801350" y="5861050"/>
          <p14:tracePt t="85901" x="10814050" y="5861050"/>
          <p14:tracePt t="85915" x="10833100" y="5861050"/>
          <p14:tracePt t="85931" x="10833100" y="5854700"/>
          <p14:tracePt t="85948" x="10839450" y="5854700"/>
          <p14:tracePt t="85964" x="10852150" y="5848350"/>
          <p14:tracePt t="85981" x="10871200" y="5835650"/>
          <p14:tracePt t="85998" x="10922000" y="5810250"/>
          <p14:tracePt t="86014" x="10966450" y="5791200"/>
          <p14:tracePt t="86031" x="11004550" y="5778500"/>
          <p14:tracePt t="86048" x="11017250" y="5772150"/>
          <p14:tracePt t="86081" x="11017250" y="5765800"/>
          <p14:tracePt t="86098" x="11023600" y="5759450"/>
          <p14:tracePt t="86115" x="11023600" y="5753100"/>
          <p14:tracePt t="86132" x="11029950" y="5746750"/>
          <p14:tracePt t="86148" x="11036300" y="5746750"/>
          <p14:tracePt t="86207" x="11036300" y="5740400"/>
          <p14:tracePt t="86269" x="11036300" y="5734050"/>
          <p14:tracePt t="86282" x="11029950" y="5734050"/>
          <p14:tracePt t="86298" x="10979150" y="5734050"/>
          <p14:tracePt t="86315" x="10915650" y="5734050"/>
          <p14:tracePt t="86331" x="10852150" y="5734050"/>
          <p14:tracePt t="86349" x="10801350" y="5740400"/>
          <p14:tracePt t="86365" x="10725150" y="5746750"/>
          <p14:tracePt t="86382" x="10636250" y="5753100"/>
          <p14:tracePt t="86399" x="10502900" y="5765800"/>
          <p14:tracePt t="86416" x="10388600" y="5765800"/>
          <p14:tracePt t="86417" x="10331450" y="5765800"/>
          <p14:tracePt t="86432" x="10242550" y="5765800"/>
          <p14:tracePt t="86448" x="10140950" y="5765800"/>
          <p14:tracePt t="86465" x="10045700" y="5765800"/>
          <p14:tracePt t="86482" x="9994900" y="5765800"/>
          <p14:tracePt t="86498" x="9956800" y="5765800"/>
          <p14:tracePt t="86516" x="9931400" y="5765800"/>
          <p14:tracePt t="86532" x="9925050" y="5765800"/>
          <p14:tracePt t="86690" x="9944100" y="5772150"/>
          <p14:tracePt t="86697" x="9969500" y="5772150"/>
          <p14:tracePt t="86705" x="10013950" y="5778500"/>
          <p14:tracePt t="86715" x="10147300" y="5784850"/>
          <p14:tracePt t="86732" x="10299700" y="5784850"/>
          <p14:tracePt t="86749" x="10496550" y="5784850"/>
          <p14:tracePt t="86765" x="10604500" y="5778500"/>
          <p14:tracePt t="86782" x="10725150" y="5765800"/>
          <p14:tracePt t="86800" x="10775950" y="5759450"/>
          <p14:tracePt t="86816" x="10788650" y="5753100"/>
          <p14:tracePt t="87019" x="10763250" y="5753100"/>
          <p14:tracePt t="87027" x="10737850" y="5753100"/>
          <p14:tracePt t="87035" x="10699750" y="5759450"/>
          <p14:tracePt t="87049" x="10629900" y="5772150"/>
          <p14:tracePt t="87066" x="10490200" y="5791200"/>
          <p14:tracePt t="87083" x="10388600" y="5803900"/>
          <p14:tracePt t="87086" x="10299700" y="5822950"/>
          <p14:tracePt t="87100" x="10223500" y="5835650"/>
          <p14:tracePt t="87116" x="10147300" y="5835650"/>
          <p14:tracePt t="87133" x="10102850" y="5842000"/>
          <p14:tracePt t="87149" x="10090150" y="5848350"/>
          <p14:tracePt t="87166" x="10090150" y="5854700"/>
          <p14:tracePt t="87183" x="10077450" y="5880100"/>
          <p14:tracePt t="87199" x="10064750" y="5892800"/>
          <p14:tracePt t="87216" x="10045700" y="5930900"/>
          <p14:tracePt t="87233" x="10039350" y="5962650"/>
          <p14:tracePt t="87249" x="10033000" y="5988050"/>
          <p14:tracePt t="87266" x="10033000" y="6026150"/>
          <p14:tracePt t="87283" x="10033000" y="6038850"/>
          <p14:tracePt t="87299" x="10045700" y="6064250"/>
          <p14:tracePt t="87316" x="10052050" y="6076950"/>
          <p14:tracePt t="87319" x="10058400" y="6089650"/>
          <p14:tracePt t="87350" x="10064750" y="6102350"/>
          <p14:tracePt t="87352" x="10071100" y="6102350"/>
          <p14:tracePt t="87366" x="10071100" y="6108700"/>
          <p14:tracePt t="87383" x="10090150" y="6108700"/>
          <p14:tracePt t="87399" x="10115550" y="6115050"/>
          <p14:tracePt t="87416" x="10185400" y="6115050"/>
          <p14:tracePt t="87433" x="10318750" y="6108700"/>
          <p14:tracePt t="87451" x="10420350" y="6102350"/>
          <p14:tracePt t="87466" x="10541000" y="6096000"/>
          <p14:tracePt t="87483" x="10668000" y="6096000"/>
          <p14:tracePt t="87500" x="10775950" y="6089650"/>
          <p14:tracePt t="87516" x="10883900" y="6076950"/>
          <p14:tracePt t="87533" x="10902950" y="6070600"/>
          <p14:tracePt t="87720" x="10877550" y="6070600"/>
          <p14:tracePt t="87728" x="10864850" y="6070600"/>
          <p14:tracePt t="87735" x="10833100" y="6070600"/>
          <p14:tracePt t="87750" x="10706100" y="6070600"/>
          <p14:tracePt t="87767" x="10579100" y="6070600"/>
          <p14:tracePt t="87783" x="10445750" y="6070600"/>
          <p14:tracePt t="87800" x="10318750" y="6083300"/>
          <p14:tracePt t="87817" x="10204450" y="6096000"/>
          <p14:tracePt t="87834" x="10109200" y="6108700"/>
          <p14:tracePt t="87836" x="10096500" y="6108700"/>
          <p14:tracePt t="87850" x="10071100" y="6108700"/>
          <p14:tracePt t="87867" x="10026650" y="6115050"/>
          <p14:tracePt t="87869" x="10013950" y="6115050"/>
          <p14:tracePt t="87883" x="9994900" y="6115050"/>
          <p14:tracePt t="87900" x="9982200" y="6115050"/>
          <p14:tracePt t="87917" x="9975850" y="6115050"/>
          <p14:tracePt t="87933" x="9969500" y="6121400"/>
          <p14:tracePt t="87950" x="9963150" y="6121400"/>
          <p14:tracePt t="88122" x="9988550" y="6121400"/>
          <p14:tracePt t="88130" x="10020300" y="6121400"/>
          <p14:tracePt t="88138" x="10064750" y="6121400"/>
          <p14:tracePt t="88150" x="10160000" y="6121400"/>
          <p14:tracePt t="88167" x="10299700" y="6121400"/>
          <p14:tracePt t="88184" x="10420350" y="6127750"/>
          <p14:tracePt t="88200" x="10496550" y="6134100"/>
          <p14:tracePt t="88217" x="10541000" y="6140450"/>
          <p14:tracePt t="88234" x="10560050" y="6140450"/>
          <p14:tracePt t="88251" x="10572750" y="6140450"/>
          <p14:tracePt t="88267" x="10604500" y="6140450"/>
          <p14:tracePt t="88284" x="10661650" y="6140450"/>
          <p14:tracePt t="88301" x="10712450" y="6140450"/>
          <p14:tracePt t="88318" x="10782300" y="6140450"/>
          <p14:tracePt t="88334" x="10845800" y="6134100"/>
          <p14:tracePt t="88335" x="10858500" y="6134100"/>
          <p14:tracePt t="88351" x="10883900" y="6134100"/>
          <p14:tracePt t="88367" x="10896600" y="6134100"/>
          <p14:tracePt t="88384" x="10909300" y="6134100"/>
          <p14:tracePt t="88401" x="10934700" y="6134100"/>
          <p14:tracePt t="88417" x="10966450" y="6134100"/>
          <p14:tracePt t="88434" x="11004550" y="6134100"/>
          <p14:tracePt t="88451" x="11010900" y="6134100"/>
          <p14:tracePt t="88467" x="11017250" y="6134100"/>
          <p14:tracePt t="88587" x="10979150" y="6134100"/>
          <p14:tracePt t="88596" x="10953750" y="6134100"/>
          <p14:tracePt t="88604" x="10915650" y="6134100"/>
          <p14:tracePt t="88618" x="10814050" y="6134100"/>
          <p14:tracePt t="88634" x="10693400" y="6134100"/>
          <p14:tracePt t="88651" x="10610850" y="6134100"/>
          <p14:tracePt t="88668" x="10541000" y="6134100"/>
          <p14:tracePt t="88684" x="10509250" y="6134100"/>
          <p14:tracePt t="88701" x="10483850" y="6140450"/>
          <p14:tracePt t="88718" x="10471150" y="6140450"/>
          <p14:tracePt t="88734" x="10452100" y="6146800"/>
          <p14:tracePt t="88751" x="10426700" y="6146800"/>
          <p14:tracePt t="88768" x="10382250" y="6146800"/>
          <p14:tracePt t="88771" x="10337800" y="6146800"/>
          <p14:tracePt t="88785" x="10318750" y="6146800"/>
          <p14:tracePt t="88802" x="10204450" y="6146800"/>
          <p14:tracePt t="88818" x="10191750" y="6146800"/>
          <p14:tracePt t="88835" x="10134600" y="6146800"/>
          <p14:tracePt t="88851" x="10121900" y="6146800"/>
          <p14:tracePt t="88868" x="10115550" y="6146800"/>
          <p14:tracePt t="88885" x="10109200" y="6146800"/>
          <p14:tracePt t="88901" x="10102850" y="6153150"/>
          <p14:tracePt t="88918" x="10096500" y="6153150"/>
          <p14:tracePt t="88935" x="10090150" y="6153150"/>
          <p14:tracePt t="89032" x="10096500" y="6153150"/>
          <p14:tracePt t="89039" x="10109200" y="6153150"/>
          <p14:tracePt t="89052" x="10179050" y="6153150"/>
          <p14:tracePt t="89069" x="10204450" y="6153150"/>
          <p14:tracePt t="89072" x="10255250" y="6153150"/>
          <p14:tracePt t="89085" x="10375900" y="6153150"/>
          <p14:tracePt t="89102" x="10464800" y="6153150"/>
          <p14:tracePt t="89118" x="10566400" y="6153150"/>
          <p14:tracePt t="89135" x="10680700" y="6153150"/>
          <p14:tracePt t="89152" x="10737850" y="6153150"/>
          <p14:tracePt t="89168" x="10769600" y="6153150"/>
          <p14:tracePt t="89185" x="10788650" y="6153150"/>
          <p14:tracePt t="89202" x="10807700" y="6153150"/>
          <p14:tracePt t="89218" x="10833100" y="6153150"/>
          <p14:tracePt t="89235" x="10877550" y="6153150"/>
          <p14:tracePt t="89237" x="10883900" y="6153150"/>
          <p14:tracePt t="89252" x="10915650" y="6146800"/>
          <p14:tracePt t="89269" x="10960100" y="6146800"/>
          <p14:tracePt t="89286" x="11017250" y="6140450"/>
          <p14:tracePt t="89302" x="11029950" y="6140450"/>
          <p14:tracePt t="90045" x="0" y="0"/>
        </p14:tracePtLst>
        <p14:tracePtLst>
          <p14:tracePt t="92742" x="9880600" y="3930650"/>
          <p14:tracePt t="92812" x="9886950" y="3937000"/>
          <p14:tracePt t="92820" x="9893300" y="3937000"/>
          <p14:tracePt t="92827" x="9899650" y="3943350"/>
          <p14:tracePt t="92839" x="9925050" y="3949700"/>
          <p14:tracePt t="92856" x="9963150" y="3962400"/>
          <p14:tracePt t="92873" x="10001250" y="3968750"/>
          <p14:tracePt t="92890" x="10077450" y="3968750"/>
          <p14:tracePt t="92906" x="10166350" y="3968750"/>
          <p14:tracePt t="92923" x="10274300" y="3968750"/>
          <p14:tracePt t="92940" x="10363200" y="3968750"/>
          <p14:tracePt t="92956" x="10426700" y="3968750"/>
          <p14:tracePt t="92959" x="10464800" y="3968750"/>
          <p14:tracePt t="92973" x="10547350" y="3975100"/>
          <p14:tracePt t="92990" x="10598150" y="3981450"/>
          <p14:tracePt t="93007" x="10655300" y="3981450"/>
          <p14:tracePt t="93024" x="10706100" y="3981450"/>
          <p14:tracePt t="93040" x="10788650" y="3981450"/>
          <p14:tracePt t="93057" x="10877550" y="3968750"/>
          <p14:tracePt t="93059" x="10890250" y="3968750"/>
          <p14:tracePt t="93073" x="10928350" y="3956050"/>
          <p14:tracePt t="93090" x="10953750" y="3943350"/>
          <p14:tracePt t="93107" x="10998200" y="3924300"/>
          <p14:tracePt t="93123" x="11029950" y="3898900"/>
          <p14:tracePt t="93140" x="11061700" y="3873500"/>
          <p14:tracePt t="93157" x="11080750" y="3854450"/>
          <p14:tracePt t="93174" x="11112500" y="3822700"/>
          <p14:tracePt t="93190" x="11137900" y="3784600"/>
          <p14:tracePt t="93207" x="11163300" y="3752850"/>
          <p14:tracePt t="93224" x="11188700" y="3714750"/>
          <p14:tracePt t="93241" x="11201400" y="3683000"/>
          <p14:tracePt t="93257" x="11207750" y="3657600"/>
          <p14:tracePt t="93274" x="11214100" y="3619500"/>
          <p14:tracePt t="93290" x="11214100" y="3594100"/>
          <p14:tracePt t="93307" x="11214100" y="3568700"/>
          <p14:tracePt t="93310" x="11207750" y="3543300"/>
          <p14:tracePt t="93323" x="11207750" y="3530600"/>
          <p14:tracePt t="93341" x="11201400" y="3492500"/>
          <p14:tracePt t="93343" x="11195050" y="3473450"/>
          <p14:tracePt t="93357" x="11182350" y="3454400"/>
          <p14:tracePt t="93373" x="11176000" y="3429000"/>
          <p14:tracePt t="93390" x="11144250" y="3397250"/>
          <p14:tracePt t="93424" x="11118850" y="3371850"/>
          <p14:tracePt t="93441" x="11093450" y="3365500"/>
          <p14:tracePt t="93457" x="11080750" y="3359150"/>
          <p14:tracePt t="93474" x="11042650" y="3340100"/>
          <p14:tracePt t="93491" x="11017250" y="3327400"/>
          <p14:tracePt t="93507" x="10979150" y="3308350"/>
          <p14:tracePt t="93524" x="10902950" y="3263900"/>
          <p14:tracePt t="93541" x="10858500" y="3244850"/>
          <p14:tracePt t="93558" x="10814050" y="3225800"/>
          <p14:tracePt t="93574" x="10744200" y="3206750"/>
          <p14:tracePt t="93576" x="10731500" y="3206750"/>
          <p14:tracePt t="93591" x="10712450" y="3206750"/>
          <p14:tracePt t="93608" x="10636250" y="3206750"/>
          <p14:tracePt t="93624" x="10534650" y="3206750"/>
          <p14:tracePt t="93640" x="10471150" y="3206750"/>
          <p14:tracePt t="93657" x="10407650" y="3206750"/>
          <p14:tracePt t="93674" x="10344150" y="3206750"/>
          <p14:tracePt t="93691" x="10318750" y="3206750"/>
          <p14:tracePt t="93707" x="10236200" y="3206750"/>
          <p14:tracePt t="93724" x="10198100" y="3206750"/>
          <p14:tracePt t="93741" x="10160000" y="3213100"/>
          <p14:tracePt t="93758" x="10064750" y="3238500"/>
          <p14:tracePt t="93774" x="9956800" y="3257550"/>
          <p14:tracePt t="93791" x="9931400" y="3263900"/>
          <p14:tracePt t="93808" x="9836150" y="3282950"/>
          <p14:tracePt t="93809" x="9702800" y="3308350"/>
          <p14:tracePt t="93824" x="9671050" y="3308350"/>
          <p14:tracePt t="93841" x="9639300" y="3321050"/>
          <p14:tracePt t="93843" x="9632950" y="3321050"/>
          <p14:tracePt t="93857" x="9620250" y="3327400"/>
          <p14:tracePt t="93874" x="9613900" y="3333750"/>
          <p14:tracePt t="93891" x="9607550" y="3352800"/>
          <p14:tracePt t="93907" x="9594850" y="3378200"/>
          <p14:tracePt t="93924" x="9575800" y="3403600"/>
          <p14:tracePt t="93941" x="9563100" y="3435350"/>
          <p14:tracePt t="93958" x="9556750" y="3460750"/>
          <p14:tracePt t="93975" x="9556750" y="3479800"/>
          <p14:tracePt t="93992" x="9556750" y="3505200"/>
          <p14:tracePt t="94008" x="9556750" y="3530600"/>
          <p14:tracePt t="94024" x="9556750" y="3556000"/>
          <p14:tracePt t="94041" x="9556750" y="3581400"/>
          <p14:tracePt t="94044" x="9556750" y="3600450"/>
          <p14:tracePt t="94058" x="9556750" y="3613150"/>
          <p14:tracePt t="94074" x="9556750" y="3632200"/>
          <p14:tracePt t="94077" x="9569450" y="3644900"/>
          <p14:tracePt t="94092" x="9582150" y="3670300"/>
          <p14:tracePt t="94108" x="9613900" y="3702050"/>
          <p14:tracePt t="94125" x="9626600" y="3714750"/>
          <p14:tracePt t="94141" x="9658350" y="3733800"/>
          <p14:tracePt t="94158" x="9728200" y="3765550"/>
          <p14:tracePt t="94175" x="9779000" y="3784600"/>
          <p14:tracePt t="94191" x="9829800" y="3803650"/>
          <p14:tracePt t="94208" x="9867900" y="3810000"/>
          <p14:tracePt t="94211" x="9925050" y="3835400"/>
          <p14:tracePt t="94225" x="10033000" y="3867150"/>
          <p14:tracePt t="94242" x="10102850" y="3886200"/>
          <p14:tracePt t="94259" x="10204450" y="3924300"/>
          <p14:tracePt t="94275" x="10312400" y="3943350"/>
          <p14:tracePt t="94292" x="10414000" y="3956050"/>
          <p14:tracePt t="94309" x="10509250" y="3962400"/>
          <p14:tracePt t="94325" x="10604500" y="3962400"/>
          <p14:tracePt t="94326" x="10629900" y="3962400"/>
          <p14:tracePt t="94342" x="10687050" y="3962400"/>
          <p14:tracePt t="94358" x="10807700" y="3949700"/>
          <p14:tracePt t="94375" x="10934700" y="3917950"/>
          <p14:tracePt t="94391" x="10998200" y="3905250"/>
          <p14:tracePt t="94408" x="11049000" y="3892550"/>
          <p14:tracePt t="94425" x="11131550" y="3867150"/>
          <p14:tracePt t="94442" x="11169650" y="3848100"/>
          <p14:tracePt t="94459" x="11245850" y="3822700"/>
          <p14:tracePt t="94475" x="11290300" y="3797300"/>
          <p14:tracePt t="94493" x="11322050" y="3771900"/>
          <p14:tracePt t="94494" x="11360150" y="3740150"/>
          <p14:tracePt t="94509" x="11372850" y="3733800"/>
          <p14:tracePt t="94525" x="11391900" y="3714750"/>
          <p14:tracePt t="94542" x="11410950" y="3695700"/>
          <p14:tracePt t="94544" x="11410950" y="3689350"/>
          <p14:tracePt t="94559" x="11417300" y="3676650"/>
          <p14:tracePt t="94575" x="11442700" y="3613150"/>
          <p14:tracePt t="94592" x="11455400" y="3575050"/>
          <p14:tracePt t="94609" x="11455400" y="3530600"/>
          <p14:tracePt t="94625" x="11455400" y="3498850"/>
          <p14:tracePt t="94642" x="11455400" y="3473450"/>
          <p14:tracePt t="94658" x="11442700" y="3448050"/>
          <p14:tracePt t="94675" x="11430000" y="3435350"/>
          <p14:tracePt t="94692" x="11410950" y="3416300"/>
          <p14:tracePt t="94709" x="11398250" y="3390900"/>
          <p14:tracePt t="94712" x="11379200" y="3384550"/>
          <p14:tracePt t="94726" x="11366500" y="3371850"/>
          <p14:tracePt t="94742" x="11334750" y="3346450"/>
          <p14:tracePt t="94759" x="11290300" y="3327400"/>
          <p14:tracePt t="94760" x="11271250" y="3314700"/>
          <p14:tracePt t="94776" x="11220450" y="3295650"/>
          <p14:tracePt t="94792" x="11163300" y="3276600"/>
          <p14:tracePt t="94810" x="11137900" y="3270250"/>
          <p14:tracePt t="94812" x="11106150" y="3257550"/>
          <p14:tracePt t="94825" x="11087100" y="3257550"/>
          <p14:tracePt t="94842" x="11029950" y="3244850"/>
          <p14:tracePt t="94859" x="10934700" y="3219450"/>
          <p14:tracePt t="94875" x="10890250" y="3213100"/>
          <p14:tracePt t="94893" x="10820400" y="3206750"/>
          <p14:tracePt t="94909" x="10737850" y="3200400"/>
          <p14:tracePt t="94926" x="10655300" y="3200400"/>
          <p14:tracePt t="94942" x="10572750" y="3200400"/>
          <p14:tracePt t="94959" x="10521950" y="3200400"/>
          <p14:tracePt t="94976" x="10426700" y="3200400"/>
          <p14:tracePt t="94993" x="10337800" y="3200400"/>
          <p14:tracePt t="94994" x="10299700" y="3200400"/>
          <p14:tracePt t="95010" x="10267950" y="3200400"/>
          <p14:tracePt t="95026" x="10223500" y="3200400"/>
          <p14:tracePt t="95042" x="10198100" y="3200400"/>
          <p14:tracePt t="95059" x="10160000" y="3200400"/>
          <p14:tracePt t="95076" x="10115550" y="3219450"/>
          <p14:tracePt t="95092" x="10064750" y="3238500"/>
          <p14:tracePt t="95109" x="9994900" y="3263900"/>
          <p14:tracePt t="95126" x="9950450" y="3282950"/>
          <p14:tracePt t="95142" x="9874250" y="3321050"/>
          <p14:tracePt t="95159" x="9836150" y="3340100"/>
          <p14:tracePt t="95176" x="9817100" y="3359150"/>
          <p14:tracePt t="95193" x="9810750" y="3384550"/>
          <p14:tracePt t="95210" x="9804400" y="3397250"/>
          <p14:tracePt t="95226" x="9804400" y="3422650"/>
          <p14:tracePt t="95243" x="9804400" y="3454400"/>
          <p14:tracePt t="95260" x="9804400" y="3467100"/>
          <p14:tracePt t="95276" x="9804400" y="3505200"/>
          <p14:tracePt t="95293" x="9810750" y="3524250"/>
          <p14:tracePt t="95309" x="9817100" y="3556000"/>
          <p14:tracePt t="95326" x="9836150" y="3587750"/>
          <p14:tracePt t="95328" x="9836150" y="3600450"/>
          <p14:tracePt t="95343" x="9848850" y="3613150"/>
          <p14:tracePt t="95360" x="9893300" y="3676650"/>
          <p14:tracePt t="95376" x="9912350" y="3695700"/>
          <p14:tracePt t="95393" x="9956800" y="3727450"/>
          <p14:tracePt t="95395" x="9963150" y="3740150"/>
          <p14:tracePt t="95410" x="10001250" y="3765550"/>
          <p14:tracePt t="95426" x="10039350" y="3784600"/>
          <p14:tracePt t="95443" x="10109200" y="3810000"/>
          <p14:tracePt t="95459" x="10166350" y="3829050"/>
          <p14:tracePt t="95477" x="10242550" y="3854450"/>
          <p14:tracePt t="95493" x="10344150" y="3879850"/>
          <p14:tracePt t="95510" x="10439400" y="3898900"/>
          <p14:tracePt t="95526" x="10534650" y="3911600"/>
          <p14:tracePt t="95544" x="10629900" y="3917950"/>
          <p14:tracePt t="95560" x="10699750" y="3917950"/>
          <p14:tracePt t="95562" x="10725150" y="3917950"/>
          <p14:tracePt t="95576" x="10750550" y="3917950"/>
          <p14:tracePt t="95593" x="10852150" y="3905250"/>
          <p14:tracePt t="95610" x="10877550" y="3886200"/>
          <p14:tracePt t="95626" x="10890250" y="3886200"/>
          <p14:tracePt t="95643" x="10915650" y="3867150"/>
          <p14:tracePt t="95660" x="10960100" y="3841750"/>
          <p14:tracePt t="95663" x="10991850" y="3822700"/>
          <p14:tracePt t="95676" x="10998200" y="3816350"/>
          <p14:tracePt t="95694" x="11055350" y="3797300"/>
          <p14:tracePt t="95697" x="11087100" y="3784600"/>
          <p14:tracePt t="95710" x="11106150" y="3778250"/>
          <p14:tracePt t="95727" x="11150600" y="3765550"/>
          <p14:tracePt t="95729" x="11169650" y="3759200"/>
          <p14:tracePt t="95744" x="11176000" y="3752850"/>
          <p14:tracePt t="95760" x="11214100" y="3727450"/>
          <p14:tracePt t="95776" x="11239500" y="3702050"/>
          <p14:tracePt t="95793" x="11252200" y="3683000"/>
          <p14:tracePt t="95810" x="11258550" y="3663950"/>
          <p14:tracePt t="95826" x="11264900" y="3651250"/>
          <p14:tracePt t="95843" x="11264900" y="3632200"/>
          <p14:tracePt t="95860" x="11264900" y="3606800"/>
          <p14:tracePt t="95877" x="11264900" y="3575050"/>
          <p14:tracePt t="95893" x="11258550" y="3543300"/>
          <p14:tracePt t="95896" x="11252200" y="3524250"/>
          <p14:tracePt t="95910" x="11239500" y="3511550"/>
          <p14:tracePt t="95927" x="11226800" y="3486150"/>
          <p14:tracePt t="95929" x="11220450" y="3473450"/>
          <p14:tracePt t="95944" x="11207750" y="3467100"/>
          <p14:tracePt t="95961" x="11195050" y="3460750"/>
          <p14:tracePt t="95963" x="11195050" y="3454400"/>
          <p14:tracePt t="95977" x="11188700" y="3448050"/>
          <p14:tracePt t="95995" x="11169650" y="3429000"/>
          <p14:tracePt t="96011" x="11150600" y="3409950"/>
          <p14:tracePt t="96027" x="11131550" y="3390900"/>
          <p14:tracePt t="96044" x="11112500" y="3371850"/>
          <p14:tracePt t="96061" x="11093450" y="3359150"/>
          <p14:tracePt t="96077" x="11074400" y="3340100"/>
          <p14:tracePt t="96094" x="11068050" y="3340100"/>
          <p14:tracePt t="96110" x="11055350" y="3327400"/>
          <p14:tracePt t="96127" x="11023600" y="3314700"/>
          <p14:tracePt t="96144" x="11004550" y="3302000"/>
          <p14:tracePt t="96160" x="10941050" y="3282950"/>
          <p14:tracePt t="96162" x="10922000" y="3276600"/>
          <p14:tracePt t="96178" x="10890250" y="3263900"/>
          <p14:tracePt t="96195" x="10845800" y="3238500"/>
          <p14:tracePt t="96211" x="10833100" y="3238500"/>
          <p14:tracePt t="96308" x="10826750" y="3238500"/>
          <p14:tracePt t="96315" x="10814050" y="3238500"/>
          <p14:tracePt t="96316" x="0" y="0"/>
        </p14:tracePtLst>
        <p14:tracePtLst>
          <p14:tracePt t="96972" x="1860550" y="1847850"/>
          <p14:tracePt t="97058" x="1885950" y="1854200"/>
          <p14:tracePt t="97065" x="1917700" y="1854200"/>
          <p14:tracePt t="97078" x="1987550" y="1860550"/>
          <p14:tracePt t="97095" x="2133600" y="1873250"/>
          <p14:tracePt t="97112" x="2266950" y="1879600"/>
          <p14:tracePt t="97128" x="2368550" y="1885950"/>
          <p14:tracePt t="97145" x="2508250" y="1892300"/>
          <p14:tracePt t="97162" x="2622550" y="1892300"/>
          <p14:tracePt t="97179" x="2736850" y="1873250"/>
          <p14:tracePt t="97196" x="2819400" y="1860550"/>
          <p14:tracePt t="97212" x="2844800" y="1847850"/>
          <p14:tracePt t="97228" x="2851150" y="1841500"/>
          <p14:tracePt t="97245" x="2870200" y="1816100"/>
          <p14:tracePt t="97246" x="2876550" y="1797050"/>
          <p14:tracePt t="97262" x="2908300" y="1746250"/>
          <p14:tracePt t="97278" x="2927350" y="1701800"/>
          <p14:tracePt t="97295" x="2946400" y="1670050"/>
          <p14:tracePt t="97312" x="2952750" y="1631950"/>
          <p14:tracePt t="97328" x="2952750" y="1600200"/>
          <p14:tracePt t="97345" x="2959100" y="1574800"/>
          <p14:tracePt t="97362" x="2965450" y="1543050"/>
          <p14:tracePt t="97378" x="2965450" y="1524000"/>
          <p14:tracePt t="97396" x="2965450" y="1492250"/>
          <p14:tracePt t="97412" x="2946400" y="1441450"/>
          <p14:tracePt t="97429" x="2921000" y="1403350"/>
          <p14:tracePt t="97445" x="2876550" y="1358900"/>
          <p14:tracePt t="97462" x="2851150" y="1327150"/>
          <p14:tracePt t="97478" x="2813050" y="1301750"/>
          <p14:tracePt t="97495" x="2781300" y="1282700"/>
          <p14:tracePt t="97512" x="2736850" y="1263650"/>
          <p14:tracePt t="97529" x="2698750" y="1257300"/>
          <p14:tracePt t="97545" x="2660650" y="1257300"/>
          <p14:tracePt t="97547" x="2616200" y="1257300"/>
          <p14:tracePt t="97562" x="2590800" y="1250950"/>
          <p14:tracePt t="97579" x="2520950" y="1238250"/>
          <p14:tracePt t="97581" x="2476500" y="1231900"/>
          <p14:tracePt t="97596" x="2387600" y="1219200"/>
          <p14:tracePt t="97613" x="2305050" y="1206500"/>
          <p14:tracePt t="97629" x="2254250" y="1200150"/>
          <p14:tracePt t="97645" x="2228850" y="1193800"/>
          <p14:tracePt t="97663" x="2216150" y="1193800"/>
          <p14:tracePt t="97679" x="2197100" y="1193800"/>
          <p14:tracePt t="97696" x="2171700" y="1200150"/>
          <p14:tracePt t="97712" x="2120900" y="1212850"/>
          <p14:tracePt t="97729" x="2025650" y="1225550"/>
          <p14:tracePt t="97746" x="1949450" y="1231900"/>
          <p14:tracePt t="97762" x="1898650" y="1244600"/>
          <p14:tracePt t="97779" x="1866900" y="1257300"/>
          <p14:tracePt t="97796" x="1847850" y="1257300"/>
          <p14:tracePt t="97812" x="1822450" y="1270000"/>
          <p14:tracePt t="97830" x="1790700" y="1282700"/>
          <p14:tracePt t="97846" x="1746250" y="1314450"/>
          <p14:tracePt t="97863" x="1689100" y="1358900"/>
          <p14:tracePt t="97879" x="1612900" y="1409700"/>
          <p14:tracePt t="97896" x="1524000" y="1460500"/>
          <p14:tracePt t="97913" x="1466850" y="1479550"/>
          <p14:tracePt t="97930" x="1447800" y="1498600"/>
          <p14:tracePt t="97946" x="1435100" y="1498600"/>
          <p14:tracePt t="97963" x="1435100" y="1504950"/>
          <p14:tracePt t="97979" x="1435100" y="1517650"/>
          <p14:tracePt t="97996" x="1435100" y="1543050"/>
          <p14:tracePt t="98001" x="1435100" y="1568450"/>
          <p14:tracePt t="98012" x="1447800" y="1593850"/>
          <p14:tracePt t="98029" x="1466850" y="1651000"/>
          <p14:tracePt t="98046" x="1517650" y="1733550"/>
          <p14:tracePt t="98063" x="1543050" y="1771650"/>
          <p14:tracePt t="98064" x="1562100" y="1797050"/>
          <p14:tracePt t="98096" x="1587500" y="1822450"/>
          <p14:tracePt t="98113" x="1619250" y="1847850"/>
          <p14:tracePt t="98129" x="1676400" y="1873250"/>
          <p14:tracePt t="98147" x="1765300" y="1911350"/>
          <p14:tracePt t="98163" x="1879600" y="1949450"/>
          <p14:tracePt t="98179" x="2012950" y="1974850"/>
          <p14:tracePt t="98197" x="2127250" y="1993900"/>
          <p14:tracePt t="98213" x="2476500" y="2025650"/>
          <p14:tracePt t="98230" x="2609850" y="2025650"/>
          <p14:tracePt t="98246" x="2813050" y="2025650"/>
          <p14:tracePt t="98263" x="2940050" y="2019300"/>
          <p14:tracePt t="98280" x="2978150" y="1993900"/>
          <p14:tracePt t="98296" x="2997200" y="1974850"/>
          <p14:tracePt t="98313" x="3009900" y="1930400"/>
          <p14:tracePt t="98330" x="3028950" y="1879600"/>
          <p14:tracePt t="98346" x="3054350" y="1816100"/>
          <p14:tracePt t="98363" x="3079750" y="1752600"/>
          <p14:tracePt t="98367" x="3086100" y="1720850"/>
          <p14:tracePt t="98380" x="3086100" y="1701800"/>
          <p14:tracePt t="98397" x="3098800" y="1663700"/>
          <p14:tracePt t="98400" x="3098800" y="1638300"/>
          <p14:tracePt t="98414" x="3098800" y="1606550"/>
          <p14:tracePt t="98430" x="3098800" y="1562100"/>
          <p14:tracePt t="98447" x="3086100" y="1517650"/>
          <p14:tracePt t="98463" x="3022600" y="1454150"/>
          <p14:tracePt t="98480" x="2952750" y="1403350"/>
          <p14:tracePt t="98497" x="2876550" y="1358900"/>
          <p14:tracePt t="98513" x="2838450" y="1339850"/>
          <p14:tracePt t="98530" x="2781300" y="1314450"/>
          <p14:tracePt t="98547" x="2730500" y="1295400"/>
          <p14:tracePt t="98563" x="2647950" y="1282700"/>
          <p14:tracePt t="98580" x="2571750" y="1276350"/>
          <p14:tracePt t="98597" x="2501900" y="1276350"/>
          <p14:tracePt t="98613" x="2406650" y="1270000"/>
          <p14:tracePt t="98630" x="2349500" y="1270000"/>
          <p14:tracePt t="98647" x="2298700" y="1270000"/>
          <p14:tracePt t="98649" x="2279650" y="1270000"/>
          <p14:tracePt t="98664" x="2203450" y="1270000"/>
          <p14:tracePt t="98681" x="2114550" y="1270000"/>
          <p14:tracePt t="98697" x="2019300" y="1282700"/>
          <p14:tracePt t="98714" x="1949450" y="1295400"/>
          <p14:tracePt t="98731" x="1917700" y="1308100"/>
          <p14:tracePt t="98747" x="1847850" y="1339850"/>
          <p14:tracePt t="98763" x="1784350" y="1390650"/>
          <p14:tracePt t="98780" x="1746250" y="1409700"/>
          <p14:tracePt t="98797" x="1689100" y="1454150"/>
          <p14:tracePt t="98813" x="1657350" y="1473200"/>
          <p14:tracePt t="98830" x="1638300" y="1492250"/>
          <p14:tracePt t="98847" x="1631950" y="1498600"/>
          <p14:tracePt t="98864" x="1631950" y="1524000"/>
          <p14:tracePt t="98867" x="1631950" y="1536700"/>
          <p14:tracePt t="98881" x="1631950" y="1562100"/>
          <p14:tracePt t="98897" x="1638300" y="1676400"/>
          <p14:tracePt t="98915" x="1670050" y="1784350"/>
          <p14:tracePt t="98931" x="1701800" y="1860550"/>
          <p14:tracePt t="98948" x="1733550" y="1892300"/>
          <p14:tracePt t="98964" x="1752600" y="1911350"/>
          <p14:tracePt t="98980" x="1784350" y="1917700"/>
          <p14:tracePt t="98997" x="1905000" y="1924050"/>
          <p14:tracePt t="99014" x="2057400" y="1924050"/>
          <p14:tracePt t="99031" x="2216150" y="1924050"/>
          <p14:tracePt t="99047" x="2457450" y="1924050"/>
          <p14:tracePt t="99064" x="2584450" y="1924050"/>
          <p14:tracePt t="99066" x="2667000" y="1917700"/>
          <p14:tracePt t="99080" x="2705100" y="1911350"/>
          <p14:tracePt t="99097" x="2730500" y="1898650"/>
          <p14:tracePt t="99114" x="2736850" y="1892300"/>
          <p14:tracePt t="99117" x="2743200" y="1892300"/>
          <p14:tracePt t="99131" x="2743200" y="1885950"/>
          <p14:tracePt t="99147" x="2749550" y="1873250"/>
          <p14:tracePt t="99164" x="2755900" y="1860550"/>
          <p14:tracePt t="99181" x="2762250" y="1847850"/>
          <p14:tracePt t="99198" x="2762250" y="1841500"/>
          <p14:tracePt t="99214" x="2768600" y="1822450"/>
          <p14:tracePt t="99231" x="2774950" y="1803400"/>
          <p14:tracePt t="99247" x="2781300" y="1778000"/>
          <p14:tracePt t="99264" x="2787650" y="1733550"/>
          <p14:tracePt t="99281" x="2787650" y="1708150"/>
          <p14:tracePt t="99372" x="0" y="0"/>
        </p14:tracePtLst>
        <p14:tracePtLst>
          <p14:tracePt t="101819" x="9950450" y="5543550"/>
          <p14:tracePt t="101828" x="9937750" y="5543550"/>
          <p14:tracePt t="101837" x="9906000" y="5537200"/>
          <p14:tracePt t="101851" x="9848850" y="5537200"/>
          <p14:tracePt t="101868" x="9772650" y="5537200"/>
          <p14:tracePt t="101884" x="9715500" y="5537200"/>
          <p14:tracePt t="101901" x="9658350" y="5537200"/>
          <p14:tracePt t="101917" x="9626600" y="5556250"/>
          <p14:tracePt t="101934" x="9594850" y="5575300"/>
          <p14:tracePt t="101951" x="9556750" y="5613400"/>
          <p14:tracePt t="101952" x="9550400" y="5619750"/>
          <p14:tracePt t="101967" x="9531350" y="5632450"/>
          <p14:tracePt t="101984" x="9518650" y="5651500"/>
          <p14:tracePt t="102001" x="9512300" y="5670550"/>
          <p14:tracePt t="102018" x="9512300" y="5689600"/>
          <p14:tracePt t="102034" x="9512300" y="5708650"/>
          <p14:tracePt t="102051" x="9505950" y="5734050"/>
          <p14:tracePt t="102067" x="9505950" y="5746750"/>
          <p14:tracePt t="102084" x="9505950" y="5772150"/>
          <p14:tracePt t="102102" x="9505950" y="5816600"/>
          <p14:tracePt t="102104" x="9512300" y="5829300"/>
          <p14:tracePt t="102118" x="9512300" y="5848350"/>
          <p14:tracePt t="102135" x="9531350" y="5886450"/>
          <p14:tracePt t="102136" x="9531350" y="5892800"/>
          <p14:tracePt t="102151" x="9544050" y="5905500"/>
          <p14:tracePt t="102168" x="9556750" y="5924550"/>
          <p14:tracePt t="102184" x="9575800" y="5930900"/>
          <p14:tracePt t="102201" x="9588500" y="5937250"/>
          <p14:tracePt t="102203" x="9620250" y="5943600"/>
          <p14:tracePt t="102218" x="9702800" y="5943600"/>
          <p14:tracePt t="102234" x="9759950" y="5943600"/>
          <p14:tracePt t="102251" x="9810750" y="5943600"/>
          <p14:tracePt t="102268" x="9886950" y="5943600"/>
          <p14:tracePt t="102285" x="9925050" y="5943600"/>
          <p14:tracePt t="102301" x="9937750" y="5930900"/>
          <p14:tracePt t="102318" x="9956800" y="5924550"/>
          <p14:tracePt t="102335" x="9969500" y="5911850"/>
          <p14:tracePt t="102351" x="9988550" y="5892800"/>
          <p14:tracePt t="102368" x="9994900" y="5867400"/>
          <p14:tracePt t="102385" x="10001250" y="5854700"/>
          <p14:tracePt t="102401" x="10001250" y="5816600"/>
          <p14:tracePt t="102402" x="10001250" y="5803900"/>
          <p14:tracePt t="102418" x="10001250" y="5778500"/>
          <p14:tracePt t="102435" x="10001250" y="5740400"/>
          <p14:tracePt t="102452" x="9975850" y="5689600"/>
          <p14:tracePt t="102468" x="9956800" y="5657850"/>
          <p14:tracePt t="102485" x="9918700" y="5607050"/>
          <p14:tracePt t="102502" x="9893300" y="5588000"/>
          <p14:tracePt t="102518" x="9867900" y="5568950"/>
          <p14:tracePt t="102535" x="9855200" y="5562600"/>
          <p14:tracePt t="102551" x="9842500" y="5562600"/>
          <p14:tracePt t="102568" x="9836150" y="5562600"/>
          <p14:tracePt t="102586" x="9810750" y="5562600"/>
          <p14:tracePt t="102602" x="9772650" y="5562600"/>
          <p14:tracePt t="102604" x="9734550" y="5562600"/>
          <p14:tracePt t="102618" x="9715500" y="5562600"/>
          <p14:tracePt t="102635" x="9639300" y="5568950"/>
          <p14:tracePt t="102636" x="9582150" y="5568950"/>
          <p14:tracePt t="102652" x="9531350" y="5575300"/>
          <p14:tracePt t="102668" x="9467850" y="5581650"/>
          <p14:tracePt t="102685" x="9429750" y="5588000"/>
          <p14:tracePt t="102702" x="9423400" y="5600700"/>
          <p14:tracePt t="102735" x="9417050" y="5626100"/>
          <p14:tracePt t="102752" x="9404350" y="5657850"/>
          <p14:tracePt t="102768" x="9404350" y="5683250"/>
          <p14:tracePt t="102785" x="9398000" y="5708650"/>
          <p14:tracePt t="102802" x="9391650" y="5734050"/>
          <p14:tracePt t="102819" x="9391650" y="5746750"/>
          <p14:tracePt t="102836" x="9391650" y="5765800"/>
          <p14:tracePt t="102838" x="9391650" y="5778500"/>
          <p14:tracePt t="102852" x="9391650" y="5784850"/>
          <p14:tracePt t="102868" x="9391650" y="5797550"/>
          <p14:tracePt t="102871" x="9391650" y="5810250"/>
          <p14:tracePt t="102885" x="9391650" y="5822950"/>
          <p14:tracePt t="102902" x="9404350" y="5848350"/>
          <p14:tracePt t="102919" x="9436100" y="5880100"/>
          <p14:tracePt t="102935" x="9467850" y="5892800"/>
          <p14:tracePt t="102952" x="9512300" y="5905500"/>
          <p14:tracePt t="102969" x="9575800" y="5918200"/>
          <p14:tracePt t="102985" x="9613900" y="5918200"/>
          <p14:tracePt t="103002" x="9632950" y="5918200"/>
          <p14:tracePt t="103019" x="9658350" y="5911850"/>
          <p14:tracePt t="103035" x="9683750" y="5886450"/>
          <p14:tracePt t="103052" x="9740900" y="5835650"/>
          <p14:tracePt t="103070" x="9785350" y="5803900"/>
          <p14:tracePt t="103072" x="9817100" y="5778500"/>
          <p14:tracePt t="103085" x="9836150" y="5759450"/>
          <p14:tracePt t="103102" x="9874250" y="5734050"/>
          <p14:tracePt t="103104" x="9886950" y="5727700"/>
          <p14:tracePt t="103119" x="9893300" y="5715000"/>
          <p14:tracePt t="103312" x="9899650" y="5708650"/>
          <p14:tracePt t="103313" x="0" y="0"/>
        </p14:tracePtLst>
        <p14:tracePtLst>
          <p14:tracePt t="104033" x="10121900" y="5969000"/>
          <p14:tracePt t="104062" x="10121900" y="5937250"/>
          <p14:tracePt t="104071" x="10121900" y="5930900"/>
          <p14:tracePt t="104087" x="10121900" y="5892800"/>
          <p14:tracePt t="104104" x="10128250" y="5867400"/>
          <p14:tracePt t="104120" x="10134600" y="5810250"/>
          <p14:tracePt t="104137" x="10147300" y="5753100"/>
          <p14:tracePt t="104153" x="10147300" y="5727700"/>
          <p14:tracePt t="104170" x="10153650" y="5683250"/>
          <p14:tracePt t="104187" x="10153650" y="5657850"/>
          <p14:tracePt t="104203" x="10153650" y="5613400"/>
          <p14:tracePt t="104220" x="10153650" y="5568950"/>
          <p14:tracePt t="104237" x="10160000" y="5530850"/>
          <p14:tracePt t="104254" x="10160000" y="5467350"/>
          <p14:tracePt t="104270" x="10166350" y="5435600"/>
          <p14:tracePt t="104288" x="10166350" y="5410200"/>
          <p14:tracePt t="104289" x="10172700" y="5403850"/>
          <p14:tracePt t="104304" x="10179050" y="5372100"/>
          <p14:tracePt t="104321" x="10185400" y="5359400"/>
          <p14:tracePt t="104337" x="10185400" y="5353050"/>
          <p14:tracePt t="104354" x="10191750" y="5334000"/>
          <p14:tracePt t="104370" x="10198100" y="5295900"/>
          <p14:tracePt t="104387" x="10210800" y="5264150"/>
          <p14:tracePt t="104404" x="10210800" y="5251450"/>
          <p14:tracePt t="104420" x="10210800" y="5245100"/>
          <p14:tracePt t="104536" x="10210800" y="5257800"/>
          <p14:tracePt t="104544" x="10210800" y="5270500"/>
          <p14:tracePt t="104554" x="10210800" y="5295900"/>
          <p14:tracePt t="104571" x="10210800" y="5327650"/>
          <p14:tracePt t="104588" x="10210800" y="5365750"/>
          <p14:tracePt t="104605" x="10210800" y="5422900"/>
          <p14:tracePt t="104621" x="10210800" y="5480050"/>
          <p14:tracePt t="104637" x="10210800" y="5543550"/>
          <p14:tracePt t="104654" x="10204450" y="5594350"/>
          <p14:tracePt t="104671" x="10198100" y="5632450"/>
          <p14:tracePt t="104687" x="10191750" y="5683250"/>
          <p14:tracePt t="104704" x="10185400" y="5715000"/>
          <p14:tracePt t="104721" x="10185400" y="5740400"/>
          <p14:tracePt t="104723" x="10185400" y="5765800"/>
          <p14:tracePt t="104737" x="10185400" y="5778500"/>
          <p14:tracePt t="104754" x="10179050" y="5810250"/>
          <p14:tracePt t="104756" x="10179050" y="5829300"/>
          <p14:tracePt t="104771" x="10179050" y="5842000"/>
          <p14:tracePt t="104788" x="10179050" y="5867400"/>
          <p14:tracePt t="104822" x="10179050" y="5880100"/>
          <p14:tracePt t="104838" x="10179050" y="5886450"/>
          <p14:tracePt t="104854" x="10179050" y="5899150"/>
          <p14:tracePt t="104871" x="10179050" y="5911850"/>
          <p14:tracePt t="104888" x="10179050" y="5918200"/>
          <p14:tracePt t="104940" x="10172700" y="5918200"/>
          <p14:tracePt t="104974" x="10172700" y="5892800"/>
          <p14:tracePt t="104983" x="10172700" y="5880100"/>
          <p14:tracePt t="104991" x="10172700" y="5861050"/>
          <p14:tracePt t="105004" x="10172700" y="5842000"/>
          <p14:tracePt t="105021" x="10172700" y="5810250"/>
          <p14:tracePt t="105039" x="10172700" y="5734050"/>
          <p14:tracePt t="105055" x="10172700" y="5664200"/>
          <p14:tracePt t="105072" x="10179050" y="5594350"/>
          <p14:tracePt t="105088" x="10191750" y="5505450"/>
          <p14:tracePt t="105105" x="10204450" y="5448300"/>
          <p14:tracePt t="105121" x="10210800" y="5410200"/>
          <p14:tracePt t="105138" x="10217150" y="5378450"/>
          <p14:tracePt t="105155" x="10217150" y="5353050"/>
          <p14:tracePt t="105171" x="10223500" y="5340350"/>
          <p14:tracePt t="105188" x="10223500" y="5334000"/>
          <p14:tracePt t="105343" x="10223500" y="5365750"/>
          <p14:tracePt t="105344" x="10223500" y="5391150"/>
          <p14:tracePt t="105359" x="10223500" y="5410200"/>
          <p14:tracePt t="105372" x="10217150" y="5480050"/>
          <p14:tracePt t="105388" x="10217150" y="5530850"/>
          <p14:tracePt t="105405" x="10210800" y="5600700"/>
          <p14:tracePt t="105422" x="10210800" y="5638800"/>
          <p14:tracePt t="105438" x="10210800" y="5683250"/>
          <p14:tracePt t="105441" x="10210800" y="5695950"/>
          <p14:tracePt t="105455" x="10210800" y="5708650"/>
          <p14:tracePt t="105472" x="10210800" y="5740400"/>
          <p14:tracePt t="105488" x="10210800" y="5753100"/>
          <p14:tracePt t="105505" x="10210800" y="5765800"/>
          <p14:tracePt t="105539" x="10210800" y="5778500"/>
          <p14:tracePt t="105556" x="10210800" y="5784850"/>
          <p14:tracePt t="105572" x="10210800" y="5791200"/>
          <p14:tracePt t="105575" x="10210800" y="5797550"/>
          <p14:tracePt t="105605" x="10210800" y="5803900"/>
          <p14:tracePt t="105609" x="10204450" y="5803900"/>
          <p14:tracePt t="105639" x="10204450" y="5816600"/>
          <p14:tracePt t="105655" x="10198100" y="5822950"/>
          <p14:tracePt t="105672" x="10198100" y="5829300"/>
          <p14:tracePt t="105838" x="10198100" y="5816600"/>
          <p14:tracePt t="105841" x="0" y="0"/>
        </p14:tracePtLst>
        <p14:tracePtLst>
          <p14:tracePt t="139941" x="8769350" y="4533900"/>
          <p14:tracePt t="139949" x="8763000" y="4533900"/>
          <p14:tracePt t="139957" x="8763000" y="4527550"/>
          <p14:tracePt t="139965" x="8750300" y="4527550"/>
          <p14:tracePt t="139981" x="8737600" y="4521200"/>
          <p14:tracePt t="139998" x="8718550" y="4521200"/>
          <p14:tracePt t="140014" x="8686800" y="4521200"/>
          <p14:tracePt t="140031" x="8655050" y="4521200"/>
          <p14:tracePt t="140032" x="8616950" y="4521200"/>
          <p14:tracePt t="140048" x="8572500" y="4527550"/>
          <p14:tracePt t="140064" x="8509000" y="4546600"/>
          <p14:tracePt t="140081" x="8401050" y="4591050"/>
          <p14:tracePt t="140083" x="8362950" y="4616450"/>
          <p14:tracePt t="140098" x="8286750" y="4667250"/>
          <p14:tracePt t="140115" x="8229600" y="4718050"/>
          <p14:tracePt t="140131" x="8204200" y="4749800"/>
          <p14:tracePt t="140148" x="8204200" y="4756150"/>
          <p14:tracePt t="140165" x="8204200" y="4775200"/>
          <p14:tracePt t="140182" x="8216900" y="4800600"/>
          <p14:tracePt t="140199" x="8229600" y="4832350"/>
          <p14:tracePt t="140215" x="8267700" y="4876800"/>
          <p14:tracePt t="140231" x="8305800" y="4921250"/>
          <p14:tracePt t="140248" x="8343900" y="4946650"/>
          <p14:tracePt t="140264" x="8394700" y="4978400"/>
          <p14:tracePt t="140281" x="8420100" y="4991100"/>
          <p14:tracePt t="140282" x="8439150" y="4991100"/>
          <p14:tracePt t="140299" x="8458200" y="4991100"/>
          <p14:tracePt t="140315" x="8509000" y="4984750"/>
          <p14:tracePt t="140331" x="8572500" y="4959350"/>
          <p14:tracePt t="140348" x="8674100" y="4921250"/>
          <p14:tracePt t="140365" x="8769350" y="4889500"/>
          <p14:tracePt t="140381" x="8832850" y="4870450"/>
          <p14:tracePt t="140398" x="8883650" y="4857750"/>
          <p14:tracePt t="140415" x="8896350" y="4851400"/>
          <p14:tracePt t="140460" x="8902700" y="4832350"/>
          <p14:tracePt t="140481" x="8902700" y="4794250"/>
          <p14:tracePt t="140498" x="8915400" y="4743450"/>
          <p14:tracePt t="140501" x="8915400" y="4699000"/>
          <p14:tracePt t="140515" x="8921750" y="4686300"/>
          <p14:tracePt t="140532" x="8921750" y="4629150"/>
          <p14:tracePt t="140548" x="8921750" y="4610100"/>
          <p14:tracePt t="140565" x="8921750" y="4591050"/>
          <p14:tracePt t="140582" x="8921750" y="4572000"/>
          <p14:tracePt t="140599" x="8915400" y="4559300"/>
          <p14:tracePt t="140615" x="8902700" y="4540250"/>
          <p14:tracePt t="140632" x="8883650" y="4514850"/>
          <p14:tracePt t="140648" x="8864600" y="4502150"/>
          <p14:tracePt t="140666" x="8839200" y="4483100"/>
          <p14:tracePt t="140682" x="8826500" y="4483100"/>
          <p14:tracePt t="140699" x="8820150" y="4470400"/>
          <p14:tracePt t="140715" x="8794750" y="4470400"/>
          <p14:tracePt t="140732" x="8769350" y="4470400"/>
          <p14:tracePt t="140749" x="8724900" y="4470400"/>
          <p14:tracePt t="140750" x="8699500" y="4470400"/>
          <p14:tracePt t="140765" x="8674100" y="4470400"/>
          <p14:tracePt t="140782" x="8591550" y="4495800"/>
          <p14:tracePt t="140799" x="8559800" y="4508500"/>
          <p14:tracePt t="140815" x="8540750" y="4527550"/>
          <p14:tracePt t="140832" x="8515350" y="4546600"/>
          <p14:tracePt t="140848" x="8502650" y="4578350"/>
          <p14:tracePt t="140865" x="8483600" y="4616450"/>
          <p14:tracePt t="140882" x="8470900" y="4660900"/>
          <p14:tracePt t="140899" x="8464550" y="4686300"/>
          <p14:tracePt t="140915" x="8464550" y="4705350"/>
          <p14:tracePt t="140932" x="8464550" y="4718050"/>
          <p14:tracePt t="140949" x="8464550" y="4737100"/>
          <p14:tracePt t="140966" x="8464550" y="4756150"/>
          <p14:tracePt t="140969" x="8470900" y="4768850"/>
          <p14:tracePt t="140982" x="8477250" y="4794250"/>
          <p14:tracePt t="140999" x="8496300" y="4826000"/>
          <p14:tracePt t="141016" x="8515350" y="4845050"/>
          <p14:tracePt t="141018" x="8521700" y="4857750"/>
          <p14:tracePt t="141032" x="8547100" y="4876800"/>
          <p14:tracePt t="141049" x="8597900" y="4883150"/>
          <p14:tracePt t="141066" x="8642350" y="4883150"/>
          <p14:tracePt t="141083" x="8699500" y="4883150"/>
          <p14:tracePt t="141099" x="8750300" y="4876800"/>
          <p14:tracePt t="141116" x="8788400" y="4870450"/>
          <p14:tracePt t="141132" x="8813800" y="4857750"/>
          <p14:tracePt t="141149" x="8832850" y="4851400"/>
          <p14:tracePt t="141166" x="8851900" y="4838700"/>
          <p14:tracePt t="141183" x="8870950" y="4832350"/>
          <p14:tracePt t="141200" x="8890000" y="4826000"/>
          <p14:tracePt t="141216" x="8909050" y="4813300"/>
          <p14:tracePt t="141232" x="8921750" y="4800600"/>
          <p14:tracePt t="141250" x="8934450" y="4781550"/>
          <p14:tracePt t="141251" x="8940800" y="4768850"/>
          <p14:tracePt t="141266" x="8953500" y="4749800"/>
          <p14:tracePt t="141282" x="8959850" y="4718050"/>
          <p14:tracePt t="141299" x="8959850" y="4699000"/>
          <p14:tracePt t="141316" x="8959850" y="4660900"/>
          <p14:tracePt t="141332" x="8959850" y="4622800"/>
          <p14:tracePt t="141349" x="8940800" y="4597400"/>
          <p14:tracePt t="141366" x="8921750" y="4565650"/>
          <p14:tracePt t="141383" x="8909050" y="4546600"/>
          <p14:tracePt t="141400" x="8896350" y="4533900"/>
          <p14:tracePt t="141416" x="8883650" y="4521200"/>
          <p14:tracePt t="141449" x="8870950" y="4514850"/>
          <p14:tracePt t="141452" x="8858250" y="4514850"/>
          <p14:tracePt t="141466" x="8851900" y="4514850"/>
          <p14:tracePt t="141483" x="8807450" y="4514850"/>
          <p14:tracePt t="141500" x="8724900" y="4508500"/>
          <p14:tracePt t="141516" x="8680450" y="4508500"/>
          <p14:tracePt t="141533" x="8610600" y="4514850"/>
          <p14:tracePt t="141550" x="8547100" y="4521200"/>
          <p14:tracePt t="141566" x="8489950" y="4540250"/>
          <p14:tracePt t="141583" x="8470900" y="4546600"/>
          <p14:tracePt t="141600" x="8464550" y="4552950"/>
          <p14:tracePt t="141616" x="8458200" y="4565650"/>
          <p14:tracePt t="141633" x="8445500" y="4578350"/>
          <p14:tracePt t="141650" x="8432800" y="4603750"/>
          <p14:tracePt t="141652" x="8432800" y="4616450"/>
          <p14:tracePt t="141667" x="8420100" y="4635500"/>
          <p14:tracePt t="141683" x="8413750" y="4660900"/>
          <p14:tracePt t="141686" x="8413750" y="4673600"/>
          <p14:tracePt t="141701" x="8407400" y="4692650"/>
          <p14:tracePt t="141716" x="8407400" y="4705350"/>
          <p14:tracePt t="141719" x="8407400" y="4718050"/>
          <p14:tracePt t="141733" x="8407400" y="4730750"/>
          <p14:tracePt t="141750" x="8407400" y="4756150"/>
          <p14:tracePt t="141766" x="8413750" y="4781550"/>
          <p14:tracePt t="141783" x="8420100" y="4800600"/>
          <p14:tracePt t="141800" x="8426450" y="4813300"/>
          <p14:tracePt t="141816" x="8439150" y="4826000"/>
          <p14:tracePt t="141833" x="8445500" y="4838700"/>
          <p14:tracePt t="141850" x="8496300" y="4857750"/>
          <p14:tracePt t="141866" x="8534400" y="4864100"/>
          <p14:tracePt t="141883" x="8578850" y="4870450"/>
          <p14:tracePt t="141886" x="8585200" y="4870450"/>
          <p14:tracePt t="141900" x="8610600" y="4870450"/>
          <p14:tracePt t="141917" x="8642350" y="4870450"/>
          <p14:tracePt t="141934" x="8667750" y="4870450"/>
          <p14:tracePt t="141951" x="8680450" y="4864100"/>
          <p14:tracePt t="141967" x="8705850" y="4851400"/>
          <p14:tracePt t="141983" x="8750300" y="4826000"/>
          <p14:tracePt t="142000" x="8756650" y="4826000"/>
          <p14:tracePt t="142099" x="8737600" y="4838700"/>
          <p14:tracePt t="142108" x="8718550" y="4851400"/>
          <p14:tracePt t="142117" x="8699500" y="4857750"/>
          <p14:tracePt t="142134" x="8674100" y="4870450"/>
          <p14:tracePt t="142151" x="8655050" y="4876800"/>
          <p14:tracePt t="142167" x="8629650" y="4889500"/>
          <p14:tracePt t="142184" x="8553450" y="4914900"/>
          <p14:tracePt t="142202" x="8477250" y="4959350"/>
          <p14:tracePt t="142218" x="8394700" y="5029200"/>
          <p14:tracePt t="142250" x="8343900" y="5080000"/>
          <p14:tracePt t="142267" x="8178800" y="5219700"/>
          <p14:tracePt t="142268" x="8153400" y="5245100"/>
          <p14:tracePt t="142284" x="8140700" y="5251450"/>
          <p14:tracePt t="142421" x="8115300" y="5226050"/>
          <p14:tracePt t="142427" x="8096250" y="5213350"/>
          <p14:tracePt t="142435" x="8077200" y="5181600"/>
          <p14:tracePt t="142451" x="8020050" y="5137150"/>
          <p14:tracePt t="142467" x="7975600" y="5092700"/>
          <p14:tracePt t="142484" x="7924800" y="5054600"/>
          <p14:tracePt t="142501" x="7899400" y="5041900"/>
          <p14:tracePt t="142502" x="7886700" y="5029200"/>
          <p14:tracePt t="142517" x="7874000" y="5022850"/>
          <p14:tracePt t="142534" x="7854950" y="5016500"/>
          <p14:tracePt t="142551" x="7823200" y="5016500"/>
          <p14:tracePt t="142568" x="7785100" y="5010150"/>
          <p14:tracePt t="142584" x="7727950" y="5010150"/>
          <p14:tracePt t="142601" x="7664450" y="5010150"/>
          <p14:tracePt t="142618" x="7607300" y="5010150"/>
          <p14:tracePt t="142635" x="7550150" y="5016500"/>
          <p14:tracePt t="142651" x="7505700" y="5029200"/>
          <p14:tracePt t="142668" x="7480300" y="5048250"/>
          <p14:tracePt t="142684" x="7454900" y="5067300"/>
          <p14:tracePt t="142701" x="7423150" y="5105400"/>
          <p14:tracePt t="142706" x="7423150" y="5111750"/>
          <p14:tracePt t="142720" x="7397750" y="5149850"/>
          <p14:tracePt t="142734" x="7391400" y="5156200"/>
          <p14:tracePt t="142751" x="7378700" y="5187950"/>
          <p14:tracePt t="142768" x="7372350" y="5232400"/>
          <p14:tracePt t="142784" x="7366000" y="5264150"/>
          <p14:tracePt t="142801" x="7366000" y="5302250"/>
          <p14:tracePt t="142818" x="7366000" y="5327650"/>
          <p14:tracePt t="142834" x="7366000" y="5384800"/>
          <p14:tracePt t="142851" x="7372350" y="5461000"/>
          <p14:tracePt t="142868" x="7397750" y="5549900"/>
          <p14:tracePt t="142885" x="7404100" y="5588000"/>
          <p14:tracePt t="142901" x="7429500" y="5645150"/>
          <p14:tracePt t="142918" x="7448550" y="5676900"/>
          <p14:tracePt t="142935" x="7461250" y="5689600"/>
          <p14:tracePt t="142951" x="7473950" y="5708650"/>
          <p14:tracePt t="142968" x="7493000" y="5721350"/>
          <p14:tracePt t="142985" x="7524750" y="5734050"/>
          <p14:tracePt t="143001" x="7569200" y="5746750"/>
          <p14:tracePt t="143002" x="7613650" y="5746750"/>
          <p14:tracePt t="143018" x="7645400" y="5746750"/>
          <p14:tracePt t="143035" x="7766050" y="5740400"/>
          <p14:tracePt t="143051" x="7829550" y="5727700"/>
          <p14:tracePt t="143068" x="7861300" y="5708650"/>
          <p14:tracePt t="143085" x="7893050" y="5683250"/>
          <p14:tracePt t="143101" x="7905750" y="5664200"/>
          <p14:tracePt t="143118" x="7912100" y="5632450"/>
          <p14:tracePt t="143135" x="7912100" y="5588000"/>
          <p14:tracePt t="143151" x="7912100" y="5543550"/>
          <p14:tracePt t="143168" x="7912100" y="5505450"/>
          <p14:tracePt t="143185" x="7912100" y="5467350"/>
          <p14:tracePt t="143201" x="7912100" y="5435600"/>
          <p14:tracePt t="143218" x="7899400" y="5384800"/>
          <p14:tracePt t="143235" x="7886700" y="5353050"/>
          <p14:tracePt t="143236" x="7880350" y="5334000"/>
          <p14:tracePt t="143252" x="7874000" y="5321300"/>
          <p14:tracePt t="143269" x="7854950" y="5289550"/>
          <p14:tracePt t="143285" x="7835900" y="5270500"/>
          <p14:tracePt t="143302" x="7829550" y="5264150"/>
          <p14:tracePt t="143318" x="7816850" y="5251450"/>
          <p14:tracePt t="143335" x="7797800" y="5245100"/>
          <p14:tracePt t="143352" x="7778750" y="5238750"/>
          <p14:tracePt t="143369" x="7740650" y="5238750"/>
          <p14:tracePt t="143385" x="7696200" y="5238750"/>
          <p14:tracePt t="143402" x="7639050" y="5238750"/>
          <p14:tracePt t="143418" x="7581900" y="5238750"/>
          <p14:tracePt t="143435" x="7550150" y="5238750"/>
          <p14:tracePt t="143437" x="7518400" y="5238750"/>
          <p14:tracePt t="143452" x="7467600" y="5257800"/>
          <p14:tracePt t="143468" x="7461250" y="5264150"/>
          <p14:tracePt t="143471" x="7448550" y="5264150"/>
          <p14:tracePt t="143485" x="7410450" y="5283200"/>
          <p14:tracePt t="143502" x="7353300" y="5314950"/>
          <p14:tracePt t="143519" x="7327900" y="5327650"/>
          <p14:tracePt t="143535" x="7296150" y="5359400"/>
          <p14:tracePt t="143552" x="7270750" y="5384800"/>
          <p14:tracePt t="143569" x="7258050" y="5410200"/>
          <p14:tracePt t="143585" x="7251700" y="5435600"/>
          <p14:tracePt t="143603" x="7245350" y="5486400"/>
          <p14:tracePt t="143610" x="7245350" y="5505450"/>
          <p14:tracePt t="143620" x="7245350" y="5524500"/>
          <p14:tracePt t="143635" x="7239000" y="5568950"/>
          <p14:tracePt t="143652" x="7239000" y="5600700"/>
          <p14:tracePt t="143669" x="7245350" y="5626100"/>
          <p14:tracePt t="143685" x="7251700" y="5657850"/>
          <p14:tracePt t="143686" x="7258050" y="5664200"/>
          <p14:tracePt t="143702" x="7264400" y="5689600"/>
          <p14:tracePt t="143719" x="7270750" y="5715000"/>
          <p14:tracePt t="143735" x="7283450" y="5721350"/>
          <p14:tracePt t="143769" x="7296150" y="5734050"/>
          <p14:tracePt t="143786" x="7315200" y="5734050"/>
          <p14:tracePt t="143802" x="7385050" y="5734050"/>
          <p14:tracePt t="143819" x="7499350" y="5715000"/>
          <p14:tracePt t="143835" x="7620000" y="5695950"/>
          <p14:tracePt t="143853" x="7734300" y="5676900"/>
          <p14:tracePt t="143857" x="7778750" y="5670550"/>
          <p14:tracePt t="143869" x="7810500" y="5657850"/>
          <p14:tracePt t="143886" x="7842250" y="5645150"/>
          <p14:tracePt t="143902" x="7854950" y="5632450"/>
          <p14:tracePt t="143904" x="7854950" y="5619750"/>
          <p14:tracePt t="143919" x="7854950" y="5607050"/>
          <p14:tracePt t="143936" x="7861300" y="5530850"/>
          <p14:tracePt t="143952" x="7861300" y="5461000"/>
          <p14:tracePt t="143969" x="7861300" y="5410200"/>
          <p14:tracePt t="143986" x="7867650" y="5365750"/>
          <p14:tracePt t="144002" x="7867650" y="5327650"/>
          <p14:tracePt t="144019" x="7867650" y="5302250"/>
          <p14:tracePt t="144036" x="7861300" y="5283200"/>
          <p14:tracePt t="144053" x="7848600" y="5264150"/>
          <p14:tracePt t="144069" x="7835900" y="5245100"/>
          <p14:tracePt t="144086" x="7816850" y="5226050"/>
          <p14:tracePt t="144103" x="7791450" y="5207000"/>
          <p14:tracePt t="144120" x="7772400" y="5200650"/>
          <p14:tracePt t="144123" x="7766050" y="5200650"/>
          <p14:tracePt t="144136" x="7740650" y="5187950"/>
          <p14:tracePt t="144153" x="7715250" y="5181600"/>
          <p14:tracePt t="144169" x="7683500" y="5175250"/>
          <p14:tracePt t="144186" x="7639050" y="5168900"/>
          <p14:tracePt t="144203" x="7607300" y="5168900"/>
          <p14:tracePt t="144219" x="7569200" y="5168900"/>
          <p14:tracePt t="144236" x="7537450" y="5168900"/>
          <p14:tracePt t="144253" x="7493000" y="5187950"/>
          <p14:tracePt t="144269" x="7435850" y="5219700"/>
          <p14:tracePt t="144286" x="7410450" y="5238750"/>
          <p14:tracePt t="144303" x="7385050" y="5264150"/>
          <p14:tracePt t="144320" x="7372350" y="5276850"/>
          <p14:tracePt t="144336" x="7353300" y="5308600"/>
          <p14:tracePt t="144353" x="7353300" y="5321300"/>
          <p14:tracePt t="144370" x="7340600" y="5346700"/>
          <p14:tracePt t="144386" x="7334250" y="5384800"/>
          <p14:tracePt t="144388" x="7334250" y="5391150"/>
          <p14:tracePt t="144403" x="7334250" y="5410200"/>
          <p14:tracePt t="144420" x="7334250" y="5454650"/>
          <p14:tracePt t="144437" x="7334250" y="5467350"/>
          <p14:tracePt t="144453" x="7334250" y="5480050"/>
          <p14:tracePt t="144470" x="7334250" y="5492750"/>
          <p14:tracePt t="144486" x="7334250" y="5505450"/>
          <p14:tracePt t="144503" x="7334250" y="5537200"/>
          <p14:tracePt t="144520" x="7340600" y="5562600"/>
          <p14:tracePt t="144536" x="7346950" y="5588000"/>
          <p14:tracePt t="144553" x="7359650" y="5607050"/>
          <p14:tracePt t="144570" x="7378700" y="5626100"/>
          <p14:tracePt t="144587" x="7397750" y="5645150"/>
          <p14:tracePt t="144588" x="7410450" y="5651500"/>
          <p14:tracePt t="144604" x="7423150" y="5651500"/>
          <p14:tracePt t="144620" x="7486650" y="5670550"/>
          <p14:tracePt t="144637" x="7537450" y="5676900"/>
          <p14:tracePt t="144639" x="7562850" y="5683250"/>
          <p14:tracePt t="144653" x="7600950" y="5683250"/>
          <p14:tracePt t="144670" x="7715250" y="5695950"/>
          <p14:tracePt t="144687" x="7785100" y="5702300"/>
          <p14:tracePt t="144703" x="7829550" y="5702300"/>
          <p14:tracePt t="144720" x="7842250" y="5702300"/>
          <p14:tracePt t="144737" x="7854950" y="5702300"/>
          <p14:tracePt t="144753" x="7867650" y="5695950"/>
          <p14:tracePt t="144770" x="7886700" y="5619750"/>
          <p14:tracePt t="144787" x="7893050" y="5575300"/>
          <p14:tracePt t="144803" x="7905750" y="5511800"/>
          <p14:tracePt t="144820" x="7905750" y="5467350"/>
          <p14:tracePt t="144823" x="7905750" y="5448300"/>
          <p14:tracePt t="144837" x="7905750" y="5422900"/>
          <p14:tracePt t="144855" x="7905750" y="5365750"/>
          <p14:tracePt t="144870" x="7893050" y="5321300"/>
          <p14:tracePt t="144887" x="7880350" y="5302250"/>
          <p14:tracePt t="144889" x="7861300" y="5270500"/>
          <p14:tracePt t="144904" x="7842250" y="5232400"/>
          <p14:tracePt t="144921" x="7816850" y="5207000"/>
          <p14:tracePt t="144937" x="7804150" y="5187950"/>
          <p14:tracePt t="144954" x="7791450" y="5181600"/>
          <p14:tracePt t="144971" x="7785100" y="5175250"/>
          <p14:tracePt t="144987" x="7785100" y="5168900"/>
          <p14:tracePt t="145004" x="7778750" y="5162550"/>
          <p14:tracePt t="145020" x="7759700" y="5162550"/>
          <p14:tracePt t="145037" x="7734300" y="5156200"/>
          <p14:tracePt t="145054" x="7683500" y="5149850"/>
          <p14:tracePt t="145057" x="7658100" y="5149850"/>
          <p14:tracePt t="145071" x="7645400" y="5149850"/>
          <p14:tracePt t="145087" x="7581900" y="5162550"/>
          <p14:tracePt t="145104" x="7499350" y="5200650"/>
          <p14:tracePt t="145121" x="7454900" y="5232400"/>
          <p14:tracePt t="145137" x="7423150" y="5257800"/>
          <p14:tracePt t="145154" x="7378700" y="5308600"/>
          <p14:tracePt t="145171" x="7353300" y="5340350"/>
          <p14:tracePt t="145187" x="7327900" y="5378450"/>
          <p14:tracePt t="145204" x="7327900" y="5384800"/>
          <p14:tracePt t="145221" x="7321550" y="5410200"/>
          <p14:tracePt t="145237" x="7315200" y="5429250"/>
          <p14:tracePt t="145254" x="7315200" y="5461000"/>
          <p14:tracePt t="145271" x="7315200" y="5492750"/>
          <p14:tracePt t="145287" x="7315200" y="5511800"/>
          <p14:tracePt t="145304" x="7327900" y="5556250"/>
          <p14:tracePt t="145321" x="7346950" y="5594350"/>
          <p14:tracePt t="145338" x="7404100" y="5638800"/>
          <p14:tracePt t="145339" x="7429500" y="5651500"/>
          <p14:tracePt t="145354" x="7537450" y="5657850"/>
          <p14:tracePt t="145371" x="7670800" y="5626100"/>
          <p14:tracePt t="145387" x="7816850" y="5568950"/>
          <p14:tracePt t="145404" x="7950200" y="5505450"/>
          <p14:tracePt t="145421" x="8032750" y="5448300"/>
          <p14:tracePt t="145438" x="8058150" y="5422900"/>
          <p14:tracePt t="145454" x="8058150" y="5397500"/>
          <p14:tracePt t="145471" x="8058150" y="5384800"/>
          <p14:tracePt t="145488" x="8058150" y="5359400"/>
          <p14:tracePt t="145505" x="8045450" y="5321300"/>
          <p14:tracePt t="145521" x="8032750" y="5276850"/>
          <p14:tracePt t="145538" x="8013700" y="5238750"/>
          <p14:tracePt t="145541" x="7988300" y="5207000"/>
          <p14:tracePt t="145554" x="7975600" y="5194300"/>
          <p14:tracePt t="145572" x="7956550" y="5181600"/>
          <p14:tracePt t="145574" x="7950200" y="5168900"/>
          <p14:tracePt t="145589" x="7943850" y="5162550"/>
          <p14:tracePt t="145607" x="7937500" y="5162550"/>
          <p14:tracePt t="145621" x="7912100" y="5156200"/>
          <p14:tracePt t="145638" x="7893050" y="5156200"/>
          <p14:tracePt t="145654" x="7874000" y="5143500"/>
          <p14:tracePt t="145671" x="7854950" y="5143500"/>
          <p14:tracePt t="145688" x="7842250" y="5137150"/>
          <p14:tracePt t="145705" x="7823200" y="5137150"/>
          <p14:tracePt t="145721" x="7797800" y="5137150"/>
          <p14:tracePt t="145738" x="7715250" y="5143500"/>
          <p14:tracePt t="145755" x="7645400" y="5162550"/>
          <p14:tracePt t="145771" x="7569200" y="5187950"/>
          <p14:tracePt t="145788" x="7537450" y="5194300"/>
          <p14:tracePt t="145805" x="7512050" y="5207000"/>
          <p14:tracePt t="145822" x="7505700" y="5207000"/>
          <p14:tracePt t="146022" x="0" y="0"/>
        </p14:tracePtLst>
        <p14:tracePtLst>
          <p14:tracePt t="154479" x="9740900" y="3949700"/>
          <p14:tracePt t="154487" x="9779000" y="3962400"/>
          <p14:tracePt t="154497" x="9810750" y="3981450"/>
          <p14:tracePt t="154505" x="9874250" y="4013200"/>
          <p14:tracePt t="154515" x="9918700" y="4025900"/>
          <p14:tracePt t="154532" x="10071100" y="4076700"/>
          <p14:tracePt t="154534" x="10140950" y="4083050"/>
          <p14:tracePt t="154549" x="10318750" y="4108450"/>
          <p14:tracePt t="154566" x="10452100" y="4114800"/>
          <p14:tracePt t="154582" x="10572750" y="4121150"/>
          <p14:tracePt t="154599" x="10668000" y="4121150"/>
          <p14:tracePt t="154616" x="10718800" y="4121150"/>
          <p14:tracePt t="154632" x="10775950" y="4121150"/>
          <p14:tracePt t="154649" x="10839450" y="4121150"/>
          <p14:tracePt t="154666" x="10890250" y="4121150"/>
          <p14:tracePt t="154683" x="10953750" y="4114800"/>
          <p14:tracePt t="154700" x="11042650" y="4095750"/>
          <p14:tracePt t="154701" x="11061700" y="4095750"/>
          <p14:tracePt t="154716" x="11106150" y="4083050"/>
          <p14:tracePt t="154733" x="11169650" y="4070350"/>
          <p14:tracePt t="154750" x="11207750" y="4057650"/>
          <p14:tracePt t="154766" x="11233150" y="4051300"/>
          <p14:tracePt t="154783" x="11303000" y="4038600"/>
          <p14:tracePt t="154799" x="11385550" y="4006850"/>
          <p14:tracePt t="154816" x="11430000" y="3987800"/>
          <p14:tracePt t="154832" x="11487150" y="3956050"/>
          <p14:tracePt t="154849" x="11525250" y="3924300"/>
          <p14:tracePt t="154866" x="11544300" y="3892550"/>
          <p14:tracePt t="154882" x="11557000" y="3860800"/>
          <p14:tracePt t="154899" x="11557000" y="3816350"/>
          <p14:tracePt t="154903" x="11557000" y="3784600"/>
          <p14:tracePt t="154916" x="11557000" y="3746500"/>
          <p14:tracePt t="154933" x="11563350" y="3670300"/>
          <p14:tracePt t="154936" x="11563350" y="3638550"/>
          <p14:tracePt t="154950" x="11563350" y="3619500"/>
          <p14:tracePt t="154966" x="11550650" y="3562350"/>
          <p14:tracePt t="154968" x="11537950" y="3536950"/>
          <p14:tracePt t="154983" x="11525250" y="3517900"/>
          <p14:tracePt t="155000" x="11493500" y="3492500"/>
          <p14:tracePt t="155017" x="11480800" y="3473450"/>
          <p14:tracePt t="155033" x="11442700" y="3454400"/>
          <p14:tracePt t="155049" x="11398250" y="3429000"/>
          <p14:tracePt t="155066" x="11341100" y="3390900"/>
          <p14:tracePt t="155083" x="11252200" y="3352800"/>
          <p14:tracePt t="155099" x="11150600" y="3314700"/>
          <p14:tracePt t="155116" x="11055350" y="3289300"/>
          <p14:tracePt t="155133" x="10960100" y="3270250"/>
          <p14:tracePt t="155150" x="10896600" y="3257550"/>
          <p14:tracePt t="155167" x="10807700" y="3244850"/>
          <p14:tracePt t="155170" x="10782300" y="3244850"/>
          <p14:tracePt t="155183" x="10712450" y="3238500"/>
          <p14:tracePt t="155200" x="10648950" y="3232150"/>
          <p14:tracePt t="155203" x="10566400" y="3225800"/>
          <p14:tracePt t="155217" x="10541000" y="3225800"/>
          <p14:tracePt t="155233" x="10414000" y="3225800"/>
          <p14:tracePt t="155250" x="10356850" y="3225800"/>
          <p14:tracePt t="155267" x="10267950" y="3238500"/>
          <p14:tracePt t="155283" x="10217150" y="3251200"/>
          <p14:tracePt t="155300" x="10109200" y="3282950"/>
          <p14:tracePt t="155316" x="10045700" y="3308350"/>
          <p14:tracePt t="155333" x="9906000" y="3365500"/>
          <p14:tracePt t="155350" x="9791700" y="3409950"/>
          <p14:tracePt t="155366" x="9728200" y="3441700"/>
          <p14:tracePt t="155383" x="9664700" y="3467100"/>
          <p14:tracePt t="155400" x="9620250" y="3498850"/>
          <p14:tracePt t="155416" x="9601200" y="3530600"/>
          <p14:tracePt t="155433" x="9575800" y="3581400"/>
          <p14:tracePt t="155436" x="9569450" y="3619500"/>
          <p14:tracePt t="155450" x="9569450" y="3632200"/>
          <p14:tracePt t="155467" x="9550400" y="3721100"/>
          <p14:tracePt t="155483" x="9544050" y="3778250"/>
          <p14:tracePt t="155500" x="9544050" y="3854450"/>
          <p14:tracePt t="155517" x="9544050" y="3898900"/>
          <p14:tracePt t="155533" x="9550400" y="3943350"/>
          <p14:tracePt t="155550" x="9563100" y="3962400"/>
          <p14:tracePt t="155567" x="9582150" y="4006850"/>
          <p14:tracePt t="155583" x="9607550" y="4038600"/>
          <p14:tracePt t="155600" x="9652000" y="4070350"/>
          <p14:tracePt t="155617" x="9721850" y="4102100"/>
          <p14:tracePt t="155634" x="9836150" y="4133850"/>
          <p14:tracePt t="155651" x="9937750" y="4152900"/>
          <p14:tracePt t="155667" x="10058400" y="4165600"/>
          <p14:tracePt t="155670" x="10153650" y="4178300"/>
          <p14:tracePt t="155684" x="10255250" y="4197350"/>
          <p14:tracePt t="155701" x="10375900" y="4216400"/>
          <p14:tracePt t="155717" x="10579100" y="4241800"/>
          <p14:tracePt t="155733" x="10693400" y="4254500"/>
          <p14:tracePt t="155750" x="10801350" y="4254500"/>
          <p14:tracePt t="155767" x="10915650" y="4241800"/>
          <p14:tracePt t="155784" x="11010900" y="4222750"/>
          <p14:tracePt t="155800" x="11061700" y="4210050"/>
          <p14:tracePt t="155817" x="11125200" y="4197350"/>
          <p14:tracePt t="155834" x="11188700" y="4171950"/>
          <p14:tracePt t="155850" x="11220450" y="4159250"/>
          <p14:tracePt t="155867" x="11283950" y="4127500"/>
          <p14:tracePt t="155870" x="11296650" y="4114800"/>
          <p14:tracePt t="155884" x="11334750" y="4095750"/>
          <p14:tracePt t="155901" x="11347450" y="4083050"/>
          <p14:tracePt t="155917" x="11360150" y="4057650"/>
          <p14:tracePt t="155935" x="11366500" y="4044950"/>
          <p14:tracePt t="155951" x="11379200" y="4006850"/>
          <p14:tracePt t="155968" x="11391900" y="3987800"/>
          <p14:tracePt t="155984" x="11391900" y="3975100"/>
          <p14:tracePt t="156000" x="11398250" y="3962400"/>
          <p14:tracePt t="156018" x="11398250" y="3949700"/>
          <p14:tracePt t="156034" x="11398250" y="3943350"/>
          <p14:tracePt t="156051" x="11398250" y="3924300"/>
          <p14:tracePt t="156067" x="11398250" y="3911600"/>
          <p14:tracePt t="156084" x="11398250" y="3898900"/>
          <p14:tracePt t="156101" x="11385550" y="3886200"/>
          <p14:tracePt t="156118" x="11379200" y="3873500"/>
          <p14:tracePt t="156120" x="11372850" y="3867150"/>
          <p14:tracePt t="156135" x="11360150" y="3848100"/>
          <p14:tracePt t="156151" x="11353800" y="3841750"/>
          <p14:tracePt t="156153" x="11347450" y="3835400"/>
          <p14:tracePt t="156168" x="11322050" y="3810000"/>
          <p14:tracePt t="156184" x="11258550" y="3771900"/>
          <p14:tracePt t="156202" x="11220450" y="3759200"/>
          <p14:tracePt t="156217" x="11182350" y="3752850"/>
          <p14:tracePt t="156234" x="11144250" y="3746500"/>
          <p14:tracePt t="156251" x="11087100" y="3740150"/>
          <p14:tracePt t="156268" x="11042650" y="3733800"/>
          <p14:tracePt t="156284" x="10998200" y="3727450"/>
          <p14:tracePt t="156301" x="10953750" y="3727450"/>
          <p14:tracePt t="156318" x="10877550" y="3721100"/>
          <p14:tracePt t="156334" x="10839450" y="3721100"/>
          <p14:tracePt t="156351" x="10807700" y="3721100"/>
          <p14:tracePt t="156368" x="10775950" y="3733800"/>
          <p14:tracePt t="156385" x="10712450" y="3771900"/>
          <p14:tracePt t="156401" x="10668000" y="3810000"/>
          <p14:tracePt t="156418" x="10642600" y="3848100"/>
          <p14:tracePt t="156435" x="10617200" y="3886200"/>
          <p14:tracePt t="156451" x="10604500" y="3898900"/>
          <p14:tracePt t="156468" x="10598150" y="3911600"/>
          <p14:tracePt t="156484" x="10598150" y="3924300"/>
          <p14:tracePt t="156501" x="10591800" y="3937000"/>
          <p14:tracePt t="156518" x="10591800" y="3949700"/>
          <p14:tracePt t="156534" x="10591800" y="3956050"/>
          <p14:tracePt t="156551" x="10591800" y="3968750"/>
          <p14:tracePt t="156568" x="10591800" y="3975100"/>
          <p14:tracePt t="156585" x="10598150" y="3987800"/>
          <p14:tracePt t="156601" x="10598150" y="3994150"/>
          <p14:tracePt t="156618" x="10604500" y="4006850"/>
          <p14:tracePt t="156636" x="10629900" y="4025900"/>
          <p14:tracePt t="156652" x="10648950" y="4032250"/>
          <p14:tracePt t="156668" x="10680700" y="4044950"/>
          <p14:tracePt t="156685" x="10718800" y="4064000"/>
          <p14:tracePt t="156703" x="10775950" y="4076700"/>
          <p14:tracePt t="156718" x="10845800" y="4089400"/>
          <p14:tracePt t="156735" x="10922000" y="4095750"/>
          <p14:tracePt t="156751" x="10991850" y="4102100"/>
          <p14:tracePt t="156768" x="11029950" y="4102100"/>
          <p14:tracePt t="156785" x="11061700" y="4102100"/>
          <p14:tracePt t="156801" x="11068050" y="4102100"/>
          <p14:tracePt t="156818" x="11074400" y="4102100"/>
          <p14:tracePt t="156835" x="11080750" y="4102100"/>
          <p14:tracePt t="156852" x="11087100" y="4102100"/>
          <p14:tracePt t="156885" x="11099800" y="4102100"/>
          <p14:tracePt t="156902" x="11106150" y="4102100"/>
          <p14:tracePt t="156918" x="11112500" y="4102100"/>
          <p14:tracePt t="156935" x="11118850" y="4102100"/>
          <p14:tracePt t="156952" x="11131550" y="4102100"/>
          <p14:tracePt t="156969" x="11144250" y="4102100"/>
          <p14:tracePt t="156985" x="11156950" y="4102100"/>
          <p14:tracePt t="157002" x="11163300" y="4102100"/>
          <p14:tracePt t="157018" x="11169650" y="4102100"/>
          <p14:tracePt t="157035" x="11182350" y="4102100"/>
          <p14:tracePt t="157052" x="11195050" y="4102100"/>
          <p14:tracePt t="157069" x="11226800" y="4095750"/>
          <p14:tracePt t="157085" x="11245850" y="4089400"/>
          <p14:tracePt t="157088" x="11258550" y="4089400"/>
          <p14:tracePt t="157119" x="11264900" y="4083050"/>
          <p14:tracePt t="157152" x="11283950" y="4076700"/>
          <p14:tracePt t="157169" x="11309350" y="4070350"/>
          <p14:tracePt t="157186" x="11347450" y="4051300"/>
          <p14:tracePt t="157202" x="11398250" y="4038600"/>
          <p14:tracePt t="157219" x="11423650" y="4025900"/>
          <p14:tracePt t="157235" x="11436350" y="4013200"/>
          <p14:tracePt t="157252" x="11442700" y="4000500"/>
          <p14:tracePt t="157269" x="11449050" y="3994150"/>
          <p14:tracePt t="157286" x="11449050" y="3968750"/>
          <p14:tracePt t="157302" x="11449050" y="3956050"/>
          <p14:tracePt t="157319" x="11449050" y="3937000"/>
          <p14:tracePt t="157336" x="11449050" y="3924300"/>
          <p14:tracePt t="157352" x="11449050" y="3917950"/>
          <p14:tracePt t="157370" x="11449050" y="3905250"/>
          <p14:tracePt t="157386" x="11449050" y="3898900"/>
          <p14:tracePt t="157402" x="11449050" y="3892550"/>
          <p14:tracePt t="157460" x="11449050" y="3886200"/>
          <p14:tracePt t="158912" x="11449050" y="3879850"/>
          <p14:tracePt t="158927" x="11449050" y="3873500"/>
          <p14:tracePt t="158954" x="11449050" y="3867150"/>
          <p14:tracePt t="159012" x="11442700" y="3867150"/>
          <p14:tracePt t="159194" x="11442700" y="3860800"/>
          <p14:tracePt t="159208" x="11442700" y="3854450"/>
          <p14:tracePt t="159221" x="11442700" y="3841750"/>
          <p14:tracePt t="159238" x="11442700" y="3829050"/>
          <p14:tracePt t="159254" x="11436350" y="3822700"/>
          <p14:tracePt t="159271" x="11436350" y="3810000"/>
          <p14:tracePt t="159288" x="11430000" y="3803650"/>
          <p14:tracePt t="159342" x="11430000" y="3797300"/>
          <p14:tracePt t="159450" x="11423650" y="3790950"/>
          <p14:tracePt t="159452" x="11423650" y="3784600"/>
          <p14:tracePt t="159489" x="11417300" y="3778250"/>
          <p14:tracePt t="159505" x="11410950" y="3771900"/>
          <p14:tracePt t="159522" x="11410950" y="3765550"/>
          <p14:tracePt t="159538" x="11410950" y="3759200"/>
          <p14:tracePt t="159555" x="11398250" y="3752850"/>
          <p14:tracePt t="159572" x="11391900" y="3746500"/>
          <p14:tracePt t="159589" x="11391900" y="3740150"/>
          <p14:tracePt t="159608" x="11385550" y="3740150"/>
          <p14:tracePt t="159638" x="11385550" y="3733800"/>
          <p14:tracePt t="159672" x="11379200" y="3727450"/>
          <p14:tracePt t="159725" x="11372850" y="3727450"/>
          <p14:tracePt t="159751" x="11372850" y="3721100"/>
          <p14:tracePt t="159772" x="11366500" y="3721100"/>
          <p14:tracePt t="159862" x="11360150" y="3721100"/>
          <p14:tracePt t="159907" x="11360150" y="3714750"/>
          <p14:tracePt t="159934" x="11353800" y="3714750"/>
          <p14:tracePt t="159974" x="11341100" y="3708400"/>
          <p14:tracePt t="160005" x="11334750" y="3702050"/>
          <p14:tracePt t="160012" x="11328400" y="3702050"/>
          <p14:tracePt t="160039" x="11322050" y="3695700"/>
          <p14:tracePt t="160056" x="11296650" y="3695700"/>
          <p14:tracePt t="160073" x="11283950" y="3689350"/>
          <p14:tracePt t="160090" x="11271250" y="3689350"/>
          <p14:tracePt t="160106" x="11252200" y="3683000"/>
          <p14:tracePt t="160124" x="11245850" y="3683000"/>
          <p14:tracePt t="160139" x="11233150" y="3683000"/>
          <p14:tracePt t="160156" x="11226800" y="3683000"/>
          <p14:tracePt t="160172" x="11214100" y="3683000"/>
          <p14:tracePt t="160189" x="11207750" y="3683000"/>
          <p14:tracePt t="160206" x="11201400" y="3676650"/>
          <p14:tracePt t="160222" x="11188700" y="3676650"/>
          <p14:tracePt t="160239" x="11176000" y="3676650"/>
          <p14:tracePt t="160256" x="11163300" y="3676650"/>
          <p14:tracePt t="160259" x="11156950" y="3670300"/>
          <p14:tracePt t="160273" x="11144250" y="3670300"/>
          <p14:tracePt t="160290" x="11125200" y="3663950"/>
          <p14:tracePt t="160306" x="11112500" y="3663950"/>
          <p14:tracePt t="160323" x="11093450" y="3663950"/>
          <p14:tracePt t="160340" x="11080750" y="3663950"/>
          <p14:tracePt t="160356" x="11068050" y="3657600"/>
          <p14:tracePt t="160373" x="11049000" y="3657600"/>
          <p14:tracePt t="160389" x="11042650" y="3651250"/>
          <p14:tracePt t="160407" x="11023600" y="3651250"/>
          <p14:tracePt t="160423" x="11010900" y="3651250"/>
          <p14:tracePt t="160439" x="10998200" y="3651250"/>
          <p14:tracePt t="160442" x="10979150" y="3651250"/>
          <p14:tracePt t="160456" x="10972800" y="3651250"/>
          <p14:tracePt t="160473" x="10953750" y="3651250"/>
          <p14:tracePt t="160489" x="10941050" y="3651250"/>
          <p14:tracePt t="160506" x="10922000" y="3651250"/>
          <p14:tracePt t="160508" x="10915650" y="3651250"/>
          <p14:tracePt t="160523" x="10902950" y="3651250"/>
          <p14:tracePt t="160540" x="10890250" y="3651250"/>
          <p14:tracePt t="160573" x="10877550" y="3651250"/>
          <p14:tracePt t="160590" x="10852150" y="3651250"/>
          <p14:tracePt t="160608" x="10833100" y="3651250"/>
          <p14:tracePt t="160612" x="10820400" y="3651250"/>
          <p14:tracePt t="160640" x="10788650" y="3657600"/>
          <p14:tracePt t="160656" x="10763250" y="3663950"/>
          <p14:tracePt t="160673" x="10756900" y="3663950"/>
          <p14:tracePt t="160690" x="10750550" y="3663950"/>
          <p14:tracePt t="160706" x="10744200" y="3663950"/>
          <p14:tracePt t="160708" x="10737850" y="3670300"/>
          <p14:tracePt t="160740" x="10731500" y="3670300"/>
          <p14:tracePt t="160756" x="10725150" y="3676650"/>
          <p14:tracePt t="160773" x="10699750" y="3689350"/>
          <p14:tracePt t="160790" x="10674350" y="3702050"/>
          <p14:tracePt t="160807" x="10661650" y="3714750"/>
          <p14:tracePt t="160824" x="10655300" y="3714750"/>
          <p14:tracePt t="160840" x="10648950" y="3721100"/>
          <p14:tracePt t="160896" x="10642600" y="3727450"/>
          <p14:tracePt t="160904" x="10636250" y="3727450"/>
          <p14:tracePt t="160911" x="10636250" y="3733800"/>
          <p14:tracePt t="160940" x="10629900" y="3746500"/>
          <p14:tracePt t="160942" x="10623550" y="3759200"/>
          <p14:tracePt t="160957" x="10617200" y="3765550"/>
          <p14:tracePt t="160973" x="10617200" y="3778250"/>
          <p14:tracePt t="160990" x="10610850" y="3784600"/>
          <p14:tracePt t="161023" x="10610850" y="3790950"/>
          <p14:tracePt t="161040" x="10610850" y="3797300"/>
          <p14:tracePt t="161057" x="10610850" y="3803650"/>
          <p14:tracePt t="161074" x="10610850" y="3810000"/>
          <p14:tracePt t="161090" x="10610850" y="3822700"/>
          <p14:tracePt t="161107" x="10610850" y="3835400"/>
          <p14:tracePt t="161124" x="10610850" y="3841750"/>
          <p14:tracePt t="161140" x="10610850" y="3848100"/>
          <p14:tracePt t="161174" x="10610850" y="3854450"/>
          <p14:tracePt t="161225" x="10610850" y="3860800"/>
          <p14:tracePt t="161287" x="10610850" y="3867150"/>
          <p14:tracePt t="161308" x="10617200" y="3867150"/>
          <p14:tracePt t="161324" x="10617200" y="3873500"/>
          <p14:tracePt t="161341" x="10623550" y="3873500"/>
          <p14:tracePt t="161374" x="10629900" y="3879850"/>
          <p14:tracePt t="161407" x="10636250" y="3892550"/>
          <p14:tracePt t="161441" x="10642600" y="3898900"/>
          <p14:tracePt t="161458" x="10655300" y="3905250"/>
          <p14:tracePt t="161474" x="10655300" y="3911600"/>
          <p14:tracePt t="161491" x="10668000" y="3924300"/>
          <p14:tracePt t="161507" x="10680700" y="3924300"/>
          <p14:tracePt t="161524" x="10687050" y="3930650"/>
          <p14:tracePt t="161541" x="10693400" y="3930650"/>
          <p14:tracePt t="161558" x="10699750" y="3937000"/>
          <p14:tracePt t="161575" x="10712450" y="3937000"/>
          <p14:tracePt t="161592" x="10737850" y="3937000"/>
          <p14:tracePt t="161608" x="10769600" y="3937000"/>
          <p14:tracePt t="161613" x="10782300" y="3937000"/>
          <p14:tracePt t="161625" x="10795000" y="3937000"/>
          <p14:tracePt t="161641" x="10826750" y="3937000"/>
          <p14:tracePt t="161658" x="10852150" y="3943350"/>
          <p14:tracePt t="161674" x="10871200" y="3943350"/>
          <p14:tracePt t="161691" x="10896600" y="3949700"/>
          <p14:tracePt t="161708" x="10934700" y="3949700"/>
          <p14:tracePt t="161724" x="10953750" y="3949700"/>
          <p14:tracePt t="161741" x="10991850" y="3949700"/>
          <p14:tracePt t="161758" x="11017250" y="3949700"/>
          <p14:tracePt t="161774" x="11036300" y="3949700"/>
          <p14:tracePt t="161792" x="11055350" y="3949700"/>
          <p14:tracePt t="161808" x="11068050" y="3949700"/>
          <p14:tracePt t="161825" x="11080750" y="3949700"/>
          <p14:tracePt t="161827" x="11087100" y="3949700"/>
          <p14:tracePt t="161858" x="11099800" y="3949700"/>
          <p14:tracePt t="161859" x="11106150" y="3949700"/>
          <p14:tracePt t="161875" x="11112500" y="3949700"/>
          <p14:tracePt t="161891" x="11137900" y="3949700"/>
          <p14:tracePt t="161908" x="11163300" y="3949700"/>
          <p14:tracePt t="161925" x="11188700" y="3949700"/>
          <p14:tracePt t="161926" x="11207750" y="3949700"/>
          <p14:tracePt t="161942" x="11239500" y="3949700"/>
          <p14:tracePt t="161958" x="11264900" y="3949700"/>
          <p14:tracePt t="161975" x="11283950" y="3949700"/>
          <p14:tracePt t="161991" x="11309350" y="3949700"/>
          <p14:tracePt t="162008" x="11334750" y="3949700"/>
          <p14:tracePt t="162025" x="11360150" y="3949700"/>
          <p14:tracePt t="162042" x="11379200" y="3949700"/>
          <p14:tracePt t="162058" x="11391900" y="3943350"/>
          <p14:tracePt t="162075" x="11404600" y="3937000"/>
          <p14:tracePt t="162108" x="11417300" y="3924300"/>
          <p14:tracePt t="162125" x="11423650" y="3917950"/>
          <p14:tracePt t="162126" x="11423650" y="3905250"/>
          <p14:tracePt t="162142" x="11423650" y="3898900"/>
          <p14:tracePt t="162158" x="11430000" y="3892550"/>
          <p14:tracePt t="162175" x="11436350" y="3879850"/>
          <p14:tracePt t="162192" x="11436350" y="3867150"/>
          <p14:tracePt t="162208" x="11442700" y="3854450"/>
          <p14:tracePt t="162225" x="11442700" y="3848100"/>
          <p14:tracePt t="162242" x="11442700" y="3835400"/>
          <p14:tracePt t="162258" x="11442700" y="3829050"/>
          <p14:tracePt t="162341" x="11442700" y="3822700"/>
          <p14:tracePt t="162349" x="11442700" y="3816350"/>
          <p14:tracePt t="162358" x="11442700" y="3810000"/>
          <p14:tracePt t="162375" x="11442700" y="3790950"/>
          <p14:tracePt t="162392" x="11442700" y="3784600"/>
          <p14:tracePt t="162408" x="11436350" y="3771900"/>
          <p14:tracePt t="162425" x="11430000" y="3771900"/>
          <p14:tracePt t="162442" x="11423650" y="3759200"/>
          <p14:tracePt t="162458" x="11417300" y="3752850"/>
          <p14:tracePt t="162492" x="11404600" y="3746500"/>
          <p14:tracePt t="162509" x="11398250" y="3740150"/>
          <p14:tracePt t="162526" x="11385550" y="3740150"/>
          <p14:tracePt t="162543" x="11372850" y="3733800"/>
          <p14:tracePt t="162559" x="11353800" y="3727450"/>
          <p14:tracePt t="162562" x="11341100" y="3721100"/>
          <p14:tracePt t="162576" x="11309350" y="3714750"/>
          <p14:tracePt t="162593" x="11277600" y="3708400"/>
          <p14:tracePt t="162595" x="11252200" y="3702050"/>
          <p14:tracePt t="162609" x="11233150" y="3695700"/>
          <p14:tracePt t="162627" x="11163300" y="3683000"/>
          <p14:tracePt t="162642" x="11137900" y="3683000"/>
          <p14:tracePt t="162659" x="11106150" y="3676650"/>
          <p14:tracePt t="162676" x="11080750" y="3670300"/>
          <p14:tracePt t="162692" x="11061700" y="3670300"/>
          <p14:tracePt t="162709" x="11042650" y="3663950"/>
          <p14:tracePt t="162726" x="11023600" y="3663950"/>
          <p14:tracePt t="162742" x="10998200" y="3663950"/>
          <p14:tracePt t="162759" x="10985500" y="3663950"/>
          <p14:tracePt t="162776" x="10966450" y="3663950"/>
          <p14:tracePt t="162792" x="10947400" y="3663950"/>
          <p14:tracePt t="162809" x="10922000" y="3670300"/>
          <p14:tracePt t="162826" x="10896600" y="3676650"/>
          <p14:tracePt t="162829" x="10883900" y="3683000"/>
          <p14:tracePt t="162843" x="10877550" y="3683000"/>
          <p14:tracePt t="162859" x="10864850" y="3689350"/>
          <p14:tracePt t="162876" x="10852150" y="3689350"/>
          <p14:tracePt t="162892" x="10852150" y="3695700"/>
          <p14:tracePt t="162909" x="10845800" y="3695700"/>
          <p14:tracePt t="162942" x="10833100" y="3702050"/>
          <p14:tracePt t="162959" x="10820400" y="3714750"/>
          <p14:tracePt t="162976" x="10801350" y="3727450"/>
          <p14:tracePt t="162992" x="10788650" y="3733800"/>
          <p14:tracePt t="163009" x="10782300" y="3740150"/>
          <p14:tracePt t="163026" x="10782300" y="3746500"/>
          <p14:tracePt t="163029" x="10775950" y="3746500"/>
          <p14:tracePt t="163094" x="10775950" y="3752850"/>
          <p14:tracePt t="163102" x="10763250" y="3759200"/>
          <p14:tracePt t="163110" x="10763250" y="3765550"/>
          <p14:tracePt t="163126" x="10756900" y="3778250"/>
          <p14:tracePt t="163143" x="10744200" y="3797300"/>
          <p14:tracePt t="163159" x="10737850" y="3810000"/>
          <p14:tracePt t="163176" x="10731500" y="3816350"/>
          <p14:tracePt t="163193" x="10725150" y="3816350"/>
          <p14:tracePt t="163209" x="10725150" y="3822700"/>
          <p14:tracePt t="163243" x="10725150" y="3829050"/>
          <p14:tracePt t="163259" x="10718800" y="3835400"/>
          <p14:tracePt t="163277" x="10718800" y="3841750"/>
          <p14:tracePt t="163280" x="10718800" y="3848100"/>
          <p14:tracePt t="163294" x="10718800" y="3860800"/>
          <p14:tracePt t="163311" x="10712450" y="3873500"/>
          <p14:tracePt t="163327" x="10712450" y="3879850"/>
          <p14:tracePt t="163344" x="10712450" y="3886200"/>
          <p14:tracePt t="163360" x="10712450" y="3892550"/>
          <p14:tracePt t="163377" x="10712450" y="3898900"/>
          <p14:tracePt t="163393" x="10712450" y="3905250"/>
          <p14:tracePt t="163410" x="10712450" y="3911600"/>
          <p14:tracePt t="163426" x="10712450" y="3924300"/>
          <p14:tracePt t="163443" x="10712450" y="3930650"/>
          <p14:tracePt t="163460" x="10712450" y="3943350"/>
          <p14:tracePt t="163476" x="10712450" y="3949700"/>
          <p14:tracePt t="163493" x="10712450" y="3956050"/>
          <p14:tracePt t="163510" x="10712450" y="3968750"/>
          <p14:tracePt t="163513" x="10718800" y="3968750"/>
          <p14:tracePt t="163556" x="10718800" y="3975100"/>
          <p14:tracePt t="163624" x="10718800" y="3981450"/>
          <p14:tracePt t="163673" x="10725150" y="3981450"/>
          <p14:tracePt t="163693" x="10725150" y="3987800"/>
          <p14:tracePt t="163710" x="10725150" y="3994150"/>
          <p14:tracePt t="163743" x="10731500" y="3994150"/>
          <p14:tracePt t="163761" x="10737850" y="4000500"/>
          <p14:tracePt t="163814" x="10744200" y="4006850"/>
          <p14:tracePt t="163834" x="10750550" y="4006850"/>
          <p14:tracePt t="163860" x="10756900" y="4006850"/>
          <p14:tracePt t="163877" x="10763250" y="4013200"/>
          <p14:tracePt t="163910" x="10769600" y="4013200"/>
          <p14:tracePt t="163927" x="10775950" y="4019550"/>
          <p14:tracePt t="163960" x="10782300" y="4019550"/>
          <p14:tracePt t="163994" x="10788650" y="4019550"/>
          <p14:tracePt t="164028" x="10795000" y="4019550"/>
          <p14:tracePt t="164067" x="10801350" y="4019550"/>
          <p14:tracePt t="164094" x="10801350" y="4025900"/>
          <p14:tracePt t="164111" x="10807700" y="4025900"/>
          <p14:tracePt t="164127" x="10814050" y="4025900"/>
          <p14:tracePt t="164161" x="10826750" y="4025900"/>
          <p14:tracePt t="164177" x="10833100" y="4025900"/>
          <p14:tracePt t="164194" x="10852150" y="4025900"/>
          <p14:tracePt t="164211" x="10858500" y="4025900"/>
          <p14:tracePt t="164227" x="10864850" y="4025900"/>
          <p14:tracePt t="164244" x="10877550" y="4025900"/>
          <p14:tracePt t="164261" x="10896600" y="4025900"/>
          <p14:tracePt t="164278" x="10909300" y="4032250"/>
          <p14:tracePt t="164294" x="10928350" y="4032250"/>
          <p14:tracePt t="164311" x="10934700" y="4032250"/>
          <p14:tracePt t="164328" x="10941050" y="4032250"/>
          <p14:tracePt t="164361" x="10953750" y="4032250"/>
          <p14:tracePt t="164395" x="10960100" y="4032250"/>
          <p14:tracePt t="164411" x="10972800" y="4032250"/>
          <p14:tracePt t="164428" x="10991850" y="4032250"/>
          <p14:tracePt t="164430" x="10998200" y="4032250"/>
          <p14:tracePt t="164461" x="11010900" y="4038600"/>
          <p14:tracePt t="164495" x="11017250" y="4038600"/>
          <p14:tracePt t="164528" x="11023600" y="4038600"/>
          <p14:tracePt t="164545" x="11029950" y="4038600"/>
          <p14:tracePt t="164561" x="11036300" y="4038600"/>
          <p14:tracePt t="164578" x="11042650" y="4038600"/>
          <p14:tracePt t="164595" x="11049000" y="4038600"/>
          <p14:tracePt t="164611" x="11055350" y="4038600"/>
          <p14:tracePt t="164628" x="11061700" y="4038600"/>
          <p14:tracePt t="164645" x="11068050" y="4038600"/>
          <p14:tracePt t="164661" x="11074400" y="4038600"/>
          <p14:tracePt t="164678" x="11080750" y="4038600"/>
          <p14:tracePt t="164695" x="11087100" y="4038600"/>
          <p14:tracePt t="164803" x="11093450" y="4038600"/>
          <p14:tracePt t="164850" x="11112500" y="4038600"/>
          <p14:tracePt t="164865" x="11118850" y="4038600"/>
          <p14:tracePt t="164878" x="11131550" y="4038600"/>
          <p14:tracePt t="164895" x="11137900" y="4038600"/>
          <p14:tracePt t="164911" x="11156950" y="4038600"/>
          <p14:tracePt t="164928" x="11163300" y="4038600"/>
          <p14:tracePt t="164945" x="11176000" y="4038600"/>
          <p14:tracePt t="164961" x="11188700" y="4032250"/>
          <p14:tracePt t="164978" x="11195050" y="4032250"/>
          <p14:tracePt t="164996" x="11201400" y="4032250"/>
          <p14:tracePt t="165012" x="11214100" y="4032250"/>
          <p14:tracePt t="165029" x="11220450" y="4032250"/>
          <p14:tracePt t="165045" x="11233150" y="4032250"/>
          <p14:tracePt t="165078" x="11239500" y="4025900"/>
          <p14:tracePt t="165112" x="11245850" y="4025900"/>
          <p14:tracePt t="165130" x="11252200" y="4025900"/>
          <p14:tracePt t="165145" x="11258550" y="4019550"/>
          <p14:tracePt t="170033" x="11271250" y="4019550"/>
          <p14:tracePt t="170034" x="11283950" y="4013200"/>
          <p14:tracePt t="170051" x="11322050" y="3994150"/>
          <p14:tracePt t="170068" x="11366500" y="3962400"/>
          <p14:tracePt t="170084" x="11398250" y="3924300"/>
          <p14:tracePt t="170101" x="11410950" y="3879850"/>
          <p14:tracePt t="170118" x="11410950" y="3867150"/>
          <p14:tracePt t="170135" x="11410950" y="3848100"/>
          <p14:tracePt t="170152" x="11410950" y="3841750"/>
          <p14:tracePt t="170168" x="11410950" y="3835400"/>
          <p14:tracePt t="170185" x="11410950" y="3829050"/>
          <p14:tracePt t="170202" x="11404600" y="3816350"/>
          <p14:tracePt t="170218" x="11398250" y="3803650"/>
          <p14:tracePt t="170220" x="11385550" y="3790950"/>
          <p14:tracePt t="170235" x="11372850" y="3784600"/>
          <p14:tracePt t="170251" x="11341100" y="3746500"/>
          <p14:tracePt t="170268" x="11328400" y="3733800"/>
          <p14:tracePt t="170285" x="11309350" y="3727450"/>
          <p14:tracePt t="170302" x="11283950" y="3721100"/>
          <p14:tracePt t="170318" x="11271250" y="3714750"/>
          <p14:tracePt t="170335" x="11239500" y="3708400"/>
          <p14:tracePt t="170351" x="11201400" y="3708400"/>
          <p14:tracePt t="170368" x="11163300" y="3708400"/>
          <p14:tracePt t="170385" x="11125200" y="3708400"/>
          <p14:tracePt t="170402" x="11074400" y="3714750"/>
          <p14:tracePt t="170418" x="11029950" y="3727450"/>
          <p14:tracePt t="170420" x="10998200" y="3733800"/>
          <p14:tracePt t="170435" x="10985500" y="3733800"/>
          <p14:tracePt t="170452" x="10960100" y="3740150"/>
          <p14:tracePt t="170468" x="10947400" y="3740150"/>
          <p14:tracePt t="170485" x="10941050" y="3740150"/>
          <p14:tracePt t="170502" x="10922000" y="3746500"/>
          <p14:tracePt t="170518" x="10915650" y="3752850"/>
          <p14:tracePt t="170535" x="10890250" y="3765550"/>
          <p14:tracePt t="170552" x="10877550" y="3771900"/>
          <p14:tracePt t="170569" x="10845800" y="3797300"/>
          <p14:tracePt t="170585" x="10826750" y="3816350"/>
          <p14:tracePt t="170602" x="10801350" y="3841750"/>
          <p14:tracePt t="170619" x="10788650" y="3848100"/>
          <p14:tracePt t="170622" x="10788650" y="3854450"/>
          <p14:tracePt t="170636" x="10782300" y="3854450"/>
          <p14:tracePt t="170653" x="10775950" y="3860800"/>
          <p14:tracePt t="170669" x="10769600" y="3873500"/>
          <p14:tracePt t="170685" x="10769600" y="3879850"/>
          <p14:tracePt t="170687" x="10769600" y="3886200"/>
          <p14:tracePt t="170703" x="10769600" y="3905250"/>
          <p14:tracePt t="170719" x="10769600" y="3917950"/>
          <p14:tracePt t="170736" x="10769600" y="3943350"/>
          <p14:tracePt t="170752" x="10769600" y="3994150"/>
          <p14:tracePt t="170769" x="10782300" y="4013200"/>
          <p14:tracePt t="170785" x="10788650" y="4038600"/>
          <p14:tracePt t="170803" x="10795000" y="4044950"/>
          <p14:tracePt t="170819" x="10801350" y="4057650"/>
          <p14:tracePt t="170836" x="10814050" y="4070350"/>
          <p14:tracePt t="170852" x="10839450" y="4089400"/>
          <p14:tracePt t="170869" x="10864850" y="4108450"/>
          <p14:tracePt t="170886" x="10928350" y="4127500"/>
          <p14:tracePt t="170902" x="10985500" y="4133850"/>
          <p14:tracePt t="170919" x="11112500" y="4133850"/>
          <p14:tracePt t="170936" x="11303000" y="4121150"/>
          <p14:tracePt t="170953" x="11398250" y="4114800"/>
          <p14:tracePt t="170969" x="11474450" y="4102100"/>
          <p14:tracePt t="170986" x="11544300" y="4083050"/>
          <p14:tracePt t="171002" x="11563350" y="4064000"/>
          <p14:tracePt t="171019" x="11582400" y="4044950"/>
          <p14:tracePt t="171036" x="11601450" y="4013200"/>
          <p14:tracePt t="171052" x="11620500" y="3987800"/>
          <p14:tracePt t="171069" x="11633200" y="3962400"/>
          <p14:tracePt t="171086" x="11645900" y="3949700"/>
          <p14:tracePt t="171102" x="11645900" y="3924300"/>
          <p14:tracePt t="171119" x="11652250" y="3905250"/>
          <p14:tracePt t="171136" x="11652250" y="3867150"/>
          <p14:tracePt t="171138" x="11652250" y="3860800"/>
          <p14:tracePt t="171153" x="11639550" y="3835400"/>
          <p14:tracePt t="171169" x="11626850" y="3797300"/>
          <p14:tracePt t="171171" x="11620500" y="3790950"/>
          <p14:tracePt t="171186" x="11595100" y="3759200"/>
          <p14:tracePt t="171203" x="11595100" y="3752850"/>
          <p14:tracePt t="171204" x="11569700" y="3727450"/>
          <p14:tracePt t="171219" x="11550650" y="3708400"/>
          <p14:tracePt t="171236" x="11506200" y="3683000"/>
          <p14:tracePt t="171253" x="11436350" y="3657600"/>
          <p14:tracePt t="171269" x="11385550" y="3644900"/>
          <p14:tracePt t="171286" x="11290300" y="3625850"/>
          <p14:tracePt t="171303" x="11226800" y="3613150"/>
          <p14:tracePt t="171319" x="11125200" y="3606800"/>
          <p14:tracePt t="171336" x="11061700" y="3606800"/>
          <p14:tracePt t="171353" x="10985500" y="3606800"/>
          <p14:tracePt t="171370" x="10953750" y="3606800"/>
          <p14:tracePt t="171373" x="10934700" y="3606800"/>
          <p14:tracePt t="171386" x="10902950" y="3606800"/>
          <p14:tracePt t="171404" x="10877550" y="3613150"/>
          <p14:tracePt t="171405" x="10864850" y="3619500"/>
          <p14:tracePt t="171420" x="10839450" y="3625850"/>
          <p14:tracePt t="171436" x="10801350" y="3651250"/>
          <p14:tracePt t="171453" x="10763250" y="3663950"/>
          <p14:tracePt t="171469" x="10731500" y="3683000"/>
          <p14:tracePt t="171486" x="10687050" y="3702050"/>
          <p14:tracePt t="171503" x="10642600" y="3733800"/>
          <p14:tracePt t="171520" x="10610850" y="3759200"/>
          <p14:tracePt t="171536" x="10560050" y="3803650"/>
          <p14:tracePt t="171553" x="10547350" y="3816350"/>
          <p14:tracePt t="171570" x="10534650" y="3841750"/>
          <p14:tracePt t="171586" x="10528300" y="3860800"/>
          <p14:tracePt t="171603" x="10528300" y="3886200"/>
          <p14:tracePt t="171611" x="10528300" y="3905250"/>
          <p14:tracePt t="171622" x="10528300" y="3937000"/>
          <p14:tracePt t="171637" x="10528300" y="3943350"/>
          <p14:tracePt t="171640" x="10528300" y="3962400"/>
          <p14:tracePt t="171654" x="10528300" y="3987800"/>
          <p14:tracePt t="171670" x="10553700" y="4019550"/>
          <p14:tracePt t="171687" x="10572750" y="4051300"/>
          <p14:tracePt t="171703" x="10579100" y="4064000"/>
          <p14:tracePt t="171720" x="10598150" y="4083050"/>
          <p14:tracePt t="171737" x="10623550" y="4095750"/>
          <p14:tracePt t="171753" x="10655300" y="4114800"/>
          <p14:tracePt t="171770" x="10731500" y="4133850"/>
          <p14:tracePt t="171787" x="10814050" y="4146550"/>
          <p14:tracePt t="171803" x="10953750" y="4152900"/>
          <p14:tracePt t="171820" x="11074400" y="4152900"/>
          <p14:tracePt t="171837" x="11182350" y="4152900"/>
          <p14:tracePt t="171838" x="11207750" y="4152900"/>
          <p14:tracePt t="171854" x="11290300" y="4152900"/>
          <p14:tracePt t="171871" x="11322050" y="4146550"/>
          <p14:tracePt t="171873" x="11341100" y="4133850"/>
          <p14:tracePt t="171887" x="11353800" y="4133850"/>
          <p14:tracePt t="171904" x="11372850" y="4114800"/>
          <p14:tracePt t="171920" x="11379200" y="4108450"/>
          <p14:tracePt t="171937" x="11410950" y="4076700"/>
          <p14:tracePt t="171954" x="11430000" y="4051300"/>
          <p14:tracePt t="171970" x="11455400" y="4019550"/>
          <p14:tracePt t="171987" x="11468100" y="3987800"/>
          <p14:tracePt t="172004" x="11474450" y="3956050"/>
          <p14:tracePt t="172020" x="11487150" y="3924300"/>
          <p14:tracePt t="172037" x="11487150" y="3892550"/>
          <p14:tracePt t="172054" x="11487150" y="3854450"/>
          <p14:tracePt t="172070" x="11480800" y="3816350"/>
          <p14:tracePt t="172073" x="11468100" y="3797300"/>
          <p14:tracePt t="172087" x="11455400" y="3778250"/>
          <p14:tracePt t="172104" x="11430000" y="3733800"/>
          <p14:tracePt t="172121" x="11404600" y="3714750"/>
          <p14:tracePt t="172138" x="11379200" y="3695700"/>
          <p14:tracePt t="172155" x="11360150" y="3689350"/>
          <p14:tracePt t="172170" x="11334750" y="3676650"/>
          <p14:tracePt t="172188" x="11296650" y="3663950"/>
          <p14:tracePt t="172204" x="11245850" y="3651250"/>
          <p14:tracePt t="172221" x="11182350" y="3638550"/>
          <p14:tracePt t="172237" x="11112500" y="3632200"/>
          <p14:tracePt t="172254" x="11029950" y="3625850"/>
          <p14:tracePt t="172270" x="10985500" y="3619500"/>
          <p14:tracePt t="172287" x="10928350" y="3613150"/>
          <p14:tracePt t="172304" x="10890250" y="3613150"/>
          <p14:tracePt t="172321" x="10877550" y="3613150"/>
          <p14:tracePt t="172323" x="10871200" y="3613150"/>
          <p14:tracePt t="172337" x="10852150" y="3613150"/>
          <p14:tracePt t="172355" x="10814050" y="3632200"/>
          <p14:tracePt t="172371" x="10775950" y="3657600"/>
          <p14:tracePt t="172388" x="10737850" y="3683000"/>
          <p14:tracePt t="172404" x="10699750" y="3702050"/>
          <p14:tracePt t="172421" x="10668000" y="3721100"/>
          <p14:tracePt t="172437" x="10648950" y="3733800"/>
          <p14:tracePt t="172454" x="10642600" y="3746500"/>
          <p14:tracePt t="172471" x="10636250" y="3759200"/>
          <p14:tracePt t="172487" x="10629900" y="3771900"/>
          <p14:tracePt t="172504" x="10623550" y="3784600"/>
          <p14:tracePt t="172521" x="10617200" y="3797300"/>
          <p14:tracePt t="172538" x="10610850" y="3822700"/>
          <p14:tracePt t="172554" x="10610850" y="3841750"/>
          <p14:tracePt t="172557" x="10610850" y="3854450"/>
          <p14:tracePt t="172571" x="10610850" y="3873500"/>
          <p14:tracePt t="172588" x="10610850" y="3905250"/>
          <p14:tracePt t="172604" x="10617200" y="3924300"/>
          <p14:tracePt t="172621" x="10629900" y="3943350"/>
          <p14:tracePt t="172639" x="10642600" y="3968750"/>
          <p14:tracePt t="172654" x="10661650" y="3994150"/>
          <p14:tracePt t="172671" x="10693400" y="4025900"/>
          <p14:tracePt t="172688" x="10718800" y="4051300"/>
          <p14:tracePt t="172704" x="10756900" y="4076700"/>
          <p14:tracePt t="172721" x="10788650" y="4095750"/>
          <p14:tracePt t="172738" x="10833100" y="4108450"/>
          <p14:tracePt t="172755" x="10915650" y="4121150"/>
          <p14:tracePt t="172771" x="10998200" y="4133850"/>
          <p14:tracePt t="172788" x="11049000" y="4133850"/>
          <p14:tracePt t="172790" x="11125200" y="4133850"/>
          <p14:tracePt t="172805" x="11150600" y="4133850"/>
          <p14:tracePt t="172821" x="11252200" y="4133850"/>
          <p14:tracePt t="172823" x="11277600" y="4127500"/>
          <p14:tracePt t="172839" x="11360150" y="4108450"/>
          <p14:tracePt t="172855" x="11423650" y="4095750"/>
          <p14:tracePt t="172872" x="11455400" y="4083050"/>
          <p14:tracePt t="172888" x="11480800" y="4070350"/>
          <p14:tracePt t="172905" x="11499850" y="4051300"/>
          <p14:tracePt t="172921" x="11512550" y="4025900"/>
          <p14:tracePt t="172938" x="11531600" y="4000500"/>
          <p14:tracePt t="172955" x="11544300" y="3962400"/>
          <p14:tracePt t="172971" x="11550650" y="3924300"/>
          <p14:tracePt t="172988" x="11550650" y="3898900"/>
          <p14:tracePt t="172991" x="11550650" y="3886200"/>
          <p14:tracePt t="173005" x="11550650" y="3879850"/>
          <p14:tracePt t="173021" x="11550650" y="3848100"/>
          <p14:tracePt t="173024" x="11550650" y="3835400"/>
          <p14:tracePt t="173038" x="11550650" y="3822700"/>
          <p14:tracePt t="173055" x="11537950" y="3790950"/>
          <p14:tracePt t="173056" x="11531600" y="3778250"/>
          <p14:tracePt t="173072" x="11512550" y="3752850"/>
          <p14:tracePt t="173088" x="11487150" y="3727450"/>
          <p14:tracePt t="173106" x="11461750" y="3702050"/>
          <p14:tracePt t="173123" x="11423650" y="3683000"/>
          <p14:tracePt t="173138" x="11385550" y="3670300"/>
          <p14:tracePt t="173155" x="11353800" y="3657600"/>
          <p14:tracePt t="173172" x="11303000" y="3644900"/>
          <p14:tracePt t="173188" x="11264900" y="3638550"/>
          <p14:tracePt t="173205" x="11220450" y="3638550"/>
          <p14:tracePt t="173222" x="11169650" y="3625850"/>
          <p14:tracePt t="173224" x="11131550" y="3625850"/>
          <p14:tracePt t="173238" x="11106150" y="3619500"/>
          <p14:tracePt t="173255" x="11068050" y="3619500"/>
          <p14:tracePt t="173258" x="11055350" y="3619500"/>
          <p14:tracePt t="173272" x="11010900" y="3619500"/>
          <p14:tracePt t="173288" x="10979150" y="3619500"/>
          <p14:tracePt t="173305" x="10966450" y="3619500"/>
          <p14:tracePt t="173322" x="10909300" y="3625850"/>
          <p14:tracePt t="173339" x="10890250" y="3638550"/>
          <p14:tracePt t="173356" x="10858500" y="3657600"/>
          <p14:tracePt t="173372" x="10826750" y="3670300"/>
          <p14:tracePt t="173390" x="10807700" y="3683000"/>
          <p14:tracePt t="173405" x="10769600" y="3708400"/>
          <p14:tracePt t="173422" x="10750550" y="3721100"/>
          <p14:tracePt t="173439" x="10725150" y="3746500"/>
          <p14:tracePt t="173455" x="10712450" y="3765550"/>
          <p14:tracePt t="173458" x="10706100" y="3771900"/>
          <p14:tracePt t="173472" x="10693400" y="3784600"/>
          <p14:tracePt t="173489" x="10680700" y="3803650"/>
          <p14:tracePt t="173506" x="10668000" y="3835400"/>
          <p14:tracePt t="173522" x="10661650" y="3854450"/>
          <p14:tracePt t="173539" x="10655300" y="3867150"/>
          <p14:tracePt t="173556" x="10655300" y="3873500"/>
          <p14:tracePt t="173572" x="10655300" y="3886200"/>
          <p14:tracePt t="173589" x="10655300" y="3898900"/>
          <p14:tracePt t="173608" x="10655300" y="3917950"/>
          <p14:tracePt t="173622" x="10655300" y="3930650"/>
          <p14:tracePt t="173639" x="10655300" y="3949700"/>
          <p14:tracePt t="173656" x="10655300" y="3956050"/>
          <p14:tracePt t="173673" x="10655300" y="3962400"/>
          <p14:tracePt t="173689" x="10655300" y="3975100"/>
          <p14:tracePt t="173706" x="10655300" y="3987800"/>
          <p14:tracePt t="173722" x="10668000" y="4013200"/>
          <p14:tracePt t="173725" x="10680700" y="4019550"/>
          <p14:tracePt t="173739" x="10680700" y="4032250"/>
          <p14:tracePt t="173741" x="10693400" y="4044950"/>
          <p14:tracePt t="173756" x="10712450" y="4064000"/>
          <p14:tracePt t="173789" x="10725150" y="4070350"/>
          <p14:tracePt t="173806" x="10782300" y="4083050"/>
          <p14:tracePt t="173823" x="10820400" y="4083050"/>
          <p14:tracePt t="173840" x="10883900" y="4076700"/>
          <p14:tracePt t="173856" x="10972800" y="4064000"/>
          <p14:tracePt t="173872" x="11042650" y="4051300"/>
          <p14:tracePt t="173889" x="11106150" y="4038600"/>
          <p14:tracePt t="173906" x="11150600" y="4038600"/>
          <p14:tracePt t="173923" x="11169650" y="4038600"/>
          <p14:tracePt t="173939" x="11176000" y="4032250"/>
          <p14:tracePt t="173956" x="11182350" y="4032250"/>
          <p14:tracePt t="173973" x="11201400" y="4025900"/>
          <p14:tracePt t="173989" x="11220450" y="4013200"/>
          <p14:tracePt t="174006" x="11258550" y="4000500"/>
          <p14:tracePt t="174023" x="11303000" y="3981450"/>
          <p14:tracePt t="174039" x="11334750" y="3968750"/>
          <p14:tracePt t="174056" x="11360150" y="3949700"/>
          <p14:tracePt t="174073" x="11372850" y="3937000"/>
          <p14:tracePt t="174076" x="11379200" y="3930650"/>
          <p14:tracePt t="174091" x="11385550" y="3917950"/>
          <p14:tracePt t="174107" x="11398250" y="3879850"/>
          <p14:tracePt t="174124" x="11398250" y="3854450"/>
          <p14:tracePt t="174140" x="11404600" y="3841750"/>
          <p14:tracePt t="174156" x="11404600" y="3816350"/>
          <p14:tracePt t="174190" x="11404600" y="3784600"/>
          <p14:tracePt t="174206" x="11404600" y="3771900"/>
          <p14:tracePt t="174223" x="11398250" y="3746500"/>
          <p14:tracePt t="174240" x="11385550" y="3727450"/>
          <p14:tracePt t="174256" x="11366500" y="3702050"/>
          <p14:tracePt t="174273" x="11353800" y="3695700"/>
          <p14:tracePt t="174290" x="11328400" y="3670300"/>
          <p14:tracePt t="174306" x="11309350" y="3657600"/>
          <p14:tracePt t="174310" x="11283950" y="3644900"/>
          <p14:tracePt t="174323" x="11277600" y="3638550"/>
          <p14:tracePt t="174341" x="11214100" y="3613150"/>
          <p14:tracePt t="174356" x="11182350" y="3606800"/>
          <p14:tracePt t="174374" x="11150600" y="3600450"/>
          <p14:tracePt t="174390" x="11087100" y="3594100"/>
          <p14:tracePt t="174406" x="11055350" y="3594100"/>
          <p14:tracePt t="174423" x="11029950" y="3594100"/>
          <p14:tracePt t="174440" x="10979150" y="3600450"/>
          <p14:tracePt t="174457" x="10947400" y="3613150"/>
          <p14:tracePt t="174473" x="10915650" y="3625850"/>
          <p14:tracePt t="174490" x="10890250" y="3638550"/>
          <p14:tracePt t="174507" x="10852150" y="3644900"/>
          <p14:tracePt t="174523" x="10839450" y="3644900"/>
          <p14:tracePt t="174540" x="10839450" y="3651250"/>
          <p14:tracePt t="174542" x="10833100" y="3651250"/>
          <p14:tracePt t="174575" x="10826750" y="3657600"/>
          <p14:tracePt t="174577" x="10814050" y="3657600"/>
          <p14:tracePt t="174591" x="10807700" y="3670300"/>
          <p14:tracePt t="174609" x="10782300" y="3689350"/>
          <p14:tracePt t="174624" x="10769600" y="3695700"/>
          <p14:tracePt t="174641" x="10750550" y="3708400"/>
          <p14:tracePt t="174657" x="10737850" y="3721100"/>
          <p14:tracePt t="174673" x="10731500" y="3727450"/>
          <p14:tracePt t="174690" x="10725150" y="3727450"/>
          <p14:tracePt t="174707" x="10718800" y="3740150"/>
          <p14:tracePt t="174724" x="10712450" y="3740150"/>
          <p14:tracePt t="174740" x="10712450" y="3752850"/>
          <p14:tracePt t="174757" x="10699750" y="3765550"/>
          <p14:tracePt t="174774" x="10693400" y="3778250"/>
          <p14:tracePt t="174790" x="10687050" y="3790950"/>
          <p14:tracePt t="174807" x="10680700" y="3803650"/>
          <p14:tracePt t="174824" x="10674350" y="3822700"/>
          <p14:tracePt t="174841" x="10674350" y="3829050"/>
          <p14:tracePt t="174874" x="10668000" y="3841750"/>
          <p14:tracePt t="174890" x="10668000" y="3848100"/>
          <p14:tracePt t="174907" x="10668000" y="3854450"/>
          <p14:tracePt t="174924" x="10668000" y="3860800"/>
          <p14:tracePt t="174941" x="10668000" y="3873500"/>
          <p14:tracePt t="174957" x="10668000" y="3886200"/>
          <p14:tracePt t="174974" x="10668000" y="3905250"/>
          <p14:tracePt t="174991" x="10674350" y="3911600"/>
          <p14:tracePt t="175007" x="10674350" y="3917950"/>
          <p14:tracePt t="175024" x="10687050" y="3930650"/>
          <p14:tracePt t="175041" x="10693400" y="3956050"/>
          <p14:tracePt t="175042" x="10706100" y="3962400"/>
          <p14:tracePt t="175057" x="10712450" y="3975100"/>
          <p14:tracePt t="175075" x="10744200" y="3994150"/>
          <p14:tracePt t="175091" x="10769600" y="4006850"/>
          <p14:tracePt t="175108" x="10795000" y="4013200"/>
          <p14:tracePt t="175125" x="10826750" y="4019550"/>
          <p14:tracePt t="175141" x="10864850" y="4025900"/>
          <p14:tracePt t="175158" x="10915650" y="4038600"/>
          <p14:tracePt t="175174" x="10972800" y="4044950"/>
          <p14:tracePt t="175191" x="11055350" y="4057650"/>
          <p14:tracePt t="175207" x="11112500" y="4064000"/>
          <p14:tracePt t="175225" x="11201400" y="4064000"/>
          <p14:tracePt t="175226" x="11239500" y="4064000"/>
          <p14:tracePt t="175241" x="11264900" y="4064000"/>
          <p14:tracePt t="175258" x="11379200" y="4057650"/>
          <p14:tracePt t="175274" x="11391900" y="4057650"/>
          <p14:tracePt t="175291" x="11430000" y="4044950"/>
          <p14:tracePt t="175294" x="11436350" y="4044950"/>
          <p14:tracePt t="175309" x="11442700" y="4038600"/>
          <p14:tracePt t="175325" x="11449050" y="4025900"/>
          <p14:tracePt t="175341" x="11461750" y="4013200"/>
          <p14:tracePt t="175358" x="11480800" y="3981450"/>
          <p14:tracePt t="175375" x="11493500" y="3956050"/>
          <p14:tracePt t="175391" x="11499850" y="3924300"/>
          <p14:tracePt t="175408" x="11512550" y="3898900"/>
          <p14:tracePt t="175424" x="11512550" y="3873500"/>
          <p14:tracePt t="175441" x="11518900" y="3835400"/>
          <p14:tracePt t="175458" x="11518900" y="3816350"/>
          <p14:tracePt t="175475" x="11512550" y="3778250"/>
          <p14:tracePt t="175491" x="11499850" y="3752850"/>
          <p14:tracePt t="175492" x="11487150" y="3733800"/>
          <p14:tracePt t="175508" x="11474450" y="3708400"/>
          <p14:tracePt t="175525" x="11461750" y="3695700"/>
          <p14:tracePt t="175541" x="11442700" y="3683000"/>
          <p14:tracePt t="175559" x="11430000" y="3663950"/>
          <p14:tracePt t="175575" x="11410950" y="3651250"/>
          <p14:tracePt t="175592" x="11398250" y="3644900"/>
          <p14:tracePt t="175611" x="11372850" y="3632200"/>
          <p14:tracePt t="175625" x="11322050" y="3613150"/>
          <p14:tracePt t="175641" x="11258550" y="3594100"/>
          <p14:tracePt t="175658" x="11176000" y="3575050"/>
          <p14:tracePt t="175675" x="11137900" y="3562350"/>
          <p14:tracePt t="175691" x="11061700" y="3556000"/>
          <p14:tracePt t="175708" x="11010900" y="3556000"/>
          <p14:tracePt t="175725" x="10985500" y="3556000"/>
          <p14:tracePt t="175727" x="10966450" y="3556000"/>
          <p14:tracePt t="175759" x="10928350" y="3556000"/>
          <p14:tracePt t="175775" x="10909300" y="3556000"/>
          <p14:tracePt t="175791" x="10871200" y="3575050"/>
          <p14:tracePt t="175808" x="10833100" y="3587750"/>
          <p14:tracePt t="175825" x="10788650" y="3613150"/>
          <p14:tracePt t="175842" x="10763250" y="3632200"/>
          <p14:tracePt t="175858" x="10737850" y="3638550"/>
          <p14:tracePt t="175875" x="10731500" y="3644900"/>
          <p14:tracePt t="175892" x="10718800" y="3651250"/>
          <p14:tracePt t="175908" x="10712450" y="3657600"/>
          <p14:tracePt t="175925" x="10706100" y="3663950"/>
          <p14:tracePt t="175942" x="10693400" y="3683000"/>
          <p14:tracePt t="175958" x="10687050" y="3689350"/>
          <p14:tracePt t="175961" x="10680700" y="3721100"/>
          <p14:tracePt t="175975" x="10668000" y="3733800"/>
          <p14:tracePt t="175992" x="10661650" y="3765550"/>
          <p14:tracePt t="176008" x="10655300" y="3790950"/>
          <p14:tracePt t="176025" x="10655300" y="3810000"/>
          <p14:tracePt t="176042" x="10655300" y="3816350"/>
          <p14:tracePt t="176059" x="10655300" y="3835400"/>
          <p14:tracePt t="176076" x="10655300" y="3848100"/>
          <p14:tracePt t="176093" x="10655300" y="3854450"/>
          <p14:tracePt t="176109" x="10655300" y="3886200"/>
          <p14:tracePt t="176125" x="10668000" y="3892550"/>
          <p14:tracePt t="176142" x="10674350" y="3911600"/>
          <p14:tracePt t="176159" x="10687050" y="3930650"/>
          <p14:tracePt t="176175" x="10693400" y="3937000"/>
          <p14:tracePt t="176192" x="10699750" y="3949700"/>
          <p14:tracePt t="176194" x="10712450" y="3956050"/>
          <p14:tracePt t="176225" x="10731500" y="3968750"/>
          <p14:tracePt t="176228" x="10744200" y="3981450"/>
          <p14:tracePt t="176242" x="10763250" y="3987800"/>
          <p14:tracePt t="176259" x="10795000" y="4013200"/>
          <p14:tracePt t="176276" x="10845800" y="4025900"/>
          <p14:tracePt t="176293" x="10871200" y="4032250"/>
          <p14:tracePt t="176309" x="10915650" y="4038600"/>
          <p14:tracePt t="176326" x="10966450" y="4038600"/>
          <p14:tracePt t="176343" x="10991850" y="4038600"/>
          <p14:tracePt t="176359" x="11042650" y="4038600"/>
          <p14:tracePt t="176376" x="11068050" y="4038600"/>
          <p14:tracePt t="176393" x="11125200" y="4038600"/>
          <p14:tracePt t="176394" x="11144250" y="4038600"/>
          <p14:tracePt t="176409" x="11163300" y="4038600"/>
          <p14:tracePt t="176426" x="11195050" y="4032250"/>
          <p14:tracePt t="176442" x="11245850" y="4025900"/>
          <p14:tracePt t="176459" x="11277600" y="4019550"/>
          <p14:tracePt t="176476" x="11303000" y="4006850"/>
          <p14:tracePt t="176492" x="11328400" y="3994150"/>
          <p14:tracePt t="176509" x="11347450" y="3987800"/>
          <p14:tracePt t="176526" x="11372850" y="3975100"/>
          <p14:tracePt t="176543" x="11385550" y="3968750"/>
          <p14:tracePt t="176559" x="11398250" y="3956050"/>
          <p14:tracePt t="176576" x="11410950" y="3937000"/>
          <p14:tracePt t="176593" x="11423650" y="3917950"/>
          <p14:tracePt t="176609" x="11430000" y="3892550"/>
          <p14:tracePt t="176627" x="11436350" y="3848100"/>
          <p14:tracePt t="176643" x="11436350" y="3816350"/>
          <p14:tracePt t="176646" x="11436350" y="3810000"/>
          <p14:tracePt t="176659" x="11436350" y="3803650"/>
          <p14:tracePt t="176676" x="11436350" y="3771900"/>
          <p14:tracePt t="176693" x="11436350" y="3746500"/>
          <p14:tracePt t="176711" x="11436350" y="3733800"/>
          <p14:tracePt t="176726" x="11423650" y="3721100"/>
          <p14:tracePt t="176743" x="11404600" y="3708400"/>
          <p14:tracePt t="176759" x="11366500" y="3695700"/>
          <p14:tracePt t="176777" x="11315700" y="3683000"/>
          <p14:tracePt t="176793" x="11239500" y="3670300"/>
          <p14:tracePt t="176810" x="11169650" y="3651250"/>
          <p14:tracePt t="176827" x="11099800" y="3638550"/>
          <p14:tracePt t="176843" x="11023600" y="3619500"/>
          <p14:tracePt t="176859" x="10991850" y="3613150"/>
          <p14:tracePt t="176877" x="10953750" y="3613150"/>
          <p14:tracePt t="176879" x="10941050" y="3613150"/>
          <p14:tracePt t="176893" x="10928350" y="3613150"/>
          <p14:tracePt t="176910" x="10902950" y="3613150"/>
          <p14:tracePt t="176927" x="10877550" y="3613150"/>
          <p14:tracePt t="176943" x="10852150" y="3625850"/>
          <p14:tracePt t="176960" x="10814050" y="3644900"/>
          <p14:tracePt t="176976" x="10769600" y="3657600"/>
          <p14:tracePt t="176993" x="10731500" y="3670300"/>
          <p14:tracePt t="177010" x="10706100" y="3676650"/>
          <p14:tracePt t="177027" x="10699750" y="3676650"/>
          <p14:tracePt t="177044" x="10693400" y="3683000"/>
          <p14:tracePt t="177060" x="10693400" y="3689350"/>
          <p14:tracePt t="177076" x="10693400" y="3695700"/>
          <p14:tracePt t="177094" x="10680700" y="3714750"/>
          <p14:tracePt t="177110" x="10668000" y="3746500"/>
          <p14:tracePt t="177127" x="10661650" y="3759200"/>
          <p14:tracePt t="177143" x="10655300" y="3771900"/>
          <p14:tracePt t="177146" x="10655300" y="3784600"/>
          <p14:tracePt t="177160" x="10655300" y="3797300"/>
          <p14:tracePt t="177177" x="10648950" y="3810000"/>
          <p14:tracePt t="177193" x="10648950" y="3822700"/>
          <p14:tracePt t="177210" x="10642600" y="3829050"/>
          <p14:tracePt t="177227" x="10642600" y="3854450"/>
          <p14:tracePt t="177243" x="10642600" y="3873500"/>
          <p14:tracePt t="177260" x="10648950" y="3898900"/>
          <p14:tracePt t="177277" x="10655300" y="3917950"/>
          <p14:tracePt t="177294" x="10661650" y="3937000"/>
          <p14:tracePt t="177310" x="10668000" y="3949700"/>
          <p14:tracePt t="177327" x="10674350" y="3962400"/>
          <p14:tracePt t="177344" x="10693400" y="3981450"/>
          <p14:tracePt t="177360" x="10706100" y="3994150"/>
          <p14:tracePt t="177377" x="10725150" y="4019550"/>
          <p14:tracePt t="177379" x="10737850" y="4025900"/>
          <p14:tracePt t="177393" x="10744200" y="4032250"/>
          <p14:tracePt t="177411" x="10775950" y="4044950"/>
          <p14:tracePt t="177427" x="10795000" y="4051300"/>
          <p14:tracePt t="177444" x="10826750" y="4057650"/>
          <p14:tracePt t="177460" x="10845800" y="4057650"/>
          <p14:tracePt t="177477" x="10915650" y="4057650"/>
          <p14:tracePt t="177494" x="10966450" y="4064000"/>
          <p14:tracePt t="177510" x="11055350" y="4070350"/>
          <p14:tracePt t="177528" x="11118850" y="4070350"/>
          <p14:tracePt t="177544" x="11182350" y="4070350"/>
          <p14:tracePt t="177547" x="11214100" y="4070350"/>
          <p14:tracePt t="177561" x="11233150" y="4070350"/>
          <p14:tracePt t="177577" x="11245850" y="4070350"/>
          <p14:tracePt t="177594" x="11258550" y="4070350"/>
          <p14:tracePt t="177611" x="11277600" y="4070350"/>
          <p14:tracePt t="177627" x="11303000" y="4070350"/>
          <p14:tracePt t="177629" x="11322050" y="4070350"/>
          <p14:tracePt t="177644" x="11347450" y="4057650"/>
          <p14:tracePt t="177661" x="11391900" y="4051300"/>
          <p14:tracePt t="177677" x="11410950" y="4044950"/>
          <p14:tracePt t="177694" x="11417300" y="4044950"/>
          <p14:tracePt t="178073" x="0" y="0"/>
        </p14:tracePtLst>
        <p14:tracePtLst>
          <p14:tracePt t="197703" x="7632700" y="3155950"/>
          <p14:tracePt t="197712" x="7626350" y="3155950"/>
          <p14:tracePt t="197714" x="7594600" y="3155950"/>
          <p14:tracePt t="197723" x="7556500" y="3149600"/>
          <p14:tracePt t="197736" x="7524750" y="3149600"/>
          <p14:tracePt t="197753" x="7423150" y="3149600"/>
          <p14:tracePt t="197769" x="7366000" y="3149600"/>
          <p14:tracePt t="197770" x="7334250" y="3155950"/>
          <p14:tracePt t="197786" x="7289800" y="3175000"/>
          <p14:tracePt t="197802" x="7264400" y="3200400"/>
          <p14:tracePt t="197819" x="7239000" y="3232150"/>
          <p14:tracePt t="197835" x="7232650" y="3251200"/>
          <p14:tracePt t="197852" x="7213600" y="3289300"/>
          <p14:tracePt t="197869" x="7188200" y="3365500"/>
          <p14:tracePt t="197870" x="7181850" y="3371850"/>
          <p14:tracePt t="197886" x="7175500" y="3416300"/>
          <p14:tracePt t="197903" x="7175500" y="3454400"/>
          <p14:tracePt t="197920" x="7181850" y="3486150"/>
          <p14:tracePt t="197937" x="7200900" y="3524250"/>
          <p14:tracePt t="197952" x="7226300" y="3549650"/>
          <p14:tracePt t="197969" x="7245350" y="3575050"/>
          <p14:tracePt t="197985" x="7277100" y="3613150"/>
          <p14:tracePt t="198002" x="7302500" y="3632200"/>
          <p14:tracePt t="198020" x="7353300" y="3670300"/>
          <p14:tracePt t="198036" x="7435850" y="3708400"/>
          <p14:tracePt t="198052" x="7486650" y="3721100"/>
          <p14:tracePt t="198069" x="7581900" y="3727450"/>
          <p14:tracePt t="198086" x="7645400" y="3733800"/>
          <p14:tracePt t="198088" x="7734300" y="3733800"/>
          <p14:tracePt t="198102" x="7772400" y="3733800"/>
          <p14:tracePt t="198105" x="7810500" y="3733800"/>
          <p14:tracePt t="198119" x="7899400" y="3733800"/>
          <p14:tracePt t="198136" x="7918450" y="3733800"/>
          <p14:tracePt t="198139" x="7924800" y="3727450"/>
          <p14:tracePt t="198152" x="7943850" y="3702050"/>
          <p14:tracePt t="198170" x="7956550" y="3676650"/>
          <p14:tracePt t="198187" x="7969250" y="3632200"/>
          <p14:tracePt t="198203" x="7981950" y="3575050"/>
          <p14:tracePt t="198219" x="7988300" y="3530600"/>
          <p14:tracePt t="198236" x="7994650" y="3492500"/>
          <p14:tracePt t="198253" x="7994650" y="3448050"/>
          <p14:tracePt t="198269" x="7975600" y="3403600"/>
          <p14:tracePt t="198286" x="7943850" y="3346450"/>
          <p14:tracePt t="198303" x="7918450" y="3321050"/>
          <p14:tracePt t="198306" x="7912100" y="3308350"/>
          <p14:tracePt t="198319" x="7899400" y="3302000"/>
          <p14:tracePt t="198336" x="7880350" y="3282950"/>
          <p14:tracePt t="198338" x="7867650" y="3276600"/>
          <p14:tracePt t="198353" x="7854950" y="3270250"/>
          <p14:tracePt t="198370" x="7791450" y="3238500"/>
          <p14:tracePt t="198386" x="7753350" y="3232150"/>
          <p14:tracePt t="198403" x="7677150" y="3225800"/>
          <p14:tracePt t="198420" x="7613650" y="3219450"/>
          <p14:tracePt t="198436" x="7524750" y="3219450"/>
          <p14:tracePt t="198453" x="7480300" y="3219450"/>
          <p14:tracePt t="198469" x="7442200" y="3225800"/>
          <p14:tracePt t="198486" x="7404100" y="3244850"/>
          <p14:tracePt t="198503" x="7372350" y="3263900"/>
          <p14:tracePt t="198519" x="7340600" y="3282950"/>
          <p14:tracePt t="198537" x="7315200" y="3302000"/>
          <p14:tracePt t="198553" x="7289800" y="3327400"/>
          <p14:tracePt t="198570" x="7258050" y="3365500"/>
          <p14:tracePt t="198572" x="7251700" y="3371850"/>
          <p14:tracePt t="198587" x="7251700" y="3384550"/>
          <p14:tracePt t="198590" x="7232650" y="3397250"/>
          <p14:tracePt t="198603" x="7226300" y="3409950"/>
          <p14:tracePt t="198620" x="7207250" y="3435350"/>
          <p14:tracePt t="198636" x="7207250" y="3448050"/>
          <p14:tracePt t="198654" x="7194550" y="3473450"/>
          <p14:tracePt t="198670" x="7194550" y="3511550"/>
          <p14:tracePt t="198687" x="7188200" y="3530600"/>
          <p14:tracePt t="198703" x="7188200" y="3556000"/>
          <p14:tracePt t="198720" x="7194550" y="3587750"/>
          <p14:tracePt t="198737" x="7207250" y="3613150"/>
          <p14:tracePt t="198754" x="7245350" y="3657600"/>
          <p14:tracePt t="198770" x="7296150" y="3695700"/>
          <p14:tracePt t="198786" x="7340600" y="3727450"/>
          <p14:tracePt t="198803" x="7404100" y="3752850"/>
          <p14:tracePt t="198820" x="7499350" y="3784600"/>
          <p14:tracePt t="198822" x="7575550" y="3797300"/>
          <p14:tracePt t="198837" x="7664450" y="3803650"/>
          <p14:tracePt t="198854" x="7816850" y="3810000"/>
          <p14:tracePt t="198870" x="7918450" y="3810000"/>
          <p14:tracePt t="198887" x="8001000" y="3790950"/>
          <p14:tracePt t="198904" x="8051800" y="3765550"/>
          <p14:tracePt t="198920" x="8077200" y="3752850"/>
          <p14:tracePt t="198937" x="8115300" y="3733800"/>
          <p14:tracePt t="198953" x="8134350" y="3714750"/>
          <p14:tracePt t="198970" x="8147050" y="3702050"/>
          <p14:tracePt t="198987" x="8166100" y="3670300"/>
          <p14:tracePt t="199003" x="8178800" y="3651250"/>
          <p14:tracePt t="199020" x="8204200" y="3606800"/>
          <p14:tracePt t="199022" x="8210550" y="3587750"/>
          <p14:tracePt t="199037" x="8210550" y="3568700"/>
          <p14:tracePt t="199053" x="8216900" y="3505200"/>
          <p14:tracePt t="199070" x="8216900" y="3467100"/>
          <p14:tracePt t="199087" x="8216900" y="3409950"/>
          <p14:tracePt t="199088" x="8216900" y="3397250"/>
          <p14:tracePt t="199104" x="8204200" y="3359150"/>
          <p14:tracePt t="199121" x="8197850" y="3333750"/>
          <p14:tracePt t="199137" x="8172450" y="3282950"/>
          <p14:tracePt t="199154" x="8159750" y="3270250"/>
          <p14:tracePt t="199170" x="8140700" y="3251200"/>
          <p14:tracePt t="199187" x="8121650" y="3238500"/>
          <p14:tracePt t="199204" x="8108950" y="3219450"/>
          <p14:tracePt t="199220" x="8083550" y="3206750"/>
          <p14:tracePt t="199237" x="8045450" y="3181350"/>
          <p14:tracePt t="199254" x="8026400" y="3162300"/>
          <p14:tracePt t="199256" x="8007350" y="3162300"/>
          <p14:tracePt t="199270" x="7994650" y="3155950"/>
          <p14:tracePt t="199287" x="7937500" y="3143250"/>
          <p14:tracePt t="199304" x="7867650" y="3143250"/>
          <p14:tracePt t="199320" x="7816850" y="3149600"/>
          <p14:tracePt t="199337" x="7734300" y="3187700"/>
          <p14:tracePt t="199354" x="7702550" y="3213100"/>
          <p14:tracePt t="199371" x="7645400" y="3257550"/>
          <p14:tracePt t="199388" x="7620000" y="3289300"/>
          <p14:tracePt t="199404" x="7594600" y="3308350"/>
          <p14:tracePt t="199421" x="7556500" y="3352800"/>
          <p14:tracePt t="199437" x="7531100" y="3384550"/>
          <p14:tracePt t="199454" x="7518400" y="3403600"/>
          <p14:tracePt t="199471" x="7505700" y="3429000"/>
          <p14:tracePt t="199487" x="7499350" y="3448050"/>
          <p14:tracePt t="199490" x="7493000" y="3454400"/>
          <p14:tracePt t="199504" x="7493000" y="3467100"/>
          <p14:tracePt t="199521" x="7493000" y="3486150"/>
          <p14:tracePt t="199538" x="7493000" y="3524250"/>
          <p14:tracePt t="199554" x="7493000" y="3562350"/>
          <p14:tracePt t="199571" x="7493000" y="3600450"/>
          <p14:tracePt t="199588" x="7499350" y="3625850"/>
          <p14:tracePt t="199604" x="7505700" y="3644900"/>
          <p14:tracePt t="199621" x="7518400" y="3676650"/>
          <p14:tracePt t="199638" x="7543800" y="3702050"/>
          <p14:tracePt t="199655" x="7575550" y="3727450"/>
          <p14:tracePt t="199671" x="7613650" y="3746500"/>
          <p14:tracePt t="199688" x="7664450" y="3765550"/>
          <p14:tracePt t="199704" x="7721600" y="3771900"/>
          <p14:tracePt t="199721" x="7861300" y="3778250"/>
          <p14:tracePt t="199738" x="7962900" y="3778250"/>
          <p14:tracePt t="199754" x="8058150" y="3784600"/>
          <p14:tracePt t="199756" x="8096250" y="3784600"/>
          <p14:tracePt t="199771" x="8134350" y="3784600"/>
          <p14:tracePt t="199788" x="8140700" y="3784600"/>
          <p14:tracePt t="199805" x="8147050" y="3784600"/>
          <p14:tracePt t="199821" x="8153400" y="3771900"/>
          <p14:tracePt t="199838" x="8172450" y="3740150"/>
          <p14:tracePt t="199854" x="8204200" y="3683000"/>
          <p14:tracePt t="199871" x="8223250" y="3644900"/>
          <p14:tracePt t="199889" x="8242300" y="3613150"/>
          <p14:tracePt t="199905" x="8255000" y="3600450"/>
          <p14:tracePt t="199921" x="8261350" y="3581400"/>
          <p14:tracePt t="199938" x="8267700" y="3568700"/>
          <p14:tracePt t="199955" x="8274050" y="3543300"/>
          <p14:tracePt t="199971" x="8274050" y="3530600"/>
          <p14:tracePt t="199988" x="8274050" y="3498850"/>
          <p14:tracePt t="199990" x="8274050" y="3486150"/>
          <p14:tracePt t="200005" x="8274050" y="3473450"/>
          <p14:tracePt t="200022" x="8274050" y="3460750"/>
          <p14:tracePt t="200038" x="8274050" y="3448050"/>
          <p14:tracePt t="200072" x="8274050" y="3441700"/>
          <p14:tracePt t="200088" x="8274050" y="3435350"/>
          <p14:tracePt t="200105" x="8274050" y="3416300"/>
          <p14:tracePt t="200121" x="8274050" y="3397250"/>
          <p14:tracePt t="200139" x="8274050" y="3359150"/>
          <p14:tracePt t="200155" x="8274050" y="3321050"/>
          <p14:tracePt t="200172" x="8274050" y="3295650"/>
          <p14:tracePt t="200188" x="8274050" y="3251200"/>
          <p14:tracePt t="200205" x="8267700" y="3200400"/>
          <p14:tracePt t="200222" x="8255000" y="3155950"/>
          <p14:tracePt t="200238" x="8235950" y="3124200"/>
          <p14:tracePt t="200240" x="8235950" y="3117850"/>
          <p14:tracePt t="200255" x="8216900" y="3098800"/>
          <p14:tracePt t="200272" x="8204200" y="3073400"/>
          <p14:tracePt t="200288" x="8191500" y="3054350"/>
          <p14:tracePt t="200305" x="8172450" y="3028950"/>
          <p14:tracePt t="200322" x="8147050" y="3003550"/>
          <p14:tracePt t="200338" x="8121650" y="2978150"/>
          <p14:tracePt t="200355" x="8083550" y="2940050"/>
          <p14:tracePt t="200372" x="8058150" y="2927350"/>
          <p14:tracePt t="200389" x="8032750" y="2914650"/>
          <p14:tracePt t="200406" x="8001000" y="2901950"/>
          <p14:tracePt t="200407" x="7969250" y="2882900"/>
          <p14:tracePt t="200422" x="7950200" y="2882900"/>
          <p14:tracePt t="200438" x="7918450" y="2882900"/>
          <p14:tracePt t="200439" x="7905750" y="2882900"/>
          <p14:tracePt t="200455" x="7848600" y="2882900"/>
          <p14:tracePt t="200472" x="7829550" y="2882900"/>
          <p14:tracePt t="200474" x="7797800" y="2895600"/>
          <p14:tracePt t="200489" x="7778750" y="2908300"/>
          <p14:tracePt t="200505" x="7734300" y="2921000"/>
          <p14:tracePt t="200522" x="7715250" y="2927350"/>
          <p14:tracePt t="200539" x="7702550" y="2933700"/>
          <p14:tracePt t="200555" x="7696200" y="2946400"/>
          <p14:tracePt t="200572" x="7689850" y="2959100"/>
          <p14:tracePt t="200589" x="7677150" y="2978150"/>
          <p14:tracePt t="200605" x="7664450" y="2997200"/>
          <p14:tracePt t="200623" x="7658100" y="3028950"/>
          <p14:tracePt t="200639" x="7639050" y="3060700"/>
          <p14:tracePt t="200642" x="7639050" y="3079750"/>
          <p14:tracePt t="200656" x="7632700" y="3092450"/>
          <p14:tracePt t="200672" x="7626350" y="3124200"/>
          <p14:tracePt t="200674" x="7626350" y="3136900"/>
          <p14:tracePt t="200706" x="7620000" y="3162300"/>
          <p14:tracePt t="200722" x="7620000" y="3175000"/>
          <p14:tracePt t="200739" x="7620000" y="3187700"/>
          <p14:tracePt t="200756" x="7620000" y="3200400"/>
          <p14:tracePt t="200772" x="7620000" y="3225800"/>
          <p14:tracePt t="200789" x="7620000" y="3238500"/>
          <p14:tracePt t="200806" x="7626350" y="3257550"/>
          <p14:tracePt t="200822" x="7626350" y="3276600"/>
          <p14:tracePt t="200839" x="7632700" y="3295650"/>
          <p14:tracePt t="200856" x="7645400" y="3314700"/>
          <p14:tracePt t="200873" x="7651750" y="3333750"/>
          <p14:tracePt t="200876" x="7658100" y="3346450"/>
          <p14:tracePt t="200890" x="7664450" y="3359150"/>
          <p14:tracePt t="200907" x="7670800" y="3365500"/>
          <p14:tracePt t="200922" x="7683500" y="3378200"/>
          <p14:tracePt t="200939" x="7734300" y="3397250"/>
          <p14:tracePt t="200956" x="7753350" y="3403600"/>
          <p14:tracePt t="200972" x="7810500" y="3409950"/>
          <p14:tracePt t="200989" x="7886700" y="3416300"/>
          <p14:tracePt t="201006" x="7931150" y="3416300"/>
          <p14:tracePt t="201023" x="8007350" y="3416300"/>
          <p14:tracePt t="201040" x="8051800" y="3416300"/>
          <p14:tracePt t="201056" x="8077200" y="3416300"/>
          <p14:tracePt t="201073" x="8096250" y="3416300"/>
          <p14:tracePt t="201089" x="8128000" y="3403600"/>
          <p14:tracePt t="201106" x="8147050" y="3390900"/>
          <p14:tracePt t="201111" x="8178800" y="3365500"/>
          <p14:tracePt t="201123" x="8191500" y="3359150"/>
          <p14:tracePt t="201140" x="8210550" y="3333750"/>
          <p14:tracePt t="201156" x="8229600" y="3308350"/>
          <p14:tracePt t="201158" x="8248650" y="3282950"/>
          <p14:tracePt t="201173" x="8255000" y="3270250"/>
          <p14:tracePt t="201189" x="8267700" y="3232150"/>
          <p14:tracePt t="201206" x="8274050" y="3219450"/>
          <p14:tracePt t="201223" x="8280400" y="3181350"/>
          <p14:tracePt t="201239" x="8280400" y="3136900"/>
          <p14:tracePt t="201256" x="8280400" y="3105150"/>
          <p14:tracePt t="201273" x="8280400" y="3073400"/>
          <p14:tracePt t="201289" x="8267700" y="3048000"/>
          <p14:tracePt t="201306" x="8255000" y="3022600"/>
          <p14:tracePt t="201323" x="8242300" y="3003550"/>
          <p14:tracePt t="201340" x="8229600" y="2984500"/>
          <p14:tracePt t="201357" x="8210550" y="2971800"/>
          <p14:tracePt t="201360" x="8204200" y="2959100"/>
          <p14:tracePt t="201373" x="8191500" y="2959100"/>
          <p14:tracePt t="201390" x="8159750" y="2940050"/>
          <p14:tracePt t="201407" x="8108950" y="2921000"/>
          <p14:tracePt t="201409" x="8089900" y="2921000"/>
          <p14:tracePt t="201423" x="8051800" y="2914650"/>
          <p14:tracePt t="201440" x="7975600" y="2914650"/>
          <p14:tracePt t="201457" x="7931150" y="2914650"/>
          <p14:tracePt t="201473" x="7893050" y="2914650"/>
          <p14:tracePt t="201490" x="7835900" y="2946400"/>
          <p14:tracePt t="201507" x="7804150" y="2965450"/>
          <p14:tracePt t="201523" x="7778750" y="2984500"/>
          <p14:tracePt t="201540" x="7747000" y="3003550"/>
          <p14:tracePt t="201557" x="7702550" y="3041650"/>
          <p14:tracePt t="201573" x="7689850" y="3060700"/>
          <p14:tracePt t="201590" x="7670800" y="3079750"/>
          <p14:tracePt t="201593" x="7670800" y="3086100"/>
          <p14:tracePt t="201608" x="7664450" y="3098800"/>
          <p14:tracePt t="201624" x="7658100" y="3117850"/>
          <p14:tracePt t="201640" x="7645400" y="3136900"/>
          <p14:tracePt t="201643" x="7639050" y="3149600"/>
          <p14:tracePt t="201657" x="7639050" y="3162300"/>
          <p14:tracePt t="201659" x="7639050" y="3175000"/>
          <p14:tracePt t="201673" x="7639050" y="3213100"/>
          <p14:tracePt t="201690" x="7639050" y="3244850"/>
          <p14:tracePt t="201707" x="7639050" y="3270250"/>
          <p14:tracePt t="201723" x="7639050" y="3295650"/>
          <p14:tracePt t="201740" x="7639050" y="3327400"/>
          <p14:tracePt t="201757" x="7651750" y="3346450"/>
          <p14:tracePt t="201774" x="7658100" y="3365500"/>
          <p14:tracePt t="201790" x="7670800" y="3384550"/>
          <p14:tracePt t="201807" x="7683500" y="3397250"/>
          <p14:tracePt t="201824" x="7715250" y="3416300"/>
          <p14:tracePt t="201840" x="7734300" y="3422650"/>
          <p14:tracePt t="201858" x="7829550" y="3441700"/>
          <p14:tracePt t="201874" x="7861300" y="3448050"/>
          <p14:tracePt t="201891" x="7950200" y="3448050"/>
          <p14:tracePt t="201893" x="7994650" y="3448050"/>
          <p14:tracePt t="201908" x="8058150" y="3435350"/>
          <p14:tracePt t="201924" x="8108950" y="3429000"/>
          <p14:tracePt t="201940" x="8185150" y="3403600"/>
          <p14:tracePt t="201957" x="8223250" y="3390900"/>
          <p14:tracePt t="201974" x="8242300" y="3378200"/>
          <p14:tracePt t="201990" x="8248650" y="3371850"/>
          <p14:tracePt t="201993" x="8255000" y="3365500"/>
          <p14:tracePt t="202007" x="8255000" y="3346450"/>
          <p14:tracePt t="202024" x="8267700" y="3314700"/>
          <p14:tracePt t="202040" x="8274050" y="3282950"/>
          <p14:tracePt t="202057" x="8280400" y="3244850"/>
          <p14:tracePt t="202074" x="8280400" y="3200400"/>
          <p14:tracePt t="202092" x="8280400" y="3168650"/>
          <p14:tracePt t="202109" x="8274050" y="3124200"/>
          <p14:tracePt t="202126" x="8255000" y="3092450"/>
          <p14:tracePt t="202141" x="8242300" y="3060700"/>
          <p14:tracePt t="202158" x="8223250" y="3022600"/>
          <p14:tracePt t="202160" x="8204200" y="2997200"/>
          <p14:tracePt t="202174" x="8178800" y="2965450"/>
          <p14:tracePt t="202191" x="8153400" y="2933700"/>
          <p14:tracePt t="202207" x="8128000" y="2921000"/>
          <p14:tracePt t="202224" x="8108950" y="2908300"/>
          <p14:tracePt t="202227" x="8102600" y="2908300"/>
          <p14:tracePt t="202241" x="8096250" y="2908300"/>
          <p14:tracePt t="202258" x="8077200" y="2908300"/>
          <p14:tracePt t="202274" x="8026400" y="2914650"/>
          <p14:tracePt t="202291" x="7962900" y="2940050"/>
          <p14:tracePt t="202307" x="7880350" y="2965450"/>
          <p14:tracePt t="202324" x="7842250" y="2984500"/>
          <p14:tracePt t="202341" x="7747000" y="3009900"/>
          <p14:tracePt t="202358" x="7708900" y="3009900"/>
          <p14:tracePt t="202375" x="7683500" y="3016250"/>
          <p14:tracePt t="202392" x="7683500" y="3022600"/>
          <p14:tracePt t="202393" x="7677150" y="3022600"/>
          <p14:tracePt t="202408" x="7677150" y="3028950"/>
          <p14:tracePt t="202424" x="7664450" y="3041650"/>
          <p14:tracePt t="202427" x="7664450" y="3054350"/>
          <p14:tracePt t="202441" x="7651750" y="3073400"/>
          <p14:tracePt t="202458" x="7632700" y="3111500"/>
          <p14:tracePt t="202474" x="7620000" y="3143250"/>
          <p14:tracePt t="202491" x="7613650" y="3187700"/>
          <p14:tracePt t="202493" x="7613650" y="3200400"/>
          <p14:tracePt t="202508" x="7600950" y="3232150"/>
          <p14:tracePt t="202524" x="7600950" y="3270250"/>
          <p14:tracePt t="202541" x="7600950" y="3295650"/>
          <p14:tracePt t="202558" x="7600950" y="3308350"/>
          <p14:tracePt t="202574" x="7600950" y="3321050"/>
          <p14:tracePt t="202592" x="7607300" y="3346450"/>
          <p14:tracePt t="202609" x="7613650" y="3352800"/>
          <p14:tracePt t="202613" x="7632700" y="3371850"/>
          <p14:tracePt t="202642" x="7651750" y="3384550"/>
          <p14:tracePt t="202659" x="7696200" y="3397250"/>
          <p14:tracePt t="202661" x="7734300" y="3403600"/>
          <p14:tracePt t="202675" x="7747000" y="3409950"/>
          <p14:tracePt t="202691" x="7867650" y="3409950"/>
          <p14:tracePt t="202708" x="7962900" y="3409950"/>
          <p14:tracePt t="202725" x="8089900" y="3409950"/>
          <p14:tracePt t="202741" x="8134350" y="3409950"/>
          <p14:tracePt t="202758" x="8172450" y="3390900"/>
          <p14:tracePt t="202775" x="8197850" y="3359150"/>
          <p14:tracePt t="202791" x="8210550" y="3327400"/>
          <p14:tracePt t="202808" x="8229600" y="3270250"/>
          <p14:tracePt t="202825" x="8235950" y="3219450"/>
          <p14:tracePt t="202842" x="8248650" y="3155950"/>
          <p14:tracePt t="202858" x="8248650" y="3111500"/>
          <p14:tracePt t="202875" x="8248650" y="3060700"/>
          <p14:tracePt t="202892" x="8248650" y="3022600"/>
          <p14:tracePt t="202894" x="8235950" y="2990850"/>
          <p14:tracePt t="202909" x="8229600" y="2984500"/>
          <p14:tracePt t="202925" x="8210550" y="2952750"/>
          <p14:tracePt t="202942" x="8197850" y="2933700"/>
          <p14:tracePt t="202958" x="8172450" y="2921000"/>
          <p14:tracePt t="202975" x="8140700" y="2908300"/>
          <p14:tracePt t="202992" x="8089900" y="2901950"/>
          <p14:tracePt t="203008" x="8045450" y="2901950"/>
          <p14:tracePt t="203025" x="7950200" y="2901950"/>
          <p14:tracePt t="203042" x="7886700" y="2901950"/>
          <p14:tracePt t="203058" x="7785100" y="2908300"/>
          <p14:tracePt t="203076" x="7715250" y="2927350"/>
          <p14:tracePt t="203092" x="7677150" y="2940050"/>
          <p14:tracePt t="203109" x="7664450" y="2952750"/>
          <p14:tracePt t="203125" x="7651750" y="2971800"/>
          <p14:tracePt t="203142" x="7639050" y="2990850"/>
          <p14:tracePt t="203143" x="7632700" y="2997200"/>
          <p14:tracePt t="203158" x="7620000" y="3035300"/>
          <p14:tracePt t="203175" x="7607300" y="3098800"/>
          <p14:tracePt t="203192" x="7594600" y="3155950"/>
          <p14:tracePt t="203209" x="7594600" y="3187700"/>
          <p14:tracePt t="203225" x="7594600" y="3232150"/>
          <p14:tracePt t="203242" x="7594600" y="3263900"/>
          <p14:tracePt t="203259" x="7594600" y="3289300"/>
          <p14:tracePt t="203275" x="7607300" y="3314700"/>
          <p14:tracePt t="203292" x="7620000" y="3333750"/>
          <p14:tracePt t="203309" x="7658100" y="3365500"/>
          <p14:tracePt t="203326" x="7683500" y="3384550"/>
          <p14:tracePt t="203343" x="7747000" y="3403600"/>
          <p14:tracePt t="203360" x="7823200" y="3422650"/>
          <p14:tracePt t="203376" x="7893050" y="3429000"/>
          <p14:tracePt t="203393" x="8007350" y="3429000"/>
          <p14:tracePt t="203409" x="8077200" y="3429000"/>
          <p14:tracePt t="203410" x="8115300" y="3422650"/>
          <p14:tracePt t="203426" x="8153400" y="3409950"/>
          <p14:tracePt t="203442" x="8178800" y="3397250"/>
          <p14:tracePt t="203459" x="8197850" y="3365500"/>
          <p14:tracePt t="203476" x="8216900" y="3321050"/>
          <p14:tracePt t="203492" x="8229600" y="3263900"/>
          <p14:tracePt t="203509" x="8248650" y="3219450"/>
          <p14:tracePt t="203526" x="8261350" y="3168650"/>
          <p14:tracePt t="203542" x="8261350" y="3130550"/>
          <p14:tracePt t="203559" x="8261350" y="3105150"/>
          <p14:tracePt t="203576" x="8261350" y="3079750"/>
          <p14:tracePt t="203578" x="8261350" y="3073400"/>
          <p14:tracePt t="203593" x="8261350" y="3060700"/>
          <p14:tracePt t="203610" x="8255000" y="3048000"/>
          <p14:tracePt t="203617" x="8248650" y="3041650"/>
          <p14:tracePt t="203627" x="8242300" y="3035300"/>
          <p14:tracePt t="203643" x="8229600" y="3022600"/>
          <p14:tracePt t="203646" x="8223250" y="3009900"/>
          <p14:tracePt t="203659" x="8210550" y="3009900"/>
          <p14:tracePt t="203676" x="8172450" y="2990850"/>
          <p14:tracePt t="203693" x="8115300" y="2978150"/>
          <p14:tracePt t="203709" x="8039100" y="2965450"/>
          <p14:tracePt t="203726" x="7950200" y="2965450"/>
          <p14:tracePt t="203743" x="7886700" y="2965450"/>
          <p14:tracePt t="203759" x="7835900" y="2978150"/>
          <p14:tracePt t="203776" x="7823200" y="2990850"/>
          <p14:tracePt t="203793" x="7797800" y="3009900"/>
          <p14:tracePt t="203810" x="7785100" y="3022600"/>
          <p14:tracePt t="203813" x="7785100" y="3035300"/>
          <p14:tracePt t="203827" x="7778750" y="3035300"/>
          <p14:tracePt t="203843" x="7772400" y="3060700"/>
          <p14:tracePt t="203845" x="7759700" y="3086100"/>
          <p14:tracePt t="203860" x="7753350" y="3111500"/>
          <p14:tracePt t="203876" x="7740650" y="3136900"/>
          <p14:tracePt t="203893" x="7740650" y="3175000"/>
          <p14:tracePt t="203910" x="7734300" y="3213100"/>
          <p14:tracePt t="203926" x="7727950" y="3244850"/>
          <p14:tracePt t="203943" x="7727950" y="3289300"/>
          <p14:tracePt t="203960" x="7727950" y="3314700"/>
          <p14:tracePt t="203976" x="7727950" y="3327400"/>
          <p14:tracePt t="203979" x="7727950" y="3340100"/>
          <p14:tracePt t="204010" x="7727950" y="3365500"/>
          <p14:tracePt t="204026" x="7727950" y="3371850"/>
          <p14:tracePt t="204043" x="7747000" y="3384550"/>
          <p14:tracePt t="204060" x="7804150" y="3403600"/>
          <p14:tracePt t="204077" x="7848600" y="3409950"/>
          <p14:tracePt t="204094" x="7918450" y="3409950"/>
          <p14:tracePt t="204110" x="7981950" y="3416300"/>
          <p14:tracePt t="204126" x="8045450" y="3416300"/>
          <p14:tracePt t="204144" x="8121650" y="3416300"/>
          <p14:tracePt t="204160" x="8172450" y="3409950"/>
          <p14:tracePt t="204176" x="8210550" y="3403600"/>
          <p14:tracePt t="204193" x="8235950" y="3378200"/>
          <p14:tracePt t="204210" x="8248650" y="3359150"/>
          <p14:tracePt t="204227" x="8286750" y="3308350"/>
          <p14:tracePt t="204228" x="8286750" y="3295650"/>
          <p14:tracePt t="204244" x="8305800" y="3270250"/>
          <p14:tracePt t="204260" x="8337550" y="3175000"/>
          <p14:tracePt t="204277" x="8343900" y="3143250"/>
          <p14:tracePt t="204293" x="8343900" y="3105150"/>
          <p14:tracePt t="204311" x="8343900" y="3073400"/>
          <p14:tracePt t="204327" x="8343900" y="3054350"/>
          <p14:tracePt t="204344" x="8343900" y="3035300"/>
          <p14:tracePt t="204360" x="8337550" y="3022600"/>
          <p14:tracePt t="204378" x="8318500" y="3009900"/>
          <p14:tracePt t="204394" x="8267700" y="2990850"/>
          <p14:tracePt t="204411" x="8166100" y="2971800"/>
          <p14:tracePt t="204427" x="8064500" y="2959100"/>
          <p14:tracePt t="204443" x="7975600" y="2959100"/>
          <p14:tracePt t="204460" x="7854950" y="2959100"/>
          <p14:tracePt t="204477" x="7759700" y="2965450"/>
          <p14:tracePt t="204494" x="7708900" y="2978150"/>
          <p14:tracePt t="204510" x="7683500" y="2984500"/>
          <p14:tracePt t="204527" x="7670800" y="3003550"/>
          <p14:tracePt t="204544" x="7664450" y="3022600"/>
          <p14:tracePt t="204561" x="7651750" y="3048000"/>
          <p14:tracePt t="204562" x="7651750" y="3067050"/>
          <p14:tracePt t="204578" x="7645400" y="3111500"/>
          <p14:tracePt t="204595" x="7639050" y="3162300"/>
          <p14:tracePt t="204613" x="7632700" y="3194050"/>
          <p14:tracePt t="204627" x="7632700" y="3232150"/>
          <p14:tracePt t="204644" x="7632700" y="3257550"/>
          <p14:tracePt t="204660" x="7632700" y="3282950"/>
          <p14:tracePt t="204677" x="7651750" y="3308350"/>
          <p14:tracePt t="204694" x="7683500" y="3340100"/>
          <p14:tracePt t="204710" x="7715250" y="3359150"/>
          <p14:tracePt t="204727" x="7766050" y="3384550"/>
          <p14:tracePt t="204744" x="7854950" y="3384550"/>
          <p14:tracePt t="204760" x="7962900" y="3384550"/>
          <p14:tracePt t="204777" x="8051800" y="3371850"/>
          <p14:tracePt t="204794" x="8159750" y="3340100"/>
          <p14:tracePt t="204797" x="8185150" y="3321050"/>
          <p14:tracePt t="204811" x="8204200" y="3308350"/>
          <p14:tracePt t="204827" x="8242300" y="3270250"/>
          <p14:tracePt t="204830" x="8248650" y="3263900"/>
          <p14:tracePt t="204845" x="8267700" y="3219450"/>
          <p14:tracePt t="204861" x="8274050" y="3187700"/>
          <p14:tracePt t="204878" x="8274050" y="3149600"/>
          <p14:tracePt t="204894" x="8274050" y="3117850"/>
          <p14:tracePt t="204911" x="8274050" y="3073400"/>
          <p14:tracePt t="204928" x="8267700" y="3041650"/>
          <p14:tracePt t="204944" x="8255000" y="3022600"/>
          <p14:tracePt t="204961" x="8248650" y="3009900"/>
          <p14:tracePt t="204978" x="8242300" y="2997200"/>
          <p14:tracePt t="204994" x="8229600" y="2990850"/>
          <p14:tracePt t="205011" x="8210550" y="2990850"/>
          <p14:tracePt t="205028" x="8178800" y="2990850"/>
          <p14:tracePt t="205030" x="8172450" y="2990850"/>
          <p14:tracePt t="205045" x="8147050" y="2990850"/>
          <p14:tracePt t="205046" x="8121650" y="2990850"/>
          <p14:tracePt t="205061" x="8096250" y="2990850"/>
          <p14:tracePt t="205064" x="8058150" y="2990850"/>
          <p14:tracePt t="205078" x="8020050" y="2990850"/>
          <p14:tracePt t="205095" x="7950200" y="2997200"/>
          <p14:tracePt t="205111" x="7918450" y="3003550"/>
          <p14:tracePt t="205129" x="7899400" y="3009900"/>
          <p14:tracePt t="205145" x="7880350" y="3022600"/>
          <p14:tracePt t="205161" x="7867650" y="3041650"/>
          <p14:tracePt t="205178" x="7848600" y="3073400"/>
          <p14:tracePt t="205194" x="7823200" y="3111500"/>
          <p14:tracePt t="205211" x="7804150" y="3136900"/>
          <p14:tracePt t="205228" x="7797800" y="3168650"/>
          <p14:tracePt t="205231" x="7797800" y="3175000"/>
          <p14:tracePt t="205245" x="7791450" y="3181350"/>
          <p14:tracePt t="205261" x="7791450" y="3194050"/>
          <p14:tracePt t="205264" x="7785100" y="3200400"/>
          <p14:tracePt t="205296" x="7785100" y="3206750"/>
          <p14:tracePt t="205574" x="0" y="0"/>
        </p14:tracePtLst>
        <p14:tracePtLst>
          <p14:tracePt t="207589" x="8629650" y="2635250"/>
          <p14:tracePt t="207604" x="8629650" y="2628900"/>
          <p14:tracePt t="207631" x="8623300" y="2622550"/>
          <p14:tracePt t="207648" x="8604250" y="2609850"/>
          <p14:tracePt t="207648" x="8591550" y="2609850"/>
          <p14:tracePt t="207664" x="8559800" y="2597150"/>
          <p14:tracePt t="207681" x="8528050" y="2597150"/>
          <p14:tracePt t="207697" x="8502650" y="2590800"/>
          <p14:tracePt t="207714" x="8470900" y="2590800"/>
          <p14:tracePt t="207731" x="8439150" y="2590800"/>
          <p14:tracePt t="207748" x="8407400" y="2590800"/>
          <p14:tracePt t="207765" x="8369300" y="2590800"/>
          <p14:tracePt t="207782" x="8324850" y="2590800"/>
          <p14:tracePt t="207797" x="8286750" y="2597150"/>
          <p14:tracePt t="207814" x="8248650" y="2616200"/>
          <p14:tracePt t="207831" x="8223250" y="2635250"/>
          <p14:tracePt t="207848" x="8191500" y="2667000"/>
          <p14:tracePt t="207864" x="8185150" y="2692400"/>
          <p14:tracePt t="207881" x="8159750" y="2749550"/>
          <p14:tracePt t="207898" x="8140700" y="2825750"/>
          <p14:tracePt t="207914" x="8128000" y="2901950"/>
          <p14:tracePt t="207931" x="8115300" y="2959100"/>
          <p14:tracePt t="207948" x="8102600" y="3028950"/>
          <p14:tracePt t="207964" x="8096250" y="3092450"/>
          <p14:tracePt t="207981" x="8089900" y="3136900"/>
          <p14:tracePt t="207998" x="8089900" y="3187700"/>
          <p14:tracePt t="208014" x="8089900" y="3238500"/>
          <p14:tracePt t="208032" x="8089900" y="3314700"/>
          <p14:tracePt t="208048" x="8089900" y="3390900"/>
          <p14:tracePt t="208050" x="8089900" y="3403600"/>
          <p14:tracePt t="208065" x="8089900" y="3441700"/>
          <p14:tracePt t="208082" x="8102600" y="3556000"/>
          <p14:tracePt t="208098" x="8128000" y="3600450"/>
          <p14:tracePt t="208115" x="8153400" y="3663950"/>
          <p14:tracePt t="208132" x="8166100" y="3695700"/>
          <p14:tracePt t="208149" x="8185150" y="3733800"/>
          <p14:tracePt t="208165" x="8197850" y="3765550"/>
          <p14:tracePt t="208181" x="8210550" y="3784600"/>
          <p14:tracePt t="208198" x="8223250" y="3816350"/>
          <p14:tracePt t="208215" x="8242300" y="3841750"/>
          <p14:tracePt t="208231" x="8267700" y="3860800"/>
          <p14:tracePt t="208248" x="8293100" y="3879850"/>
          <p14:tracePt t="208265" x="8324850" y="3892550"/>
          <p14:tracePt t="208283" x="8362950" y="3905250"/>
          <p14:tracePt t="208285" x="8369300" y="3905250"/>
          <p14:tracePt t="208298" x="8401050" y="3905250"/>
          <p14:tracePt t="208315" x="8464550" y="3905250"/>
          <p14:tracePt t="208332" x="8547100" y="3898900"/>
          <p14:tracePt t="208348" x="8604250" y="3867150"/>
          <p14:tracePt t="208365" x="8655050" y="3822700"/>
          <p14:tracePt t="208382" x="8718550" y="3752850"/>
          <p14:tracePt t="208398" x="8769350" y="3683000"/>
          <p14:tracePt t="208415" x="8813800" y="3625850"/>
          <p14:tracePt t="208432" x="8832850" y="3581400"/>
          <p14:tracePt t="208448" x="8839200" y="3568700"/>
          <p14:tracePt t="208465" x="8851900" y="3524250"/>
          <p14:tracePt t="208482" x="8858250" y="3479800"/>
          <p14:tracePt t="208499" x="8870950" y="3441700"/>
          <p14:tracePt t="208516" x="8877300" y="3352800"/>
          <p14:tracePt t="208532" x="8877300" y="3295650"/>
          <p14:tracePt t="208534" x="8877300" y="3213100"/>
          <p14:tracePt t="208548" x="8877300" y="3181350"/>
          <p14:tracePt t="208565" x="8877300" y="3117850"/>
          <p14:tracePt t="208567" x="8877300" y="3048000"/>
          <p14:tracePt t="208582" x="8870950" y="3003550"/>
          <p14:tracePt t="208599" x="8864600" y="2959100"/>
          <p14:tracePt t="208615" x="8851900" y="2940050"/>
          <p14:tracePt t="208632" x="8801100" y="2838450"/>
          <p14:tracePt t="208649" x="8775700" y="2806700"/>
          <p14:tracePt t="208666" x="8750300" y="2768600"/>
          <p14:tracePt t="208682" x="8693150" y="2705100"/>
          <p14:tracePt t="208699" x="8655050" y="2660650"/>
          <p14:tracePt t="208715" x="8616950" y="2622550"/>
          <p14:tracePt t="208732" x="8578850" y="2590800"/>
          <p14:tracePt t="208750" x="8547100" y="2565400"/>
          <p14:tracePt t="208765" x="8528050" y="2546350"/>
          <p14:tracePt t="208783" x="8509000" y="2533650"/>
          <p14:tracePt t="208799" x="8502650" y="2533650"/>
          <p14:tracePt t="208816" x="8483600" y="2533650"/>
          <p14:tracePt t="208832" x="8432800" y="2533650"/>
          <p14:tracePt t="208849" x="8331200" y="2565400"/>
          <p14:tracePt t="208865" x="8255000" y="2584450"/>
          <p14:tracePt t="208882" x="8166100" y="2597150"/>
          <p14:tracePt t="208899" x="8128000" y="2603500"/>
          <p14:tracePt t="208916" x="8108950" y="2609850"/>
          <p14:tracePt t="208949" x="8108950" y="2616200"/>
          <p14:tracePt t="208966" x="8102600" y="2654300"/>
          <p14:tracePt t="208983" x="8089900" y="2711450"/>
          <p14:tracePt t="209000" x="8077200" y="2768600"/>
          <p14:tracePt t="209002" x="8070850" y="2787650"/>
          <p14:tracePt t="209016" x="8058150" y="2832100"/>
          <p14:tracePt t="209034" x="8045450" y="2882900"/>
          <p14:tracePt t="209035" x="8039100" y="2927350"/>
          <p14:tracePt t="209049" x="8032750" y="2946400"/>
          <p14:tracePt t="209066" x="8026400" y="3009900"/>
          <p14:tracePt t="209083" x="8026400" y="3041650"/>
          <p14:tracePt t="209099" x="8013700" y="3086100"/>
          <p14:tracePt t="209116" x="8007350" y="3136900"/>
          <p14:tracePt t="209133" x="8001000" y="3175000"/>
          <p14:tracePt t="209149" x="7994650" y="3244850"/>
          <p14:tracePt t="209166" x="7994650" y="3302000"/>
          <p14:tracePt t="209183" x="7994650" y="3365500"/>
          <p14:tracePt t="209199" x="7994650" y="3409950"/>
          <p14:tracePt t="209203" x="7994650" y="3429000"/>
          <p14:tracePt t="209216" x="8001000" y="3467100"/>
          <p14:tracePt t="209234" x="8020050" y="3536950"/>
          <p14:tracePt t="209250" x="8032750" y="3549650"/>
          <p14:tracePt t="209266" x="8051800" y="3594100"/>
          <p14:tracePt t="209270" x="8064500" y="3606800"/>
          <p14:tracePt t="209283" x="8077200" y="3638550"/>
          <p14:tracePt t="209300" x="8102600" y="3683000"/>
          <p14:tracePt t="209302" x="8108950" y="3695700"/>
          <p14:tracePt t="209316" x="8134350" y="3740150"/>
          <p14:tracePt t="209333" x="8159750" y="3765550"/>
          <p14:tracePt t="209349" x="8178800" y="3790950"/>
          <p14:tracePt t="209366" x="8223250" y="3816350"/>
          <p14:tracePt t="209383" x="8255000" y="3829050"/>
          <p14:tracePt t="209399" x="8318500" y="3835400"/>
          <p14:tracePt t="209416" x="8394700" y="3829050"/>
          <p14:tracePt t="209433" x="8464550" y="3810000"/>
          <p14:tracePt t="209437" x="8515350" y="3790950"/>
          <p14:tracePt t="209450" x="8534400" y="3784600"/>
          <p14:tracePt t="209467" x="8572500" y="3759200"/>
          <p14:tracePt t="209470" x="8610600" y="3740150"/>
          <p14:tracePt t="209484" x="8655050" y="3702050"/>
          <p14:tracePt t="209500" x="8680450" y="3683000"/>
          <p14:tracePt t="209518" x="8724900" y="3625850"/>
          <p14:tracePt t="209533" x="8743950" y="3581400"/>
          <p14:tracePt t="209550" x="8743950" y="3562350"/>
          <p14:tracePt t="209566" x="8743950" y="3556000"/>
          <p14:tracePt t="209583" x="8737600" y="3543300"/>
          <p14:tracePt t="209600" x="8712200" y="3524250"/>
          <p14:tracePt t="209601" x="0" y="0"/>
        </p14:tracePtLst>
        <p14:tracePtLst>
          <p14:tracePt t="210043" x="6927850" y="3663950"/>
          <p14:tracePt t="210053" x="6946900" y="3670300"/>
          <p14:tracePt t="210064" x="6953250" y="3676650"/>
          <p14:tracePt t="210074" x="6972300" y="3676650"/>
          <p14:tracePt t="210085" x="7004050" y="3676650"/>
          <p14:tracePt t="210100" x="7035800" y="3676650"/>
          <p14:tracePt t="210117" x="7067550" y="3676650"/>
          <p14:tracePt t="210134" x="7124700" y="3663950"/>
          <p14:tracePt t="210151" x="7156450" y="3651250"/>
          <p14:tracePt t="210167" x="7239000" y="3644900"/>
          <p14:tracePt t="210184" x="7340600" y="3638550"/>
          <p14:tracePt t="210201" x="7410450" y="3638550"/>
          <p14:tracePt t="210217" x="7499350" y="3632200"/>
          <p14:tracePt t="210234" x="7537450" y="3625850"/>
          <p14:tracePt t="210251" x="7556500" y="3606800"/>
          <p14:tracePt t="210268" x="7569200" y="3581400"/>
          <p14:tracePt t="210284" x="7600950" y="3524250"/>
          <p14:tracePt t="210301" x="7613650" y="3473450"/>
          <p14:tracePt t="210317" x="7639050" y="3435350"/>
          <p14:tracePt t="210318" x="7645400" y="3422650"/>
          <p14:tracePt t="210334" x="7658100" y="3390900"/>
          <p14:tracePt t="210351" x="7677150" y="3352800"/>
          <p14:tracePt t="210368" x="7683500" y="3327400"/>
          <p14:tracePt t="210384" x="7702550" y="3276600"/>
          <p14:tracePt t="210401" x="7721600" y="3219450"/>
          <p14:tracePt t="210417" x="7727950" y="3181350"/>
          <p14:tracePt t="210434" x="7734300" y="3117850"/>
          <p14:tracePt t="210451" x="7734300" y="3041650"/>
          <p14:tracePt t="210468" x="7727950" y="2990850"/>
          <p14:tracePt t="210485" x="7708900" y="2914650"/>
          <p14:tracePt t="210501" x="7689850" y="2870200"/>
          <p14:tracePt t="210517" x="7670800" y="2832100"/>
          <p14:tracePt t="210534" x="7626350" y="2762250"/>
          <p14:tracePt t="210551" x="7600950" y="2730500"/>
          <p14:tracePt t="210552" x="7588250" y="2724150"/>
          <p14:tracePt t="210568" x="7550150" y="2686050"/>
          <p14:tracePt t="210584" x="7531100" y="2660650"/>
          <p14:tracePt t="210601" x="7499350" y="2641600"/>
          <p14:tracePt t="210618" x="7473950" y="2616200"/>
          <p14:tracePt t="210635" x="7448550" y="2603500"/>
          <p14:tracePt t="210651" x="7378700" y="2565400"/>
          <p14:tracePt t="210668" x="7321550" y="2540000"/>
          <p14:tracePt t="210685" x="7258050" y="2520950"/>
          <p14:tracePt t="210688" x="7226300" y="2514600"/>
          <p14:tracePt t="210702" x="7200900" y="2508250"/>
          <p14:tracePt t="210719" x="7156450" y="2501900"/>
          <p14:tracePt t="210735" x="7118350" y="2495550"/>
          <p14:tracePt t="210752" x="7080250" y="2495550"/>
          <p14:tracePt t="210754" x="7073900" y="2495550"/>
          <p14:tracePt t="210768" x="7061200" y="2495550"/>
          <p14:tracePt t="210785" x="7054850" y="2495550"/>
          <p14:tracePt t="210801" x="7048500" y="2501900"/>
          <p14:tracePt t="210818" x="7035800" y="2546350"/>
          <p14:tracePt t="210835" x="7010400" y="2603500"/>
          <p14:tracePt t="210851" x="6991350" y="2660650"/>
          <p14:tracePt t="210868" x="6959600" y="2762250"/>
          <p14:tracePt t="210885" x="6946900" y="2832100"/>
          <p14:tracePt t="210901" x="6946900" y="2927350"/>
          <p14:tracePt t="210918" x="6946900" y="2997200"/>
          <p14:tracePt t="210935" x="6946900" y="3073400"/>
          <p14:tracePt t="210952" x="6946900" y="3117850"/>
          <p14:tracePt t="210955" x="6946900" y="3149600"/>
          <p14:tracePt t="210969" x="6953250" y="3181350"/>
          <p14:tracePt t="210985" x="6965950" y="3238500"/>
          <p14:tracePt t="211002" x="6978650" y="3295650"/>
          <p14:tracePt t="211018" x="6985000" y="3333750"/>
          <p14:tracePt t="211035" x="6997700" y="3403600"/>
          <p14:tracePt t="211036" x="7010400" y="3416300"/>
          <p14:tracePt t="211052" x="7023100" y="3454400"/>
          <p14:tracePt t="211068" x="7067550" y="3543300"/>
          <p14:tracePt t="211085" x="7105650" y="3587750"/>
          <p14:tracePt t="211102" x="7137400" y="3613150"/>
          <p14:tracePt t="211118" x="7169150" y="3638550"/>
          <p14:tracePt t="211135" x="7207250" y="3663950"/>
          <p14:tracePt t="211152" x="7258050" y="3689350"/>
          <p14:tracePt t="211169" x="7296150" y="3708400"/>
          <p14:tracePt t="211186" x="7353300" y="3714750"/>
          <p14:tracePt t="211188" x="7391400" y="3721100"/>
          <p14:tracePt t="211202" x="7404100" y="3721100"/>
          <p14:tracePt t="211219" x="7480300" y="3721100"/>
          <p14:tracePt t="211236" x="7524750" y="3721100"/>
          <p14:tracePt t="211237" x="7537450" y="3714750"/>
          <p14:tracePt t="211252" x="7575550" y="3695700"/>
          <p14:tracePt t="211269" x="7588250" y="3695700"/>
          <p14:tracePt t="211285" x="7600950" y="3683000"/>
          <p14:tracePt t="211288" x="7607300" y="3676650"/>
          <p14:tracePt t="211302" x="7613650" y="3657600"/>
          <p14:tracePt t="211319" x="7632700" y="3600450"/>
          <p14:tracePt t="211335" x="7651750" y="3536950"/>
          <p14:tracePt t="211352" x="7651750" y="3479800"/>
          <p14:tracePt t="211369" x="7664450" y="3384550"/>
          <p14:tracePt t="211386" x="7664450" y="3289300"/>
          <p14:tracePt t="211402" x="7664450" y="3219450"/>
          <p14:tracePt t="211419" x="7658100" y="3136900"/>
          <p14:tracePt t="211436" x="7639050" y="3041650"/>
          <p14:tracePt t="211453" x="7632700" y="2971800"/>
          <p14:tracePt t="211469" x="7620000" y="2921000"/>
          <p14:tracePt t="211471" x="7613650" y="2908300"/>
          <p14:tracePt t="211486" x="7594600" y="2857500"/>
          <p14:tracePt t="211504" x="7575550" y="2819400"/>
          <p14:tracePt t="211519" x="7562850" y="2787650"/>
          <p14:tracePt t="211536" x="7550150" y="2762250"/>
          <p14:tracePt t="211553" x="7537450" y="2749550"/>
          <p14:tracePt t="211569" x="7524750" y="2736850"/>
          <p14:tracePt t="211586" x="7505700" y="2717800"/>
          <p14:tracePt t="211602" x="7473950" y="2692400"/>
          <p14:tracePt t="211619" x="7435850" y="2673350"/>
          <p14:tracePt t="211636" x="7404100" y="2654300"/>
          <p14:tracePt t="211652" x="7353300" y="2641600"/>
          <p14:tracePt t="211669" x="7321550" y="2628900"/>
          <p14:tracePt t="211672" x="7302500" y="2628900"/>
          <p14:tracePt t="211686" x="7289800" y="2628900"/>
          <p14:tracePt t="211703" x="7277100" y="2628900"/>
          <p14:tracePt t="211704" x="7270750" y="2628900"/>
          <p14:tracePt t="211719" x="7258050" y="2628900"/>
          <p14:tracePt t="211736" x="7232650" y="2635250"/>
          <p14:tracePt t="211753" x="7207250" y="2647950"/>
          <p14:tracePt t="211769" x="7194550" y="2647950"/>
          <p14:tracePt t="211786" x="7188200" y="2654300"/>
          <p14:tracePt t="211922" x="7188200" y="2660650"/>
          <p14:tracePt t="211922" x="0" y="0"/>
        </p14:tracePtLst>
        <p14:tracePtLst>
          <p14:tracePt t="215521" x="8470900" y="3625850"/>
          <p14:tracePt t="215591" x="8483600" y="3632200"/>
          <p14:tracePt t="215598" x="8496300" y="3632200"/>
          <p14:tracePt t="215608" x="8515350" y="3638550"/>
          <p14:tracePt t="215625" x="8578850" y="3651250"/>
          <p14:tracePt t="215641" x="8667750" y="3657600"/>
          <p14:tracePt t="215658" x="8763000" y="3657600"/>
          <p14:tracePt t="215674" x="8851900" y="3657600"/>
          <p14:tracePt t="215691" x="8940800" y="3657600"/>
          <p14:tracePt t="215707" x="8997950" y="3657600"/>
          <p14:tracePt t="215709" x="9042400" y="3657600"/>
          <p14:tracePt t="215724" x="9080500" y="3651250"/>
          <p14:tracePt t="215741" x="9131300" y="3638550"/>
          <p14:tracePt t="215757" x="9169400" y="3625850"/>
          <p14:tracePt t="215774" x="9213850" y="3606800"/>
          <p14:tracePt t="215791" x="9251950" y="3587750"/>
          <p14:tracePt t="215807" x="9271000" y="3568700"/>
          <p14:tracePt t="215824" x="9309100" y="3543300"/>
          <p14:tracePt t="215841" x="9347200" y="3517900"/>
          <p14:tracePt t="215858" x="9359900" y="3505200"/>
          <p14:tracePt t="215860" x="9366250" y="3498850"/>
          <p14:tracePt t="215875" x="9398000" y="3479800"/>
          <p14:tracePt t="215891" x="9410700" y="3454400"/>
          <p14:tracePt t="215908" x="9429750" y="3429000"/>
          <p14:tracePt t="215924" x="9442450" y="3390900"/>
          <p14:tracePt t="215941" x="9455150" y="3359150"/>
          <p14:tracePt t="215958" x="9467850" y="3314700"/>
          <p14:tracePt t="215974" x="9467850" y="3270250"/>
          <p14:tracePt t="215991" x="9467850" y="3225800"/>
          <p14:tracePt t="216008" x="9467850" y="3187700"/>
          <p14:tracePt t="216024" x="9467850" y="3155950"/>
          <p14:tracePt t="216027" x="9467850" y="3136900"/>
          <p14:tracePt t="216041" x="9467850" y="3105150"/>
          <p14:tracePt t="216058" x="9455150" y="3048000"/>
          <p14:tracePt t="216075" x="9410700" y="2978150"/>
          <p14:tracePt t="216091" x="9372600" y="2933700"/>
          <p14:tracePt t="216109" x="9353550" y="2895600"/>
          <p14:tracePt t="216125" x="9296400" y="2832100"/>
          <p14:tracePt t="216142" x="9271000" y="2800350"/>
          <p14:tracePt t="216158" x="9245600" y="2768600"/>
          <p14:tracePt t="216175" x="9220200" y="2743200"/>
          <p14:tracePt t="216191" x="9194800" y="2717800"/>
          <p14:tracePt t="216208" x="9175750" y="2698750"/>
          <p14:tracePt t="216225" x="9124950" y="2660650"/>
          <p14:tracePt t="216241" x="9061450" y="2622550"/>
          <p14:tracePt t="216258" x="9004300" y="2603500"/>
          <p14:tracePt t="216275" x="8959850" y="2590800"/>
          <p14:tracePt t="216291" x="8902700" y="2571750"/>
          <p14:tracePt t="216294" x="8890000" y="2565400"/>
          <p14:tracePt t="216308" x="8845550" y="2559050"/>
          <p14:tracePt t="216325" x="8794750" y="2559050"/>
          <p14:tracePt t="216341" x="8750300" y="2559050"/>
          <p14:tracePt t="216358" x="8699500" y="2565400"/>
          <p14:tracePt t="216375" x="8636000" y="2578100"/>
          <p14:tracePt t="216392" x="8528050" y="2603500"/>
          <p14:tracePt t="216409" x="8451850" y="2622550"/>
          <p14:tracePt t="216425" x="8369300" y="2647950"/>
          <p14:tracePt t="216442" x="8343900" y="2660650"/>
          <p14:tracePt t="216458" x="8299450" y="2686050"/>
          <p14:tracePt t="216475" x="8274050" y="2724150"/>
          <p14:tracePt t="216492" x="8248650" y="2768600"/>
          <p14:tracePt t="216508" x="8235950" y="2813050"/>
          <p14:tracePt t="216525" x="8229600" y="2844800"/>
          <p14:tracePt t="216527" x="8229600" y="2857500"/>
          <p14:tracePt t="216542" x="8223250" y="2895600"/>
          <p14:tracePt t="216559" x="8223250" y="2921000"/>
          <p14:tracePt t="216575" x="8223250" y="2990850"/>
          <p14:tracePt t="216593" x="8216900" y="3054350"/>
          <p14:tracePt t="216610" x="8216900" y="3098800"/>
          <p14:tracePt t="216615" x="8216900" y="3117850"/>
          <p14:tracePt t="216626" x="8216900" y="3143250"/>
          <p14:tracePt t="216642" x="8216900" y="3238500"/>
          <p14:tracePt t="216659" x="8216900" y="3289300"/>
          <p14:tracePt t="216675" x="8216900" y="3327400"/>
          <p14:tracePt t="216692" x="8229600" y="3390900"/>
          <p14:tracePt t="216709" x="8235950" y="3422650"/>
          <p14:tracePt t="216725" x="8248650" y="3454400"/>
          <p14:tracePt t="216742" x="8255000" y="3479800"/>
          <p14:tracePt t="216744" x="8274050" y="3505200"/>
          <p14:tracePt t="216759" x="8280400" y="3517900"/>
          <p14:tracePt t="216776" x="8293100" y="3549650"/>
          <p14:tracePt t="216777" x="8299450" y="3562350"/>
          <p14:tracePt t="216792" x="8312150" y="3575050"/>
          <p14:tracePt t="216809" x="8337550" y="3606800"/>
          <p14:tracePt t="216825" x="8350250" y="3632200"/>
          <p14:tracePt t="216842" x="8369300" y="3651250"/>
          <p14:tracePt t="216860" x="8394700" y="3670300"/>
          <p14:tracePt t="216875" x="8420100" y="3689350"/>
          <p14:tracePt t="216892" x="8458200" y="3708400"/>
          <p14:tracePt t="216909" x="8509000" y="3727450"/>
          <p14:tracePt t="216925" x="8604250" y="3740150"/>
          <p14:tracePt t="216942" x="8680450" y="3740150"/>
          <p14:tracePt t="216959" x="8794750" y="3740150"/>
          <p14:tracePt t="216976" x="8877300" y="3746500"/>
          <p14:tracePt t="216992" x="8953500" y="3746500"/>
          <p14:tracePt t="217009" x="9067800" y="3746500"/>
          <p14:tracePt t="217011" x="9080500" y="3746500"/>
          <p14:tracePt t="217026" x="9118600" y="3746500"/>
          <p14:tracePt t="217042" x="9169400" y="3746500"/>
          <p14:tracePt t="217059" x="9201150" y="3727450"/>
          <p14:tracePt t="217076" x="9232900" y="3708400"/>
          <p14:tracePt t="217093" x="9271000" y="3676650"/>
          <p14:tracePt t="217109" x="9340850" y="3625850"/>
          <p14:tracePt t="217126" x="9385300" y="3587750"/>
          <p14:tracePt t="217144" x="9448800" y="3536950"/>
          <p14:tracePt t="217159" x="9493250" y="3473450"/>
          <p14:tracePt t="217176" x="9512300" y="3441700"/>
          <p14:tracePt t="217192" x="9550400" y="3346450"/>
          <p14:tracePt t="217209" x="9569450" y="3282950"/>
          <p14:tracePt t="217211" x="9594850" y="3206750"/>
          <p14:tracePt t="217226" x="9601200" y="3181350"/>
          <p14:tracePt t="217242" x="9601200" y="3117850"/>
          <p14:tracePt t="217259" x="9601200" y="3060700"/>
          <p14:tracePt t="217276" x="9601200" y="3035300"/>
          <p14:tracePt t="217278" x="9601200" y="3022600"/>
          <p14:tracePt t="217293" x="9582150" y="2984500"/>
          <p14:tracePt t="217309" x="9569450" y="2933700"/>
          <p14:tracePt t="217326" x="9544050" y="2889250"/>
          <p14:tracePt t="217343" x="9499600" y="2825750"/>
          <p14:tracePt t="217360" x="9461500" y="2781300"/>
          <p14:tracePt t="217376" x="9410700" y="2736850"/>
          <p14:tracePt t="217393" x="9359900" y="2698750"/>
          <p14:tracePt t="217409" x="9290050" y="2660650"/>
          <p14:tracePt t="217426" x="9239250" y="2641600"/>
          <p14:tracePt t="217443" x="9182100" y="2622550"/>
          <p14:tracePt t="217444" x="9156700" y="2609850"/>
          <p14:tracePt t="217459" x="9144000" y="2609850"/>
          <p14:tracePt t="217476" x="9061450" y="2590800"/>
          <p14:tracePt t="217493" x="8991600" y="2578100"/>
          <p14:tracePt t="217509" x="8902700" y="2565400"/>
          <p14:tracePt t="217526" x="8743950" y="2552700"/>
          <p14:tracePt t="217543" x="8623300" y="2552700"/>
          <p14:tracePt t="217560" x="8553450" y="2546350"/>
          <p14:tracePt t="217577" x="8464550" y="2546350"/>
          <p14:tracePt t="217593" x="8382000" y="2559050"/>
          <p14:tracePt t="217612" x="8318500" y="2597150"/>
          <p14:tracePt t="217616" x="8305800" y="2603500"/>
          <p14:tracePt t="217627" x="8261350" y="2641600"/>
          <p14:tracePt t="217643" x="8235950" y="2673350"/>
          <p14:tracePt t="217660" x="8172450" y="2743200"/>
          <p14:tracePt t="217676" x="8147050" y="2787650"/>
          <p14:tracePt t="217693" x="8102600" y="2844800"/>
          <p14:tracePt t="217710" x="8089900" y="2876550"/>
          <p14:tracePt t="217711" x="8077200" y="2914650"/>
          <p14:tracePt t="217727" x="8064500" y="2952750"/>
          <p14:tracePt t="217743" x="8045450" y="3041650"/>
          <p14:tracePt t="217760" x="8045450" y="3105150"/>
          <p14:tracePt t="217777" x="8045450" y="3168650"/>
          <p14:tracePt t="217793" x="8045450" y="3200400"/>
          <p14:tracePt t="217810" x="8058150" y="3276600"/>
          <p14:tracePt t="217827" x="8058150" y="3314700"/>
          <p14:tracePt t="217844" x="8089900" y="3409950"/>
          <p14:tracePt t="217860" x="8108950" y="3460750"/>
          <p14:tracePt t="217877" x="8153400" y="3530600"/>
          <p14:tracePt t="217894" x="8223250" y="3587750"/>
          <p14:tracePt t="217910" x="8299450" y="3638550"/>
          <p14:tracePt t="217927" x="8369300" y="3676650"/>
          <p14:tracePt t="217929" x="8388350" y="3683000"/>
          <p14:tracePt t="217943" x="8439150" y="3702050"/>
          <p14:tracePt t="217946" x="8458200" y="3708400"/>
          <p14:tracePt t="217960" x="8540750" y="3733800"/>
          <p14:tracePt t="217977" x="8642350" y="3759200"/>
          <p14:tracePt t="217993" x="8737600" y="3771900"/>
          <p14:tracePt t="218010" x="8845550" y="3778250"/>
          <p14:tracePt t="218027" x="8896350" y="3778250"/>
          <p14:tracePt t="218044" x="9010650" y="3765550"/>
          <p14:tracePt t="218060" x="9118600" y="3727450"/>
          <p14:tracePt t="218078" x="9207500" y="3670300"/>
          <p14:tracePt t="218094" x="9264650" y="3625850"/>
          <p14:tracePt t="218110" x="9302750" y="3568700"/>
          <p14:tracePt t="218112" x="9328150" y="3530600"/>
          <p14:tracePt t="218127" x="9347200" y="3473450"/>
          <p14:tracePt t="218144" x="9366250" y="3403600"/>
          <p14:tracePt t="218160" x="9372600" y="3333750"/>
          <p14:tracePt t="218162" x="9372600" y="3314700"/>
          <p14:tracePt t="218177" x="9372600" y="3270250"/>
          <p14:tracePt t="218194" x="9366250" y="3194050"/>
          <p14:tracePt t="218196" x="9366250" y="3168650"/>
          <p14:tracePt t="218211" x="9347200" y="3073400"/>
          <p14:tracePt t="218227" x="9321800" y="2984500"/>
          <p14:tracePt t="218244" x="9283700" y="2914650"/>
          <p14:tracePt t="218261" x="9271000" y="2882900"/>
          <p14:tracePt t="218277" x="9239250" y="2832100"/>
          <p14:tracePt t="218294" x="9201150" y="2787650"/>
          <p14:tracePt t="218311" x="9175750" y="2774950"/>
          <p14:tracePt t="218328" x="9124950" y="2736850"/>
          <p14:tracePt t="218344" x="9074150" y="2717800"/>
          <p14:tracePt t="218361" x="9010650" y="2698750"/>
          <p14:tracePt t="218378" x="8934450" y="2679700"/>
          <p14:tracePt t="218395" x="8794750" y="2654300"/>
          <p14:tracePt t="218411" x="8775700" y="2654300"/>
          <p14:tracePt t="218427" x="8705850" y="2647950"/>
          <p14:tracePt t="218429" x="8655050" y="2647950"/>
          <p14:tracePt t="218444" x="8636000" y="2647950"/>
          <p14:tracePt t="218461" x="8528050" y="2660650"/>
          <p14:tracePt t="218477" x="8496300" y="2673350"/>
          <p14:tracePt t="218494" x="8445500" y="2698750"/>
          <p14:tracePt t="218511" x="8388350" y="2736850"/>
          <p14:tracePt t="218528" x="8350250" y="2762250"/>
          <p14:tracePt t="218544" x="8293100" y="2819400"/>
          <p14:tracePt t="218561" x="8248650" y="2876550"/>
          <p14:tracePt t="218578" x="8229600" y="2901950"/>
          <p14:tracePt t="218595" x="8229600" y="2940050"/>
          <p14:tracePt t="218597" x="8223250" y="2978150"/>
          <p14:tracePt t="218613" x="8223250" y="2997200"/>
          <p14:tracePt t="218628" x="8223250" y="3028950"/>
          <p14:tracePt t="218629" x="8223250" y="3048000"/>
          <p14:tracePt t="218645" x="8223250" y="3124200"/>
          <p14:tracePt t="218661" x="8223250" y="3155950"/>
          <p14:tracePt t="218678" x="8223250" y="3175000"/>
          <p14:tracePt t="218694" x="8229600" y="3238500"/>
          <p14:tracePt t="218711" x="8248650" y="3282950"/>
          <p14:tracePt t="218728" x="8261350" y="3321050"/>
          <p14:tracePt t="218744" x="8280400" y="3371850"/>
          <p14:tracePt t="218761" x="8299450" y="3409950"/>
          <p14:tracePt t="218778" x="8324850" y="3460750"/>
          <p14:tracePt t="218794" x="8337550" y="3473450"/>
          <p14:tracePt t="218812" x="8356600" y="3486150"/>
          <p14:tracePt t="218828" x="8362950" y="3486150"/>
          <p14:tracePt t="218880" x="8369300" y="3486150"/>
          <p14:tracePt t="218925" x="8369300" y="3479800"/>
          <p14:tracePt t="218945" x="8369300" y="3467100"/>
          <p14:tracePt t="218961" x="8369300" y="3460750"/>
          <p14:tracePt t="218978" x="8369300" y="3441700"/>
          <p14:tracePt t="218979" x="0" y="0"/>
        </p14:tracePtLst>
        <p14:tracePtLst>
          <p14:tracePt t="219498" x="6527800" y="3530600"/>
          <p14:tracePt t="219509" x="6572250" y="3549650"/>
          <p14:tracePt t="219519" x="6610350" y="3562350"/>
          <p14:tracePt t="219529" x="6642100" y="3581400"/>
          <p14:tracePt t="219546" x="6705600" y="3594100"/>
          <p14:tracePt t="219562" x="6800850" y="3619500"/>
          <p14:tracePt t="219565" x="6858000" y="3625850"/>
          <p14:tracePt t="219579" x="6877050" y="3625850"/>
          <p14:tracePt t="219596" x="6965950" y="3632200"/>
          <p14:tracePt t="219597" x="6985000" y="3632200"/>
          <p14:tracePt t="219614" x="7048500" y="3632200"/>
          <p14:tracePt t="219630" x="7092950" y="3632200"/>
          <p14:tracePt t="219646" x="7131050" y="3625850"/>
          <p14:tracePt t="219662" x="7175500" y="3606800"/>
          <p14:tracePt t="219679" x="7213600" y="3600450"/>
          <p14:tracePt t="219696" x="7245350" y="3587750"/>
          <p14:tracePt t="219712" x="7283450" y="3568700"/>
          <p14:tracePt t="219729" x="7321550" y="3549650"/>
          <p14:tracePt t="219746" x="7372350" y="3492500"/>
          <p14:tracePt t="219762" x="7410450" y="3460750"/>
          <p14:tracePt t="219779" x="7473950" y="3409950"/>
          <p14:tracePt t="219782" x="7493000" y="3384550"/>
          <p14:tracePt t="219796" x="7524750" y="3359150"/>
          <p14:tracePt t="219813" x="7588250" y="3289300"/>
          <p14:tracePt t="219830" x="7607300" y="3263900"/>
          <p14:tracePt t="219846" x="7632700" y="3213100"/>
          <p14:tracePt t="219862" x="7664450" y="3149600"/>
          <p14:tracePt t="219879" x="7670800" y="3124200"/>
          <p14:tracePt t="219896" x="7683500" y="3073400"/>
          <p14:tracePt t="219912" x="7683500" y="3035300"/>
          <p14:tracePt t="219929" x="7689850" y="2990850"/>
          <p14:tracePt t="219946" x="7689850" y="2946400"/>
          <p14:tracePt t="219963" x="7689850" y="2889250"/>
          <p14:tracePt t="219979" x="7689850" y="2832100"/>
          <p14:tracePt t="219996" x="7677150" y="2762250"/>
          <p14:tracePt t="220013" x="7670800" y="2717800"/>
          <p14:tracePt t="220015" x="7664450" y="2698750"/>
          <p14:tracePt t="220029" x="7658100" y="2679700"/>
          <p14:tracePt t="220047" x="7651750" y="2667000"/>
          <p14:tracePt t="220049" x="7651750" y="2660650"/>
          <p14:tracePt t="220063" x="7639050" y="2635250"/>
          <p14:tracePt t="220080" x="7626350" y="2609850"/>
          <p14:tracePt t="220096" x="7607300" y="2578100"/>
          <p14:tracePt t="220113" x="7575550" y="2546350"/>
          <p14:tracePt t="220129" x="7550150" y="2527300"/>
          <p14:tracePt t="220146" x="7518400" y="2508250"/>
          <p14:tracePt t="220163" x="7486650" y="2495550"/>
          <p14:tracePt t="220179" x="7454900" y="2482850"/>
          <p14:tracePt t="220196" x="7435850" y="2476500"/>
          <p14:tracePt t="220213" x="7372350" y="2470150"/>
          <p14:tracePt t="220230" x="7302500" y="2463800"/>
          <p14:tracePt t="220246" x="7219950" y="2463800"/>
          <p14:tracePt t="220249" x="7150100" y="2463800"/>
          <p14:tracePt t="220263" x="7092950" y="2463800"/>
          <p14:tracePt t="220280" x="7004050" y="2470150"/>
          <p14:tracePt t="220282" x="6985000" y="2476500"/>
          <p14:tracePt t="220298" x="6921500" y="2489200"/>
          <p14:tracePt t="220314" x="6864350" y="2514600"/>
          <p14:tracePt t="220330" x="6826250" y="2527300"/>
          <p14:tracePt t="220346" x="6756400" y="2552700"/>
          <p14:tracePt t="220363" x="6731000" y="2565400"/>
          <p14:tracePt t="220365" x="6705600" y="2584450"/>
          <p14:tracePt t="220380" x="6692900" y="2584450"/>
          <p14:tracePt t="220396" x="6661150" y="2609850"/>
          <p14:tracePt t="220414" x="6629400" y="2654300"/>
          <p14:tracePt t="220430" x="6597650" y="2717800"/>
          <p14:tracePt t="220446" x="6565900" y="2806700"/>
          <p14:tracePt t="220464" x="6540500" y="2863850"/>
          <p14:tracePt t="220480" x="6521450" y="2921000"/>
          <p14:tracePt t="220483" x="6502400" y="2959100"/>
          <p14:tracePt t="220496" x="6483350" y="2984500"/>
          <p14:tracePt t="220513" x="6470650" y="3035300"/>
          <p14:tracePt t="220516" x="6464300" y="3048000"/>
          <p14:tracePt t="220531" x="6457950" y="3073400"/>
          <p14:tracePt t="220547" x="6451600" y="3130550"/>
          <p14:tracePt t="220563" x="6451600" y="3168650"/>
          <p14:tracePt t="220581" x="6451600" y="3232150"/>
          <p14:tracePt t="220597" x="6451600" y="3282950"/>
          <p14:tracePt t="220614" x="6464300" y="3340100"/>
          <p14:tracePt t="220622" x="6470650" y="3352800"/>
          <p14:tracePt t="220633" x="6477000" y="3384550"/>
          <p14:tracePt t="220647" x="6496050" y="3435350"/>
          <p14:tracePt t="220663" x="6515100" y="3473450"/>
          <p14:tracePt t="220680" x="6540500" y="3511550"/>
          <p14:tracePt t="220697" x="6572250" y="3556000"/>
          <p14:tracePt t="220713" x="6604000" y="3581400"/>
          <p14:tracePt t="220730" x="6642100" y="3606800"/>
          <p14:tracePt t="220747" x="6724650" y="3657600"/>
          <p14:tracePt t="220750" x="6737350" y="3657600"/>
          <p14:tracePt t="220764" x="6775450" y="3676650"/>
          <p14:tracePt t="220781" x="6953250" y="3714750"/>
          <p14:tracePt t="220798" x="7086600" y="3727450"/>
          <p14:tracePt t="220814" x="7181850" y="3727450"/>
          <p14:tracePt t="220831" x="7308850" y="3727450"/>
          <p14:tracePt t="220847" x="7372350" y="3721100"/>
          <p14:tracePt t="220864" x="7416800" y="3702050"/>
          <p14:tracePt t="220880" x="7442200" y="3683000"/>
          <p14:tracePt t="220897" x="7461250" y="3657600"/>
          <p14:tracePt t="220914" x="7480300" y="3606800"/>
          <p14:tracePt t="220930" x="7512050" y="3543300"/>
          <p14:tracePt t="220947" x="7537450" y="3492500"/>
          <p14:tracePt t="220964" x="7556500" y="3429000"/>
          <p14:tracePt t="220980" x="7581900" y="3384550"/>
          <p14:tracePt t="220997" x="7594600" y="3327400"/>
          <p14:tracePt t="220999" x="7600950" y="3302000"/>
          <p14:tracePt t="221015" x="7600950" y="3289300"/>
          <p14:tracePt t="221031" x="7620000" y="3200400"/>
          <p14:tracePt t="221047" x="7632700" y="3098800"/>
          <p14:tracePt t="221064" x="7632700" y="3041650"/>
          <p14:tracePt t="221081" x="7632700" y="3009900"/>
          <p14:tracePt t="221098" x="7632700" y="2971800"/>
          <p14:tracePt t="221114" x="7613650" y="2921000"/>
          <p14:tracePt t="221131" x="7588250" y="2870200"/>
          <p14:tracePt t="221147" x="7562850" y="2819400"/>
          <p14:tracePt t="221164" x="7518400" y="2762250"/>
          <p14:tracePt t="221181" x="7480300" y="2724150"/>
          <p14:tracePt t="221198" x="7461250" y="2698750"/>
          <p14:tracePt t="221199" x="7429500" y="2679700"/>
          <p14:tracePt t="221214" x="7416800" y="2667000"/>
          <p14:tracePt t="221231" x="7359650" y="2641600"/>
          <p14:tracePt t="221247" x="7315200" y="2628900"/>
          <p14:tracePt t="221265" x="7296150" y="2628900"/>
          <p14:tracePt t="221267" x="7258050" y="2622550"/>
          <p14:tracePt t="221281" x="7219950" y="2616200"/>
          <p14:tracePt t="221300" x="7162800" y="2609850"/>
          <p14:tracePt t="221314" x="7118350" y="2609850"/>
          <p14:tracePt t="221331" x="7048500" y="2609850"/>
          <p14:tracePt t="221348" x="7004050" y="2609850"/>
          <p14:tracePt t="221364" x="6946900" y="2628900"/>
          <p14:tracePt t="221381" x="6845300" y="2654300"/>
          <p14:tracePt t="221398" x="6800850" y="2679700"/>
          <p14:tracePt t="221414" x="6756400" y="2705100"/>
          <p14:tracePt t="221431" x="6699250" y="2743200"/>
          <p14:tracePt t="221433" x="6680200" y="2755900"/>
          <p14:tracePt t="221448" x="6667500" y="2768600"/>
          <p14:tracePt t="221464" x="6629400" y="2819400"/>
          <p14:tracePt t="221481" x="6578600" y="2889250"/>
          <p14:tracePt t="221498" x="6559550" y="2914650"/>
          <p14:tracePt t="221516" x="6540500" y="2959100"/>
          <p14:tracePt t="221531" x="6527800" y="2990850"/>
          <p14:tracePt t="221548" x="6521450" y="3028950"/>
          <p14:tracePt t="221564" x="6515100" y="3073400"/>
          <p14:tracePt t="221581" x="6515100" y="3117850"/>
          <p14:tracePt t="221598" x="6515100" y="3168650"/>
          <p14:tracePt t="221615" x="6515100" y="3213100"/>
          <p14:tracePt t="221631" x="6515100" y="3251200"/>
          <p14:tracePt t="221648" x="6515100" y="3289300"/>
          <p14:tracePt t="221665" x="6515100" y="3321050"/>
          <p14:tracePt t="221668" x="6521450" y="3340100"/>
          <p14:tracePt t="221681" x="6534150" y="3359150"/>
          <p14:tracePt t="221698" x="6546850" y="3403600"/>
          <p14:tracePt t="221700" x="6559550" y="3422650"/>
          <p14:tracePt t="221715" x="6584950" y="3467100"/>
          <p14:tracePt t="221732" x="6616700" y="3511550"/>
          <p14:tracePt t="221748" x="6654800" y="3536950"/>
          <p14:tracePt t="221765" x="6680200" y="3556000"/>
          <p14:tracePt t="221782" x="6731000" y="3575050"/>
          <p14:tracePt t="221798" x="6750050" y="3587750"/>
          <p14:tracePt t="221815" x="6819900" y="3606800"/>
          <p14:tracePt t="221832" x="6946900" y="3632200"/>
          <p14:tracePt t="221848" x="7061200" y="3644900"/>
          <p14:tracePt t="221865" x="7207250" y="3663950"/>
          <p14:tracePt t="221882" x="7289800" y="3676650"/>
          <p14:tracePt t="221898" x="7404100" y="3676650"/>
          <p14:tracePt t="221915" x="7467600" y="3676650"/>
          <p14:tracePt t="221932" x="7493000" y="3670300"/>
          <p14:tracePt t="221933" x="7493000" y="3663950"/>
          <p14:tracePt t="221949" x="7512050" y="3632200"/>
          <p14:tracePt t="221965" x="7531100" y="3575050"/>
          <p14:tracePt t="221982" x="7550150" y="3524250"/>
          <p14:tracePt t="221999" x="7569200" y="3486150"/>
          <p14:tracePt t="222001" x="7588250" y="3448050"/>
          <p14:tracePt t="222015" x="7620000" y="3384550"/>
          <p14:tracePt t="222032" x="7664450" y="3321050"/>
          <p14:tracePt t="222048" x="7683500" y="3289300"/>
          <p14:tracePt t="222065" x="7702550" y="3251200"/>
          <p14:tracePt t="222082" x="7721600" y="3187700"/>
          <p14:tracePt t="222099" x="7734300" y="3143250"/>
          <p14:tracePt t="222115" x="7740650" y="3073400"/>
          <p14:tracePt t="222132" x="7740650" y="3003550"/>
          <p14:tracePt t="222149" x="7740650" y="2952750"/>
          <p14:tracePt t="222165" x="7727950" y="2908300"/>
          <p14:tracePt t="222168" x="7727950" y="2895600"/>
          <p14:tracePt t="222182" x="7715250" y="2863850"/>
          <p14:tracePt t="222199" x="7689850" y="2813050"/>
          <p14:tracePt t="222215" x="7664450" y="2781300"/>
          <p14:tracePt t="222232" x="7632700" y="2755900"/>
          <p14:tracePt t="222249" x="7600950" y="2724150"/>
          <p14:tracePt t="222265" x="7537450" y="2698750"/>
          <p14:tracePt t="222283" x="7499350" y="2673350"/>
          <p14:tracePt t="222299" x="7416800" y="2641600"/>
          <p14:tracePt t="222316" x="7353300" y="2616200"/>
          <p14:tracePt t="222332" x="7289800" y="2590800"/>
          <p14:tracePt t="222349" x="7232650" y="2565400"/>
          <p14:tracePt t="222365" x="7181850" y="2552700"/>
          <p14:tracePt t="222368" x="7150100" y="2540000"/>
          <p14:tracePt t="222382" x="7143750" y="2540000"/>
          <p14:tracePt t="222399" x="7099300" y="2527300"/>
          <p14:tracePt t="222416" x="7067550" y="2527300"/>
          <p14:tracePt t="222417" x="7042150" y="2527300"/>
          <p14:tracePt t="222433" x="6997700" y="2520950"/>
          <p14:tracePt t="222449" x="6965950" y="2520950"/>
          <p14:tracePt t="222466" x="6921500" y="2527300"/>
          <p14:tracePt t="222482" x="6864350" y="2559050"/>
          <p14:tracePt t="222500" x="6819900" y="2584450"/>
          <p14:tracePt t="222516" x="6743700" y="2647950"/>
          <p14:tracePt t="222533" x="6699250" y="2692400"/>
          <p14:tracePt t="222549" x="6610350" y="2762250"/>
          <p14:tracePt t="222566" x="6572250" y="2806700"/>
          <p14:tracePt t="222582" x="6527800" y="2863850"/>
          <p14:tracePt t="222599" x="6508750" y="2889250"/>
          <p14:tracePt t="222616" x="6496050" y="2946400"/>
          <p14:tracePt t="222617" x="6489700" y="2965450"/>
          <p14:tracePt t="222633" x="6483350" y="2997200"/>
          <p14:tracePt t="222651" x="6477000" y="3035300"/>
          <p14:tracePt t="222666" x="6464300" y="3105150"/>
          <p14:tracePt t="222684" x="6464300" y="3136900"/>
          <p14:tracePt t="222699" x="6464300" y="3175000"/>
          <p14:tracePt t="222716" x="6464300" y="3213100"/>
          <p14:tracePt t="222733" x="6464300" y="3244850"/>
          <p14:tracePt t="222750" x="6464300" y="3302000"/>
          <p14:tracePt t="222766" x="6470650" y="3327400"/>
          <p14:tracePt t="222783" x="6489700" y="3365500"/>
          <p14:tracePt t="222799" x="6508750" y="3397250"/>
          <p14:tracePt t="222816" x="6527800" y="3435350"/>
          <p14:tracePt t="222833" x="6553200" y="3467100"/>
          <p14:tracePt t="222849" x="6565900" y="3486150"/>
          <p14:tracePt t="222851" x="6578600" y="3498850"/>
          <p14:tracePt t="222866" x="6591300" y="3511550"/>
          <p14:tracePt t="222883" x="6623050" y="3543300"/>
          <p14:tracePt t="222899" x="6642100" y="3556000"/>
          <p14:tracePt t="222916" x="6673850" y="3568700"/>
          <p14:tracePt t="222933" x="6775450" y="3581400"/>
          <p14:tracePt t="222950" x="6896100" y="3581400"/>
          <p14:tracePt t="222966" x="7004050" y="3587750"/>
          <p14:tracePt t="222983" x="7112000" y="3594100"/>
          <p14:tracePt t="223000" x="7175500" y="3594100"/>
          <p14:tracePt t="223016" x="7213600" y="3594100"/>
          <p14:tracePt t="223050" x="7219950" y="3594100"/>
          <p14:tracePt t="223083" x="7232650" y="3587750"/>
          <p14:tracePt t="223100" x="7264400" y="3562350"/>
          <p14:tracePt t="223117" x="7359650" y="3511550"/>
          <p14:tracePt t="223133" x="7410450" y="3492500"/>
          <p14:tracePt t="223150" x="7442200" y="3473450"/>
          <p14:tracePt t="223166" x="7454900" y="3460750"/>
          <p14:tracePt t="223183" x="7473950" y="3435350"/>
          <p14:tracePt t="223200" x="7493000" y="3378200"/>
          <p14:tracePt t="223217" x="7518400" y="3308350"/>
          <p14:tracePt t="223234" x="7531100" y="3232150"/>
          <p14:tracePt t="223251" x="7537450" y="3187700"/>
          <p14:tracePt t="223267" x="7537450" y="3130550"/>
          <p14:tracePt t="223284" x="7537450" y="3086100"/>
          <p14:tracePt t="223300" x="7537450" y="3054350"/>
          <p14:tracePt t="223317" x="7537450" y="3022600"/>
          <p14:tracePt t="223320" x="7537450" y="2997200"/>
          <p14:tracePt t="223333" x="7537450" y="2990850"/>
          <p14:tracePt t="223350" x="7524750" y="2952750"/>
          <p14:tracePt t="223353" x="7524750" y="2940050"/>
          <p14:tracePt t="223367" x="7518400" y="2914650"/>
          <p14:tracePt t="223384" x="7505700" y="2889250"/>
          <p14:tracePt t="223400" x="7493000" y="2870200"/>
          <p14:tracePt t="223417" x="7480300" y="2851150"/>
          <p14:tracePt t="223433" x="7467600" y="2832100"/>
          <p14:tracePt t="223450" x="7454900" y="2813050"/>
          <p14:tracePt t="223467" x="7448550" y="2806700"/>
          <p14:tracePt t="223484" x="7429500" y="2794000"/>
          <p14:tracePt t="223488" x="7423150" y="2794000"/>
          <p14:tracePt t="223501" x="7410450" y="2781300"/>
          <p14:tracePt t="223517" x="7385050" y="2774950"/>
          <p14:tracePt t="223534" x="7340600" y="2749550"/>
          <p14:tracePt t="223550" x="7308850" y="2743200"/>
          <p14:tracePt t="223567" x="7245350" y="2724150"/>
          <p14:tracePt t="223584" x="7213600" y="2717800"/>
          <p14:tracePt t="223601" x="7150100" y="2711450"/>
          <p14:tracePt t="223617" x="7124700" y="2711450"/>
          <p14:tracePt t="223634" x="7105650" y="2705100"/>
          <p14:tracePt t="223650" x="7067550" y="2705100"/>
          <p14:tracePt t="223667" x="7035800" y="2705100"/>
          <p14:tracePt t="223684" x="7010400" y="2711450"/>
          <p14:tracePt t="223700" x="6972300" y="2724150"/>
          <p14:tracePt t="223718" x="6877050" y="2755900"/>
          <p14:tracePt t="223734" x="6819900" y="2787650"/>
          <p14:tracePt t="223751" x="6775450" y="2813050"/>
          <p14:tracePt t="223768" x="6737350" y="2838450"/>
          <p14:tracePt t="223784" x="6711950" y="2857500"/>
          <p14:tracePt t="223785" x="6705600" y="2870200"/>
          <p14:tracePt t="223801" x="6686550" y="2882900"/>
          <p14:tracePt t="223818" x="6680200" y="2895600"/>
          <p14:tracePt t="223821" x="6673850" y="2901950"/>
          <p14:tracePt t="223834" x="6667500" y="2914650"/>
          <p14:tracePt t="223851" x="6642100" y="2959100"/>
          <p14:tracePt t="223868" x="6635750" y="2990850"/>
          <p14:tracePt t="223884" x="6616700" y="3035300"/>
          <p14:tracePt t="223901" x="6610350" y="3073400"/>
          <p14:tracePt t="223917" x="6597650" y="3105150"/>
          <p14:tracePt t="223934" x="6591300" y="3136900"/>
          <p14:tracePt t="223951" x="6591300" y="3175000"/>
          <p14:tracePt t="223968" x="6591300" y="3213100"/>
          <p14:tracePt t="223985" x="6591300" y="3251200"/>
          <p14:tracePt t="223987" x="6591300" y="3270250"/>
          <p14:tracePt t="224001" x="6591300" y="3289300"/>
          <p14:tracePt t="224018" x="6591300" y="3321050"/>
          <p14:tracePt t="224020" x="6591300" y="3333750"/>
          <p14:tracePt t="224034" x="6591300" y="3346450"/>
          <p14:tracePt t="224051" x="6597650" y="3371850"/>
          <p14:tracePt t="224068" x="6610350" y="3409950"/>
          <p14:tracePt t="224085" x="6623050" y="3422650"/>
          <p14:tracePt t="224102" x="6635750" y="3448050"/>
          <p14:tracePt t="224118" x="6648450" y="3467100"/>
          <p14:tracePt t="224135" x="6661150" y="3479800"/>
          <p14:tracePt t="224151" x="6680200" y="3498850"/>
          <p14:tracePt t="224168" x="6699250" y="3517900"/>
          <p14:tracePt t="224184" x="6731000" y="3536950"/>
          <p14:tracePt t="224201" x="6769100" y="3549650"/>
          <p14:tracePt t="224218" x="6819900" y="3568700"/>
          <p14:tracePt t="224235" x="6902450" y="3575050"/>
          <p14:tracePt t="224251" x="6965950" y="3575050"/>
          <p14:tracePt t="224268" x="7067550" y="3575050"/>
          <p14:tracePt t="224270" x="7118350" y="3575050"/>
          <p14:tracePt t="224285" x="7175500" y="3575050"/>
          <p14:tracePt t="224301" x="7213600" y="3575050"/>
          <p14:tracePt t="224318" x="7226300" y="3575050"/>
          <p14:tracePt t="224369" x="7239000" y="3562350"/>
          <p14:tracePt t="224385" x="7258050" y="3543300"/>
          <p14:tracePt t="224401" x="7283450" y="3517900"/>
          <p14:tracePt t="224418" x="7302500" y="3498850"/>
          <p14:tracePt t="224435" x="7321550" y="3486150"/>
          <p14:tracePt t="224451" x="7327900" y="3473450"/>
          <p14:tracePt t="224469" x="7340600" y="3460750"/>
          <p14:tracePt t="224485" x="7346950" y="3448050"/>
          <p14:tracePt t="224502" x="7346950" y="3435350"/>
          <p14:tracePt t="224504" x="7353300" y="3429000"/>
          <p14:tracePt t="224519" x="7359650" y="3422650"/>
          <p14:tracePt t="224536" x="7359650" y="3416300"/>
          <p14:tracePt t="224711" x="0" y="0"/>
        </p14:tracePtLst>
        <p14:tracePtLst>
          <p14:tracePt t="236241" x="11474450" y="4324350"/>
          <p14:tracePt t="236258" x="11474450" y="4318000"/>
          <p14:tracePt t="236488" x="11474450" y="4311650"/>
          <p14:tracePt t="236501" x="11468100" y="4305300"/>
          <p14:tracePt t="236517" x="11449050" y="4298950"/>
          <p14:tracePt t="236533" x="11423650" y="4292600"/>
          <p14:tracePt t="236550" x="11372850" y="4286250"/>
          <p14:tracePt t="236566" x="11334750" y="4286250"/>
          <p14:tracePt t="236568" x="11315700" y="4286250"/>
          <p14:tracePt t="236584" x="11277600" y="4292600"/>
          <p14:tracePt t="236600" x="11239500" y="4311650"/>
          <p14:tracePt t="236617" x="11201400" y="4324350"/>
          <p14:tracePt t="236633" x="11188700" y="4337050"/>
          <p14:tracePt t="236650" x="11163300" y="4356100"/>
          <p14:tracePt t="236667" x="11144250" y="4368800"/>
          <p14:tracePt t="236683" x="11131550" y="4381500"/>
          <p14:tracePt t="236700" x="11112500" y="4400550"/>
          <p14:tracePt t="236704" x="11106150" y="4406900"/>
          <p14:tracePt t="236716" x="11099800" y="4413250"/>
          <p14:tracePt t="236733" x="11080750" y="4438650"/>
          <p14:tracePt t="236750" x="11074400" y="4451350"/>
          <p14:tracePt t="236767" x="11068050" y="4470400"/>
          <p14:tracePt t="236769" x="11061700" y="4476750"/>
          <p14:tracePt t="236784" x="11061700" y="4483100"/>
          <p14:tracePt t="236800" x="11055350" y="4508500"/>
          <p14:tracePt t="236817" x="11055350" y="4521200"/>
          <p14:tracePt t="236833" x="11061700" y="4572000"/>
          <p14:tracePt t="236850" x="11074400" y="4603750"/>
          <p14:tracePt t="236867" x="11106150" y="4667250"/>
          <p14:tracePt t="236883" x="11131550" y="4699000"/>
          <p14:tracePt t="236900" x="11156950" y="4724400"/>
          <p14:tracePt t="236917" x="11188700" y="4737100"/>
          <p14:tracePt t="236934" x="11214100" y="4756150"/>
          <p14:tracePt t="236950" x="11277600" y="4762500"/>
          <p14:tracePt t="236967" x="11334750" y="4768850"/>
          <p14:tracePt t="236970" x="11385550" y="4768850"/>
          <p14:tracePt t="236984" x="11436350" y="4768850"/>
          <p14:tracePt t="237000" x="11506200" y="4762500"/>
          <p14:tracePt t="237003" x="11525250" y="4762500"/>
          <p14:tracePt t="237018" x="11569700" y="4743450"/>
          <p14:tracePt t="237034" x="11658600" y="4705350"/>
          <p14:tracePt t="237050" x="11684000" y="4692650"/>
          <p14:tracePt t="237067" x="11690350" y="4667250"/>
          <p14:tracePt t="237084" x="11696700" y="4641850"/>
          <p14:tracePt t="237100" x="11709400" y="4603750"/>
          <p14:tracePt t="237117" x="11709400" y="4565650"/>
          <p14:tracePt t="237134" x="11709400" y="4527550"/>
          <p14:tracePt t="237150" x="11709400" y="4483100"/>
          <p14:tracePt t="237167" x="11696700" y="4451350"/>
          <p14:tracePt t="237184" x="11677650" y="4419600"/>
          <p14:tracePt t="237201" x="11652250" y="4368800"/>
          <p14:tracePt t="237217" x="11620500" y="4330700"/>
          <p14:tracePt t="237234" x="11576050" y="4298950"/>
          <p14:tracePt t="237237" x="11550650" y="4279900"/>
          <p14:tracePt t="237251" x="11518900" y="4260850"/>
          <p14:tracePt t="237268" x="11417300" y="4235450"/>
          <p14:tracePt t="237285" x="11372850" y="4222750"/>
          <p14:tracePt t="237301" x="11296650" y="4222750"/>
          <p14:tracePt t="237317" x="11245850" y="4222750"/>
          <p14:tracePt t="237334" x="11201400" y="4235450"/>
          <p14:tracePt t="237351" x="11156950" y="4254500"/>
          <p14:tracePt t="237367" x="11125200" y="4279900"/>
          <p14:tracePt t="237384" x="11099800" y="4298950"/>
          <p14:tracePt t="237401" x="11074400" y="4330700"/>
          <p14:tracePt t="237417" x="11049000" y="4362450"/>
          <p14:tracePt t="237434" x="11036300" y="4381500"/>
          <p14:tracePt t="237451" x="11017250" y="4413250"/>
          <p14:tracePt t="237468" x="11010900" y="4438650"/>
          <p14:tracePt t="237470" x="11010900" y="4451350"/>
          <p14:tracePt t="237485" x="11004550" y="4470400"/>
          <p14:tracePt t="237501" x="10998200" y="4502150"/>
          <p14:tracePt t="237503" x="10998200" y="4521200"/>
          <p14:tracePt t="237518" x="10998200" y="4552950"/>
          <p14:tracePt t="237535" x="10998200" y="4591050"/>
          <p14:tracePt t="237551" x="10998200" y="4622800"/>
          <p14:tracePt t="237568" x="11004550" y="4648200"/>
          <p14:tracePt t="237584" x="11023600" y="4673600"/>
          <p14:tracePt t="237601" x="11042650" y="4705350"/>
          <p14:tracePt t="237618" x="11068050" y="4724400"/>
          <p14:tracePt t="237635" x="11106150" y="4756150"/>
          <p14:tracePt t="237638" x="11112500" y="4768850"/>
          <p14:tracePt t="237651" x="11144250" y="4775200"/>
          <p14:tracePt t="237668" x="11239500" y="4787900"/>
          <p14:tracePt t="237684" x="11328400" y="4787900"/>
          <p14:tracePt t="237701" x="11430000" y="4781550"/>
          <p14:tracePt t="237718" x="11525250" y="4756150"/>
          <p14:tracePt t="237735" x="11582400" y="4730750"/>
          <p14:tracePt t="237737" x="11607800" y="4718050"/>
          <p14:tracePt t="237751" x="11620500" y="4705350"/>
          <p14:tracePt t="237769" x="11620500" y="4699000"/>
          <p14:tracePt t="237785" x="11620500" y="4686300"/>
          <p14:tracePt t="237801" x="11620500" y="4622800"/>
          <p14:tracePt t="237818" x="11620500" y="4572000"/>
          <p14:tracePt t="237820" x="11620500" y="4533900"/>
          <p14:tracePt t="237835" x="11620500" y="4508500"/>
          <p14:tracePt t="237851" x="11620500" y="4432300"/>
          <p14:tracePt t="237868" x="11620500" y="4413250"/>
          <p14:tracePt t="237871" x="11620500" y="4387850"/>
          <p14:tracePt t="237885" x="11614150" y="4381500"/>
          <p14:tracePt t="237901" x="11601450" y="4324350"/>
          <p14:tracePt t="237918" x="11582400" y="4292600"/>
          <p14:tracePt t="237935" x="11569700" y="4273550"/>
          <p14:tracePt t="237951" x="11550650" y="4267200"/>
          <p14:tracePt t="237968" x="11537950" y="4260850"/>
          <p14:tracePt t="237985" x="11506200" y="4254500"/>
          <p14:tracePt t="238003" x="11474450" y="4254500"/>
          <p14:tracePt t="238019" x="11423650" y="4254500"/>
          <p14:tracePt t="238035" x="11385550" y="4254500"/>
          <p14:tracePt t="238038" x="11341100" y="4254500"/>
          <p14:tracePt t="238051" x="11322050" y="4254500"/>
          <p14:tracePt t="238068" x="11271250" y="4248150"/>
          <p14:tracePt t="238085" x="11252200" y="4248150"/>
          <p14:tracePt t="238087" x="11233150" y="4248150"/>
          <p14:tracePt t="238102" x="11220450" y="4254500"/>
          <p14:tracePt t="238119" x="11201400" y="4273550"/>
          <p14:tracePt t="238135" x="11188700" y="4286250"/>
          <p14:tracePt t="238152" x="11163300" y="4324350"/>
          <p14:tracePt t="238168" x="11131550" y="4375150"/>
          <p14:tracePt t="238185" x="11112500" y="4406900"/>
          <p14:tracePt t="238202" x="11099800" y="4425950"/>
          <p14:tracePt t="238219" x="11087100" y="4445000"/>
          <p14:tracePt t="238235" x="11080750" y="4451350"/>
          <p14:tracePt t="238253" x="11074400" y="4470400"/>
          <p14:tracePt t="238269" x="11074400" y="4489450"/>
          <p14:tracePt t="238285" x="11074400" y="4508500"/>
          <p14:tracePt t="238302" x="11068050" y="4533900"/>
          <p14:tracePt t="238318" x="11061700" y="4559300"/>
          <p14:tracePt t="238319" x="11061700" y="4572000"/>
          <p14:tracePt t="238336" x="11061700" y="4597400"/>
          <p14:tracePt t="238352" x="11061700" y="4610100"/>
          <p14:tracePt t="238369" x="11061700" y="4629150"/>
          <p14:tracePt t="238386" x="11068050" y="4648200"/>
          <p14:tracePt t="238402" x="11080750" y="4673600"/>
          <p14:tracePt t="238419" x="11093450" y="4686300"/>
          <p14:tracePt t="238435" x="11106150" y="4699000"/>
          <p14:tracePt t="238452" x="11137900" y="4705350"/>
          <p14:tracePt t="238469" x="11182350" y="4705350"/>
          <p14:tracePt t="238485" x="11233150" y="4711700"/>
          <p14:tracePt t="238503" x="11296650" y="4711700"/>
          <p14:tracePt t="238519" x="11379200" y="4711700"/>
          <p14:tracePt t="238536" x="11430000" y="4699000"/>
          <p14:tracePt t="238552" x="11487150" y="4686300"/>
          <p14:tracePt t="238554" x="11518900" y="4673600"/>
          <p14:tracePt t="238569" x="11550650" y="4654550"/>
          <p14:tracePt t="238586" x="11582400" y="4629150"/>
          <p14:tracePt t="238603" x="11607800" y="4591050"/>
          <p14:tracePt t="238619" x="11614150" y="4565650"/>
          <p14:tracePt t="238636" x="11620500" y="4527550"/>
          <p14:tracePt t="238652" x="11620500" y="4489450"/>
          <p14:tracePt t="238669" x="11614150" y="4445000"/>
          <p14:tracePt t="238686" x="11607800" y="4400550"/>
          <p14:tracePt t="238702" x="11595100" y="4375150"/>
          <p14:tracePt t="238719" x="11582400" y="4349750"/>
          <p14:tracePt t="238736" x="11576050" y="4337050"/>
          <p14:tracePt t="238753" x="11569700" y="4330700"/>
          <p14:tracePt t="238770" x="11563350" y="4324350"/>
          <p14:tracePt t="238786" x="11557000" y="4324350"/>
          <p14:tracePt t="238788" x="11557000" y="4318000"/>
          <p14:tracePt t="238802" x="11550650" y="4318000"/>
          <p14:tracePt t="238804" x="11537950" y="4318000"/>
          <p14:tracePt t="238819" x="11531600" y="4311650"/>
          <p14:tracePt t="238820" x="11525250" y="4305300"/>
          <p14:tracePt t="238836" x="11487150" y="4305300"/>
          <p14:tracePt t="238853" x="11455400" y="4298950"/>
          <p14:tracePt t="238869" x="11430000" y="4298950"/>
          <p14:tracePt t="238886" x="11398250" y="4292600"/>
          <p14:tracePt t="238902" x="11385550" y="4292600"/>
          <p14:tracePt t="238919" x="11360150" y="4292600"/>
          <p14:tracePt t="238936" x="11341100" y="4292600"/>
          <p14:tracePt t="238953" x="11309350" y="4292600"/>
          <p14:tracePt t="238970" x="11296650" y="4298950"/>
          <p14:tracePt t="238987" x="11277600" y="4318000"/>
          <p14:tracePt t="238989" x="11264900" y="4324350"/>
          <p14:tracePt t="239003" x="11258550" y="4330700"/>
          <p14:tracePt t="239021" x="11233150" y="4368800"/>
          <p14:tracePt t="239036" x="11214100" y="4400550"/>
          <p14:tracePt t="239053" x="11207750" y="4432300"/>
          <p14:tracePt t="239069" x="11195050" y="4451350"/>
          <p14:tracePt t="239086" x="11188700" y="4476750"/>
          <p14:tracePt t="239103" x="11182350" y="4495800"/>
          <p14:tracePt t="239120" x="11182350" y="4527550"/>
          <p14:tracePt t="239136" x="11182350" y="4546600"/>
          <p14:tracePt t="239153" x="11182350" y="4565650"/>
          <p14:tracePt t="239170" x="11182350" y="4584700"/>
          <p14:tracePt t="239186" x="11182350" y="4603750"/>
          <p14:tracePt t="239204" x="11182350" y="4622800"/>
          <p14:tracePt t="239220" x="11188700" y="4648200"/>
          <p14:tracePt t="239223" x="11188700" y="4660900"/>
          <p14:tracePt t="239237" x="11195050" y="4667250"/>
          <p14:tracePt t="239254" x="11220450" y="4699000"/>
          <p14:tracePt t="239270" x="11239500" y="4711700"/>
          <p14:tracePt t="239286" x="11258550" y="4711700"/>
          <p14:tracePt t="239303" x="11290300" y="4711700"/>
          <p14:tracePt t="239320" x="11391900" y="4705350"/>
          <p14:tracePt t="239336" x="11430000" y="4686300"/>
          <p14:tracePt t="239353" x="11487150" y="4673600"/>
          <p14:tracePt t="239370" x="11531600" y="4648200"/>
          <p14:tracePt t="239386" x="11544300" y="4635500"/>
          <p14:tracePt t="239403" x="11550650" y="4629150"/>
          <p14:tracePt t="239420" x="11563350" y="4597400"/>
          <p14:tracePt t="239437" x="11576050" y="4559300"/>
          <p14:tracePt t="239454" x="11582400" y="4527550"/>
          <p14:tracePt t="239457" x="11588750" y="4495800"/>
          <p14:tracePt t="239470" x="11588750" y="4470400"/>
          <p14:tracePt t="239487" x="11588750" y="4432300"/>
          <p14:tracePt t="239504" x="11588750" y="4387850"/>
          <p14:tracePt t="239521" x="11582400" y="4356100"/>
          <p14:tracePt t="239537" x="11569700" y="4343400"/>
          <p14:tracePt t="239553" x="11557000" y="4324350"/>
          <p14:tracePt t="239570" x="11544300" y="4305300"/>
          <p14:tracePt t="239587" x="11512550" y="4286250"/>
          <p14:tracePt t="239603" x="11474450" y="4267200"/>
          <p14:tracePt t="239620" x="11442700" y="4260850"/>
          <p14:tracePt t="239637" x="11398250" y="4241800"/>
          <p14:tracePt t="239653" x="11347450" y="4235450"/>
          <p14:tracePt t="239670" x="11303000" y="4235450"/>
          <p14:tracePt t="239674" x="11296650" y="4235450"/>
          <p14:tracePt t="239687" x="11290300" y="4235450"/>
          <p14:tracePt t="239705" x="11258550" y="4241800"/>
          <p14:tracePt t="239706" x="11258550" y="4248150"/>
          <p14:tracePt t="239720" x="11239500" y="4260850"/>
          <p14:tracePt t="239738" x="11214100" y="4286250"/>
          <p14:tracePt t="239754" x="11195050" y="4305300"/>
          <p14:tracePt t="239771" x="11188700" y="4311650"/>
          <p14:tracePt t="239787" x="11182350" y="4330700"/>
          <p14:tracePt t="239804" x="11176000" y="4337050"/>
          <p14:tracePt t="239921" x="0" y="0"/>
        </p14:tracePtLst>
        <p14:tracePtLst>
          <p14:tracePt t="242362" x="11512550" y="5664200"/>
          <p14:tracePt t="242390" x="11493500" y="5664200"/>
          <p14:tracePt t="242408" x="11468100" y="5657850"/>
          <p14:tracePt t="242424" x="11430000" y="5657850"/>
          <p14:tracePt t="242440" x="11353800" y="5657850"/>
          <p14:tracePt t="242457" x="11252200" y="5657850"/>
          <p14:tracePt t="242474" x="11195050" y="5657850"/>
          <p14:tracePt t="242490" x="11118850" y="5657850"/>
          <p14:tracePt t="242507" x="11087100" y="5670550"/>
          <p14:tracePt t="242524" x="11068050" y="5676900"/>
          <p14:tracePt t="242540" x="11055350" y="5683250"/>
          <p14:tracePt t="242557" x="11042650" y="5702300"/>
          <p14:tracePt t="242558" x="11036300" y="5715000"/>
          <p14:tracePt t="242574" x="11023600" y="5734050"/>
          <p14:tracePt t="242590" x="11010900" y="5765800"/>
          <p14:tracePt t="242607" x="10991850" y="5803900"/>
          <p14:tracePt t="242624" x="10979150" y="5842000"/>
          <p14:tracePt t="242641" x="10972800" y="5861050"/>
          <p14:tracePt t="242657" x="10972800" y="5892800"/>
          <p14:tracePt t="242674" x="10972800" y="5918200"/>
          <p14:tracePt t="242691" x="10972800" y="5937250"/>
          <p14:tracePt t="242707" x="10972800" y="5962650"/>
          <p14:tracePt t="242724" x="10985500" y="5975350"/>
          <p14:tracePt t="242726" x="10998200" y="5988050"/>
          <p14:tracePt t="242741" x="11004550" y="5994400"/>
          <p14:tracePt t="242757" x="11074400" y="6026150"/>
          <p14:tracePt t="242760" x="11118850" y="6038850"/>
          <p14:tracePt t="242774" x="11188700" y="6045200"/>
          <p14:tracePt t="242791" x="11245850" y="6045200"/>
          <p14:tracePt t="242792" x="11315700" y="6045200"/>
          <p14:tracePt t="242807" x="11391900" y="6038850"/>
          <p14:tracePt t="242824" x="11531600" y="6007100"/>
          <p14:tracePt t="242841" x="11588750" y="5981700"/>
          <p14:tracePt t="242857" x="11601450" y="5969000"/>
          <p14:tracePt t="242874" x="11601450" y="5943600"/>
          <p14:tracePt t="242892" x="11601450" y="5905500"/>
          <p14:tracePt t="242908" x="11601450" y="5848350"/>
          <p14:tracePt t="242925" x="11601450" y="5803900"/>
          <p14:tracePt t="242941" x="11601450" y="5772150"/>
          <p14:tracePt t="242957" x="11601450" y="5753100"/>
          <p14:tracePt t="242960" x="11601450" y="5746750"/>
          <p14:tracePt t="242991" x="11601450" y="5740400"/>
          <p14:tracePt t="243008" x="11601450" y="5727700"/>
          <p14:tracePt t="243024" x="11582400" y="5702300"/>
          <p14:tracePt t="243041" x="11544300" y="5689600"/>
          <p14:tracePt t="243058" x="11461750" y="5664200"/>
          <p14:tracePt t="243075" x="11360150" y="5657850"/>
          <p14:tracePt t="243091" x="11290300" y="5657850"/>
          <p14:tracePt t="243108" x="11220450" y="5664200"/>
          <p14:tracePt t="243125" x="11169650" y="5683250"/>
          <p14:tracePt t="243142" x="11144250" y="5708650"/>
          <p14:tracePt t="243158" x="11125200" y="5734050"/>
          <p14:tracePt t="243176" x="11118850" y="5753100"/>
          <p14:tracePt t="243192" x="11106150" y="5784850"/>
          <p14:tracePt t="243208" x="11093450" y="5810250"/>
          <p14:tracePt t="243224" x="11093450" y="5829300"/>
          <p14:tracePt t="243242" x="11093450" y="5848350"/>
          <p14:tracePt t="243242" x="11093450" y="5854700"/>
          <p14:tracePt t="243258" x="11093450" y="5867400"/>
          <p14:tracePt t="243275" x="11093450" y="5873750"/>
          <p14:tracePt t="243291" x="11093450" y="5880100"/>
          <p14:tracePt t="243308" x="11093450" y="5886450"/>
          <p14:tracePt t="243325" x="11099800" y="5886450"/>
          <p14:tracePt t="243341" x="11106150" y="5886450"/>
          <p14:tracePt t="243375" x="11106150" y="5873750"/>
          <p14:tracePt t="243392" x="11106150" y="5835650"/>
          <p14:tracePt t="243393" x="0" y="0"/>
        </p14:tracePtLst>
        <p14:tracePtLst>
          <p14:tracePt t="244165" x="10369550" y="6051550"/>
          <p14:tracePt t="244216" x="10363200" y="6051550"/>
          <p14:tracePt t="244229" x="10363200" y="6045200"/>
          <p14:tracePt t="244242" x="10363200" y="6026150"/>
          <p14:tracePt t="244259" x="10369550" y="5988050"/>
          <p14:tracePt t="244276" x="10382250" y="5962650"/>
          <p14:tracePt t="244292" x="10401300" y="5930900"/>
          <p14:tracePt t="244309" x="10414000" y="5911850"/>
          <p14:tracePt t="244326" x="10439400" y="5899150"/>
          <p14:tracePt t="244343" x="10464800" y="5892800"/>
          <p14:tracePt t="244360" x="10521950" y="5880100"/>
          <p14:tracePt t="244377" x="10560050" y="5880100"/>
          <p14:tracePt t="244393" x="10623550" y="5880100"/>
          <p14:tracePt t="244395" x="10636250" y="5880100"/>
          <p14:tracePt t="244410" x="10674350" y="5880100"/>
          <p14:tracePt t="244426" x="10680700" y="5880100"/>
          <p14:tracePt t="244443" x="10687050" y="5880100"/>
          <p14:tracePt t="244459" x="10699750" y="5873750"/>
          <p14:tracePt t="244476" x="10706100" y="5861050"/>
          <p14:tracePt t="244493" x="10731500" y="5822950"/>
          <p14:tracePt t="244509" x="10744200" y="5797550"/>
          <p14:tracePt t="244526" x="10769600" y="5740400"/>
          <p14:tracePt t="244543" x="10775950" y="5715000"/>
          <p14:tracePt t="244560" x="10788650" y="5689600"/>
          <p14:tracePt t="244576" x="10795000" y="5664200"/>
          <p14:tracePt t="244593" x="10801350" y="5651500"/>
          <p14:tracePt t="244596" x="10801350" y="5632450"/>
          <p14:tracePt t="244610" x="10807700" y="5607050"/>
          <p14:tracePt t="244627" x="10807700" y="5581650"/>
          <p14:tracePt t="244643" x="10814050" y="5543550"/>
          <p14:tracePt t="244646" x="10814050" y="5530850"/>
          <p14:tracePt t="244660" x="10814050" y="5492750"/>
          <p14:tracePt t="244677" x="10814050" y="5461000"/>
          <p14:tracePt t="244694" x="10814050" y="5441950"/>
          <p14:tracePt t="244710" x="10814050" y="5435600"/>
          <p14:tracePt t="244726" x="10814050" y="5403850"/>
          <p14:tracePt t="244743" x="10814050" y="5391150"/>
          <p14:tracePt t="244760" x="10814050" y="5378450"/>
          <p14:tracePt t="244776" x="10814050" y="5365750"/>
          <p14:tracePt t="244810" x="10814050" y="5359400"/>
          <p14:tracePt t="244826" x="10814050" y="5353050"/>
          <p14:tracePt t="244843" x="10814050" y="5340350"/>
          <p14:tracePt t="244877" x="10814050" y="5334000"/>
          <p14:tracePt t="244999" x="10801350" y="5346700"/>
          <p14:tracePt t="245013" x="10788650" y="5372100"/>
          <p14:tracePt t="245027" x="10763250" y="5435600"/>
          <p14:tracePt t="245027" x="0" y="0"/>
        </p14:tracePtLst>
        <p14:tracePtLst>
          <p14:tracePt t="245471" x="10337800" y="6083300"/>
          <p14:tracePt t="245480" x="10350500" y="6083300"/>
          <p14:tracePt t="245489" x="10363200" y="6076950"/>
          <p14:tracePt t="245499" x="10414000" y="6057900"/>
          <p14:tracePt t="245511" x="10439400" y="6045200"/>
          <p14:tracePt t="245527" x="10515600" y="6026150"/>
          <p14:tracePt t="245544" x="10560050" y="6000750"/>
          <p14:tracePt t="245561" x="10585450" y="5994400"/>
          <p14:tracePt t="245563" x="10591800" y="5988050"/>
          <p14:tracePt t="245577" x="10591800" y="5981700"/>
          <p14:tracePt t="245595" x="10610850" y="5937250"/>
          <p14:tracePt t="245612" x="10623550" y="5905500"/>
          <p14:tracePt t="245628" x="10648950" y="5848350"/>
          <p14:tracePt t="245645" x="10668000" y="5822950"/>
          <p14:tracePt t="245661" x="10687050" y="5797550"/>
          <p14:tracePt t="245678" x="10699750" y="5778500"/>
          <p14:tracePt t="245694" x="10712450" y="5765800"/>
          <p14:tracePt t="245711" x="10718800" y="5746750"/>
          <p14:tracePt t="245728" x="10731500" y="5727700"/>
          <p14:tracePt t="245744" x="10756900" y="5670550"/>
          <p14:tracePt t="245761" x="10763250" y="5638800"/>
          <p14:tracePt t="245778" x="10769600" y="5619750"/>
          <p14:tracePt t="245794" x="10769600" y="5607050"/>
          <p14:tracePt t="245828" x="10769600" y="5600700"/>
          <p14:tracePt t="245829" x="10769600" y="5594350"/>
          <p14:tracePt t="245861" x="10769600" y="5588000"/>
          <p14:tracePt t="245878" x="10769600" y="5575300"/>
          <p14:tracePt t="245895" x="10769600" y="5543550"/>
          <p14:tracePt t="245911" x="10775950" y="5518150"/>
          <p14:tracePt t="245913" x="10775950" y="5499100"/>
          <p14:tracePt t="245945" x="10775950" y="5473700"/>
          <p14:tracePt t="245961" x="10775950" y="5467350"/>
          <p14:tracePt t="245963" x="10775950" y="5454650"/>
          <p14:tracePt t="245995" x="10775950" y="5441950"/>
          <p14:tracePt t="246011" x="10775950" y="5435600"/>
          <p14:tracePt t="246028" x="10775950" y="5429250"/>
          <p14:tracePt t="246045" x="10775950" y="5422900"/>
          <p14:tracePt t="246061" x="10775950" y="5416550"/>
          <p14:tracePt t="246078" x="10775950" y="5410200"/>
          <p14:tracePt t="246095" x="10775950" y="5403850"/>
          <p14:tracePt t="246112" x="10775950" y="5391150"/>
          <p14:tracePt t="246129" x="10769600" y="5372100"/>
          <p14:tracePt t="246130" x="10769600" y="5365750"/>
          <p14:tracePt t="246162" x="10769600" y="5353050"/>
          <p14:tracePt t="246178" x="10769600" y="5346700"/>
          <p14:tracePt t="246195" x="10769600" y="5340350"/>
          <p14:tracePt t="246211" x="10763250" y="5327650"/>
          <p14:tracePt t="246228" x="10756900" y="5314950"/>
          <p14:tracePt t="246245" x="10756900" y="5302250"/>
          <p14:tracePt t="246431" x="0" y="0"/>
        </p14:tracePtLst>
        <p14:tracePtLst>
          <p14:tracePt t="246880" x="10242550" y="6057900"/>
          <p14:tracePt t="246898" x="10306050" y="6013450"/>
          <p14:tracePt t="246913" x="10350500" y="5981700"/>
          <p14:tracePt t="246929" x="10382250" y="5962650"/>
          <p14:tracePt t="246946" x="10407650" y="5943600"/>
          <p14:tracePt t="246962" x="10433050" y="5918200"/>
          <p14:tracePt t="246979" x="10452100" y="5880100"/>
          <p14:tracePt t="246996" x="10471150" y="5829300"/>
          <p14:tracePt t="247013" x="10490200" y="5765800"/>
          <p14:tracePt t="247029" x="10502900" y="5727700"/>
          <p14:tracePt t="247046" x="10521950" y="5676900"/>
          <p14:tracePt t="247063" x="10534650" y="5632450"/>
          <p14:tracePt t="247080" x="10560050" y="5588000"/>
          <p14:tracePt t="247097" x="10566400" y="5568950"/>
          <p14:tracePt t="247114" x="10598150" y="5511800"/>
          <p14:tracePt t="247130" x="10610850" y="5486400"/>
          <p14:tracePt t="247146" x="10623550" y="5461000"/>
          <p14:tracePt t="247163" x="10629900" y="5454650"/>
          <p14:tracePt t="247179" x="10629900" y="5448300"/>
          <p14:tracePt t="247282" x="0" y="0"/>
        </p14:tracePtLst>
        <p14:tracePtLst>
          <p14:tracePt t="247606" x="11391900" y="5575300"/>
          <p14:tracePt t="247616" x="11385550" y="5568950"/>
          <p14:tracePt t="247628" x="11372850" y="5562600"/>
          <p14:tracePt t="247640" x="11347450" y="5549900"/>
          <p14:tracePt t="247649" x="11341100" y="5549900"/>
          <p14:tracePt t="247664" x="11303000" y="5549900"/>
          <p14:tracePt t="247680" x="11264900" y="5562600"/>
          <p14:tracePt t="247697" x="11220450" y="5594350"/>
          <p14:tracePt t="247713" x="11169650" y="5638800"/>
          <p14:tracePt t="247730" x="11118850" y="5689600"/>
          <p14:tracePt t="247747" x="11042650" y="5772150"/>
          <p14:tracePt t="247763" x="11004550" y="5810250"/>
          <p14:tracePt t="247780" x="10985500" y="5842000"/>
          <p14:tracePt t="247797" x="10972800" y="5867400"/>
          <p14:tracePt t="247799" x="10972800" y="5873750"/>
          <p14:tracePt t="247814" x="10966450" y="5886450"/>
          <p14:tracePt t="247831" x="10966450" y="5924550"/>
          <p14:tracePt t="247847" x="10966450" y="5956300"/>
          <p14:tracePt t="247864" x="10979150" y="5981700"/>
          <p14:tracePt t="247881" x="11017250" y="6026150"/>
          <p14:tracePt t="247897" x="11080750" y="6057900"/>
          <p14:tracePt t="247914" x="11099800" y="6064250"/>
          <p14:tracePt t="247930" x="11176000" y="6076950"/>
          <p14:tracePt t="247947" x="11239500" y="6076950"/>
          <p14:tracePt t="247964" x="11277600" y="6070600"/>
          <p14:tracePt t="247965" x="11322050" y="6045200"/>
          <p14:tracePt t="247981" x="11372850" y="6013450"/>
          <p14:tracePt t="247997" x="11417300" y="5975350"/>
          <p14:tracePt t="248014" x="11461750" y="5930900"/>
          <p14:tracePt t="248030" x="11493500" y="5886450"/>
          <p14:tracePt t="248048" x="11512550" y="5854700"/>
          <p14:tracePt t="248064" x="11531600" y="5816600"/>
          <p14:tracePt t="248081" x="11544300" y="5784850"/>
          <p14:tracePt t="248097" x="11544300" y="5772150"/>
          <p14:tracePt t="248114" x="11544300" y="5753100"/>
          <p14:tracePt t="248131" x="11544300" y="5727700"/>
          <p14:tracePt t="248133" x="11531600" y="5702300"/>
          <p14:tracePt t="248147" x="11525250" y="5695950"/>
          <p14:tracePt t="248164" x="11474450" y="5632450"/>
          <p14:tracePt t="248181" x="11461750" y="5626100"/>
          <p14:tracePt t="248197" x="11417300" y="5594350"/>
          <p14:tracePt t="248199" x="11385550" y="5575300"/>
          <p14:tracePt t="248214" x="11347450" y="5556250"/>
          <p14:tracePt t="248231" x="11315700" y="5549900"/>
          <p14:tracePt t="248247" x="11264900" y="5549900"/>
          <p14:tracePt t="248264" x="11201400" y="5556250"/>
          <p14:tracePt t="248281" x="11137900" y="5588000"/>
          <p14:tracePt t="248298" x="11068050" y="5632450"/>
          <p14:tracePt t="248315" x="11023600" y="5670550"/>
          <p14:tracePt t="248331" x="10991850" y="5734050"/>
          <p14:tracePt t="248347" x="10972800" y="5778500"/>
          <p14:tracePt t="248364" x="10966450" y="5835650"/>
          <p14:tracePt t="248367" x="10966450" y="5854700"/>
          <p14:tracePt t="248381" x="10966450" y="5880100"/>
          <p14:tracePt t="248398" x="10985500" y="5969000"/>
          <p14:tracePt t="248414" x="10998200" y="5994400"/>
          <p14:tracePt t="248431" x="11049000" y="6032500"/>
          <p14:tracePt t="248447" x="11106150" y="6045200"/>
          <p14:tracePt t="248464" x="11207750" y="6051550"/>
          <p14:tracePt t="248481" x="11366500" y="6051550"/>
          <p14:tracePt t="248498" x="11512550" y="6032500"/>
          <p14:tracePt t="248514" x="11658600" y="6000750"/>
          <p14:tracePt t="248531" x="11715750" y="5969000"/>
          <p14:tracePt t="248548" x="11728450" y="5956300"/>
          <p14:tracePt t="248565" x="11728450" y="5937250"/>
          <p14:tracePt t="248581" x="11722100" y="5911850"/>
          <p14:tracePt t="248599" x="11703050" y="5873750"/>
          <p14:tracePt t="248602" x="11696700" y="5854700"/>
          <p14:tracePt t="248614" x="11684000" y="5829300"/>
          <p14:tracePt t="248632" x="11645900" y="5791200"/>
          <p14:tracePt t="248648" x="11607800" y="5765800"/>
          <p14:tracePt t="248665" x="11576050" y="5746750"/>
          <p14:tracePt t="248681" x="11531600" y="5734050"/>
          <p14:tracePt t="248698" x="11480800" y="5721350"/>
          <p14:tracePt t="248715" x="11442700" y="5715000"/>
          <p14:tracePt t="248731" x="11360150" y="5715000"/>
          <p14:tracePt t="248748" x="11296650" y="5715000"/>
          <p14:tracePt t="248765" x="11245850" y="5715000"/>
          <p14:tracePt t="248782" x="11220450" y="5721350"/>
          <p14:tracePt t="248799" x="11201400" y="5727700"/>
          <p14:tracePt t="248832" x="11195050" y="5727700"/>
          <p14:tracePt t="248865" x="11195050" y="5734050"/>
          <p14:tracePt t="248881" x="0" y="0"/>
        </p14:tracePtLst>
        <p14:tracePtLst>
          <p14:tracePt t="253419" x="793750" y="3765550"/>
          <p14:tracePt t="253483" x="787400" y="3759200"/>
          <p14:tracePt t="253504" x="762000" y="3759200"/>
          <p14:tracePt t="253520" x="698500" y="3759200"/>
          <p14:tracePt t="253537" x="641350" y="3771900"/>
          <p14:tracePt t="253554" x="584200" y="3803650"/>
          <p14:tracePt t="253555" x="565150" y="3810000"/>
          <p14:tracePt t="253570" x="558800" y="3822700"/>
          <p14:tracePt t="253588" x="508000" y="3886200"/>
          <p14:tracePt t="253604" x="508000" y="3892550"/>
          <p14:tracePt t="253621" x="482600" y="3943350"/>
          <p14:tracePt t="253637" x="463550" y="3981450"/>
          <p14:tracePt t="253654" x="450850" y="4006850"/>
          <p14:tracePt t="253671" x="431800" y="4057650"/>
          <p14:tracePt t="253687" x="406400" y="4140200"/>
          <p14:tracePt t="253705" x="374650" y="4216400"/>
          <p14:tracePt t="253721" x="342900" y="4286250"/>
          <p14:tracePt t="253737" x="317500" y="4349750"/>
          <p14:tracePt t="253754" x="298450" y="4394200"/>
          <p14:tracePt t="253771" x="285750" y="4451350"/>
          <p14:tracePt t="253772" x="273050" y="4495800"/>
          <p14:tracePt t="253788" x="266700" y="4521200"/>
          <p14:tracePt t="253805" x="247650" y="4635500"/>
          <p14:tracePt t="253821" x="234950" y="4737100"/>
          <p14:tracePt t="253837" x="222250" y="4832350"/>
          <p14:tracePt t="253871" x="215900" y="4927600"/>
          <p14:tracePt t="253874" x="215900" y="5067300"/>
          <p14:tracePt t="253888" x="215900" y="5099050"/>
          <p14:tracePt t="253904" x="215900" y="5264150"/>
          <p14:tracePt t="253921" x="215900" y="5384800"/>
          <p14:tracePt t="253938" x="228600" y="5461000"/>
          <p14:tracePt t="253954" x="241300" y="5530850"/>
          <p14:tracePt t="253971" x="273050" y="5645150"/>
          <p14:tracePt t="253988" x="304800" y="5715000"/>
          <p14:tracePt t="254004" x="330200" y="5772150"/>
          <p14:tracePt t="254021" x="368300" y="5848350"/>
          <p14:tracePt t="254038" x="387350" y="5880100"/>
          <p14:tracePt t="254054" x="406400" y="5911850"/>
          <p14:tracePt t="254071" x="444500" y="5962650"/>
          <p14:tracePt t="254088" x="469900" y="5981700"/>
          <p14:tracePt t="254104" x="488950" y="6000750"/>
          <p14:tracePt t="254107" x="495300" y="6013450"/>
          <p14:tracePt t="254121" x="508000" y="6019800"/>
          <p14:tracePt t="254138" x="527050" y="6026150"/>
          <p14:tracePt t="254139" x="539750" y="6038850"/>
          <p14:tracePt t="254155" x="571500" y="6045200"/>
          <p14:tracePt t="254171" x="641350" y="6057900"/>
          <p14:tracePt t="254188" x="717550" y="6057900"/>
          <p14:tracePt t="254205" x="812800" y="6051550"/>
          <p14:tracePt t="254221" x="920750" y="6007100"/>
          <p14:tracePt t="254238" x="971550" y="5969000"/>
          <p14:tracePt t="254255" x="1016000" y="5918200"/>
          <p14:tracePt t="254271" x="1035050" y="5899150"/>
          <p14:tracePt t="254288" x="1047750" y="5873750"/>
          <p14:tracePt t="254305" x="1066800" y="5816600"/>
          <p14:tracePt t="254321" x="1079500" y="5791200"/>
          <p14:tracePt t="254338" x="1130300" y="5638800"/>
          <p14:tracePt t="254355" x="1174750" y="5454650"/>
          <p14:tracePt t="254372" x="1206500" y="5353050"/>
          <p14:tracePt t="254374" x="1212850" y="5289550"/>
          <p14:tracePt t="254388" x="1219200" y="5238750"/>
          <p14:tracePt t="254405" x="1231900" y="5086350"/>
          <p14:tracePt t="254422" x="1238250" y="4984750"/>
          <p14:tracePt t="254438" x="1238250" y="4921250"/>
          <p14:tracePt t="254455" x="1238250" y="4838700"/>
          <p14:tracePt t="254472" x="1238250" y="4730750"/>
          <p14:tracePt t="254488" x="1238250" y="4660900"/>
          <p14:tracePt t="254505" x="1238250" y="4597400"/>
          <p14:tracePt t="254522" x="1231900" y="4546600"/>
          <p14:tracePt t="254538" x="1219200" y="4489450"/>
          <p14:tracePt t="254555" x="1200150" y="4445000"/>
          <p14:tracePt t="254572" x="1181100" y="4394200"/>
          <p14:tracePt t="254588" x="1155700" y="4343400"/>
          <p14:tracePt t="254605" x="1123950" y="4273550"/>
          <p14:tracePt t="254608" x="1111250" y="4254500"/>
          <p14:tracePt t="254622" x="1098550" y="4241800"/>
          <p14:tracePt t="254639" x="1047750" y="4171950"/>
          <p14:tracePt t="254656" x="1003300" y="4114800"/>
          <p14:tracePt t="254672" x="946150" y="4070350"/>
          <p14:tracePt t="254689" x="914400" y="4032250"/>
          <p14:tracePt t="254705" x="863600" y="3987800"/>
          <p14:tracePt t="254722" x="838200" y="3962400"/>
          <p14:tracePt t="254739" x="812800" y="3937000"/>
          <p14:tracePt t="254755" x="806450" y="3937000"/>
          <p14:tracePt t="254830" x="781050" y="3937000"/>
          <p14:tracePt t="254833" x="762000" y="3937000"/>
          <p14:tracePt t="254842" x="755650" y="3937000"/>
          <p14:tracePt t="254856" x="723900" y="3937000"/>
          <p14:tracePt t="254872" x="673100" y="3937000"/>
          <p14:tracePt t="254873" x="635000" y="3937000"/>
          <p14:tracePt t="254889" x="596900" y="3956050"/>
          <p14:tracePt t="254906" x="565150" y="3981450"/>
          <p14:tracePt t="254922" x="552450" y="4025900"/>
          <p14:tracePt t="254939" x="520700" y="4108450"/>
          <p14:tracePt t="254956" x="476250" y="4197350"/>
          <p14:tracePt t="254972" x="450850" y="4267200"/>
          <p14:tracePt t="254989" x="412750" y="4362450"/>
          <p14:tracePt t="255006" x="387350" y="4419600"/>
          <p14:tracePt t="255022" x="349250" y="4514850"/>
          <p14:tracePt t="255039" x="330200" y="4591050"/>
          <p14:tracePt t="255056" x="311150" y="4679950"/>
          <p14:tracePt t="255056" x="285750" y="4756150"/>
          <p14:tracePt t="255072" x="285750" y="4787900"/>
          <p14:tracePt t="255089" x="254000" y="5060950"/>
          <p14:tracePt t="255106" x="247650" y="5137150"/>
          <p14:tracePt t="255122" x="241300" y="5264150"/>
          <p14:tracePt t="255139" x="241300" y="5334000"/>
          <p14:tracePt t="255156" x="241300" y="5365750"/>
          <p14:tracePt t="255173" x="241300" y="5429250"/>
          <p14:tracePt t="255189" x="247650" y="5473700"/>
          <p14:tracePt t="255206" x="254000" y="5543550"/>
          <p14:tracePt t="255222" x="273050" y="5626100"/>
          <p14:tracePt t="255239" x="298450" y="5708650"/>
          <p14:tracePt t="255256" x="323850" y="5772150"/>
          <p14:tracePt t="255273" x="342900" y="5835650"/>
          <p14:tracePt t="255289" x="355600" y="5873750"/>
          <p14:tracePt t="255292" x="361950" y="5892800"/>
          <p14:tracePt t="255306" x="374650" y="5918200"/>
          <p14:tracePt t="255323" x="400050" y="5981700"/>
          <p14:tracePt t="255339" x="431800" y="6026150"/>
          <p14:tracePt t="255356" x="450850" y="6064250"/>
          <p14:tracePt t="255373" x="482600" y="6108700"/>
          <p14:tracePt t="255389" x="508000" y="6127750"/>
          <p14:tracePt t="255406" x="520700" y="6140450"/>
          <p14:tracePt t="255423" x="527050" y="6146800"/>
          <p14:tracePt t="255439" x="533400" y="6146800"/>
          <p14:tracePt t="255456" x="539750" y="6146800"/>
          <p14:tracePt t="255473" x="546100" y="6146800"/>
          <p14:tracePt t="255489" x="571500" y="6146800"/>
          <p14:tracePt t="255506" x="584200" y="6146800"/>
          <p14:tracePt t="255523" x="596900" y="6146800"/>
          <p14:tracePt t="255525" x="615950" y="6146800"/>
          <p14:tracePt t="255540" x="628650" y="6146800"/>
          <p14:tracePt t="255556" x="755650" y="6076950"/>
          <p14:tracePt t="255573" x="857250" y="6019800"/>
          <p14:tracePt t="255590" x="908050" y="5975350"/>
          <p14:tracePt t="255606" x="977900" y="5905500"/>
          <p14:tracePt t="255623" x="1009650" y="5854700"/>
          <p14:tracePt t="255640" x="1041400" y="5797550"/>
          <p14:tracePt t="255656" x="1060450" y="5734050"/>
          <p14:tracePt t="255674" x="1079500" y="5645150"/>
          <p14:tracePt t="255690" x="1085850" y="5543550"/>
          <p14:tracePt t="255707" x="1085850" y="5365750"/>
          <p14:tracePt t="255723" x="1085850" y="5251450"/>
          <p14:tracePt t="255740" x="1085850" y="5149850"/>
          <p14:tracePt t="255756" x="1085850" y="5054600"/>
          <p14:tracePt t="255773" x="1085850" y="4959350"/>
          <p14:tracePt t="255775" x="1085850" y="4889500"/>
          <p14:tracePt t="255790" x="1092200" y="4775200"/>
          <p14:tracePt t="255807" x="1092200" y="4654550"/>
          <p14:tracePt t="255823" x="1092200" y="4622800"/>
          <p14:tracePt t="255826" x="1073150" y="4533900"/>
          <p14:tracePt t="255840" x="1060450" y="4451350"/>
          <p14:tracePt t="255857" x="1016000" y="4356100"/>
          <p14:tracePt t="255873" x="1003300" y="4286250"/>
          <p14:tracePt t="255890" x="984250" y="4260850"/>
          <p14:tracePt t="255907" x="971550" y="4222750"/>
          <p14:tracePt t="255924" x="952500" y="4178300"/>
          <p14:tracePt t="255940" x="933450" y="4133850"/>
          <p14:tracePt t="255957" x="914400" y="4102100"/>
          <p14:tracePt t="255973" x="889000" y="4051300"/>
          <p14:tracePt t="255990" x="876300" y="4025900"/>
          <p14:tracePt t="256007" x="857250" y="4013200"/>
          <p14:tracePt t="256024" x="850900" y="3994150"/>
          <p14:tracePt t="256025" x="844550" y="3987800"/>
          <p14:tracePt t="256040" x="838200" y="3975100"/>
          <p14:tracePt t="256042" x="831850" y="3975100"/>
          <p14:tracePt t="256074" x="825500" y="3968750"/>
          <p14:tracePt t="256090" x="819150" y="3968750"/>
          <p14:tracePt t="256108" x="806450" y="3968750"/>
          <p14:tracePt t="256124" x="793750" y="3968750"/>
          <p14:tracePt t="256158" x="768350" y="3968750"/>
          <p14:tracePt t="256174" x="685800" y="3949700"/>
          <p14:tracePt t="256191" x="660400" y="3949700"/>
          <p14:tracePt t="256208" x="647700" y="3943350"/>
          <p14:tracePt t="256209" x="641350" y="3943350"/>
          <p14:tracePt t="256224" x="635000" y="3943350"/>
          <p14:tracePt t="256241" x="622300" y="3943350"/>
          <p14:tracePt t="256257" x="609600" y="3943350"/>
          <p14:tracePt t="256274" x="603250" y="3943350"/>
          <p14:tracePt t="256276" x="571500" y="3949700"/>
          <p14:tracePt t="256291" x="463550" y="3981450"/>
          <p14:tracePt t="256307" x="412750" y="3994150"/>
          <p14:tracePt t="256324" x="381000" y="3994150"/>
          <p14:tracePt t="256341" x="374650" y="4000500"/>
          <p14:tracePt t="256392" x="368300" y="4006850"/>
          <p14:tracePt t="256408" x="349250" y="4038600"/>
          <p14:tracePt t="256424" x="330200" y="4083050"/>
          <p14:tracePt t="256441" x="304800" y="4140200"/>
          <p14:tracePt t="256458" x="273050" y="4241800"/>
          <p14:tracePt t="256474" x="254000" y="4318000"/>
          <p14:tracePt t="256491" x="247650" y="4400550"/>
          <p14:tracePt t="256507" x="234950" y="4489450"/>
          <p14:tracePt t="256524" x="222250" y="4578350"/>
          <p14:tracePt t="256541" x="215900" y="4654550"/>
          <p14:tracePt t="256558" x="215900" y="4775200"/>
          <p14:tracePt t="256574" x="215900" y="4908550"/>
          <p14:tracePt t="256591" x="215900" y="5086350"/>
          <p14:tracePt t="256608" x="215900" y="5245100"/>
          <p14:tracePt t="256625" x="215900" y="5384800"/>
          <p14:tracePt t="256641" x="215900" y="5556250"/>
          <p14:tracePt t="256658" x="222250" y="5619750"/>
          <p14:tracePt t="256675" x="228600" y="5645150"/>
          <p14:tracePt t="256691" x="234950" y="5702300"/>
          <p14:tracePt t="256708" x="247650" y="5740400"/>
          <p14:tracePt t="256724" x="266700" y="5822950"/>
          <p14:tracePt t="256741" x="279400" y="5880100"/>
          <p14:tracePt t="256758" x="304800" y="5930900"/>
          <p14:tracePt t="256775" x="323850" y="5981700"/>
          <p14:tracePt t="256791" x="336550" y="6013450"/>
          <p14:tracePt t="256808" x="349250" y="6045200"/>
          <p14:tracePt t="256811" x="361950" y="6070600"/>
          <p14:tracePt t="256825" x="368300" y="6083300"/>
          <p14:tracePt t="256841" x="381000" y="6134100"/>
          <p14:tracePt t="256844" x="406400" y="6165850"/>
          <p14:tracePt t="256858" x="412750" y="6184900"/>
          <p14:tracePt t="256875" x="444500" y="6229350"/>
          <p14:tracePt t="256892" x="463550" y="6242050"/>
          <p14:tracePt t="256908" x="469900" y="6242050"/>
          <p14:tracePt t="256925" x="488950" y="6242050"/>
          <p14:tracePt t="256942" x="533400" y="6210300"/>
          <p14:tracePt t="256958" x="565150" y="6184900"/>
          <p14:tracePt t="256975" x="596900" y="6172200"/>
          <p14:tracePt t="256991" x="622300" y="6159500"/>
          <p14:tracePt t="257008" x="635000" y="6146800"/>
          <p14:tracePt t="257025" x="654050" y="6127750"/>
          <p14:tracePt t="257041" x="673100" y="6108700"/>
          <p14:tracePt t="257044" x="685800" y="6083300"/>
          <p14:tracePt t="257058" x="704850" y="6057900"/>
          <p14:tracePt t="257076" x="755650" y="5956300"/>
          <p14:tracePt t="257091" x="812800" y="5822950"/>
          <p14:tracePt t="257108" x="831850" y="5765800"/>
          <p14:tracePt t="257125" x="844550" y="5695950"/>
          <p14:tracePt t="257142" x="850900" y="5626100"/>
          <p14:tracePt t="257159" x="857250" y="5530850"/>
          <p14:tracePt t="257175" x="869950" y="5410200"/>
          <p14:tracePt t="257192" x="882650" y="5251450"/>
          <p14:tracePt t="257209" x="889000" y="5067300"/>
          <p14:tracePt t="257225" x="889000" y="4902200"/>
          <p14:tracePt t="257242" x="882650" y="4794250"/>
          <p14:tracePt t="257258" x="863600" y="4718050"/>
          <p14:tracePt t="257275" x="844550" y="4686300"/>
          <p14:tracePt t="257277" x="844550" y="4673600"/>
          <p14:tracePt t="257292" x="825500" y="4648200"/>
          <p14:tracePt t="257309" x="793750" y="4591050"/>
          <p14:tracePt t="257325" x="781050" y="4565650"/>
          <p14:tracePt t="257342" x="704850" y="4438650"/>
          <p14:tracePt t="257359" x="641350" y="4362450"/>
          <p14:tracePt t="257375" x="552450" y="4235450"/>
          <p14:tracePt t="257393" x="495300" y="4165600"/>
          <p14:tracePt t="257409" x="431800" y="4102100"/>
          <p14:tracePt t="257425" x="406400" y="4076700"/>
          <p14:tracePt t="257443" x="381000" y="4064000"/>
          <p14:tracePt t="257460" x="361950" y="4057650"/>
          <p14:tracePt t="257475" x="355600" y="4057650"/>
          <p14:tracePt t="257492" x="349250" y="4057650"/>
          <p14:tracePt t="257509" x="330200" y="4064000"/>
          <p14:tracePt t="257525" x="285750" y="4083050"/>
          <p14:tracePt t="257542" x="254000" y="4102100"/>
          <p14:tracePt t="257559" x="222250" y="4121150"/>
          <p14:tracePt t="257576" x="203200" y="4127500"/>
          <p14:tracePt t="257592" x="203200" y="4133850"/>
          <p14:tracePt t="257725" x="203200" y="4140200"/>
          <p14:tracePt t="257727" x="0" y="0"/>
        </p14:tracePtLst>
      </p14:laserTraceLst>
    </p:ext>
    <p:ext uri="{E180D4A7-C9FB-4DFB-919C-405C955672EB}">
      <p14:showEvtLst xmlns:p14="http://schemas.microsoft.com/office/powerpoint/2010/main">
        <p14:playEvt time="244" objId="21"/>
        <p14:stopEvt time="261206" objId="21"/>
      </p14:showEvt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2" name="表格 28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6" name="表格 28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5" name="表格 294"/>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6" name="表格 29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4">
              <a:clrChange>
                <a:clrFrom>
                  <a:srgbClr val="FFFFFF"/>
                </a:clrFrom>
                <a:clrTo>
                  <a:srgbClr val="FFFFFF">
                    <a:alpha val="0"/>
                  </a:srgbClr>
                </a:clrTo>
              </a:clrChange>
            </a:blip>
            <a:srcRect r="1840" b="10196"/>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4">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4">
              <a:clrChange>
                <a:clrFrom>
                  <a:srgbClr val="FFFFFF"/>
                </a:clrFrom>
                <a:clrTo>
                  <a:srgbClr val="FFFFFF">
                    <a:alpha val="0"/>
                  </a:srgbClr>
                </a:clrTo>
              </a:clrChange>
            </a:blip>
            <a:srcRect t="10833" b="7389"/>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4">
              <a:clrChange>
                <a:clrFrom>
                  <a:srgbClr val="FFFFFF"/>
                </a:clrFrom>
                <a:clrTo>
                  <a:srgbClr val="FFFFFF">
                    <a:alpha val="0"/>
                  </a:srgbClr>
                </a:clrTo>
              </a:clrChange>
            </a:blip>
            <a:srcRect t="9998" b="10082"/>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4">
              <a:clrChange>
                <a:clrFrom>
                  <a:srgbClr val="FFFFFF"/>
                </a:clrFrom>
                <a:clrTo>
                  <a:srgbClr val="FFFFFF">
                    <a:alpha val="0"/>
                  </a:srgbClr>
                </a:clrTo>
              </a:clrChange>
            </a:blip>
            <a:srcRect t="7977" b="10243"/>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headEnd/>
              <a:tailEnd type="none" w="lg" len="lg"/>
            </a:ln>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7" name="矩形 37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headEnd/>
              <a:tailEnd type="none" w="lg" len="lg"/>
            </a:ln>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1363503019"/>
      </p:ext>
    </p:ext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78"/>
                                        </p:tgtEl>
                                        <p:attrNameLst>
                                          <p:attrName>style.visibility</p:attrName>
                                        </p:attrNameLst>
                                      </p:cBhvr>
                                      <p:to>
                                        <p:strVal val="visible"/>
                                      </p:to>
                                    </p:set>
                                    <p:animEffect transition="in" filter="wipe(right)">
                                      <p:cBhvr>
                                        <p:cTn id="33" dur="500"/>
                                        <p:tgtEl>
                                          <p:spTgt spid="278"/>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right)">
                                      <p:cBhvr>
                                        <p:cTn id="49" dur="500"/>
                                        <p:tgtEl>
                                          <p:spTgt spid="321"/>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4000"/>
                            </p:stCondLst>
                            <p:childTnLst>
                              <p:par>
                                <p:cTn id="55" presetID="22" presetClass="entr" presetSubtype="2" fill="hold" grpId="0" nodeType="afterEffect">
                                  <p:stCondLst>
                                    <p:cond delay="0"/>
                                  </p:stCondLst>
                                  <p:childTnLst>
                                    <p:set>
                                      <p:cBhvr>
                                        <p:cTn id="56" dur="1" fill="hold">
                                          <p:stCondLst>
                                            <p:cond delay="0"/>
                                          </p:stCondLst>
                                        </p:cTn>
                                        <p:tgtEl>
                                          <p:spTgt spid="270"/>
                                        </p:tgtEl>
                                        <p:attrNameLst>
                                          <p:attrName>style.visibility</p:attrName>
                                        </p:attrNameLst>
                                      </p:cBhvr>
                                      <p:to>
                                        <p:strVal val="visible"/>
                                      </p:to>
                                    </p:set>
                                    <p:animEffect transition="in" filter="wipe(right)">
                                      <p:cBhvr>
                                        <p:cTn id="57" dur="500"/>
                                        <p:tgtEl>
                                          <p:spTgt spid="2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50"/>
                                        </p:tgtEl>
                                      </p:cBhvr>
                                    </p:animEffect>
                                    <p:set>
                                      <p:cBhvr>
                                        <p:cTn id="62" dur="1" fill="hold">
                                          <p:stCondLst>
                                            <p:cond delay="499"/>
                                          </p:stCondLst>
                                        </p:cTn>
                                        <p:tgtEl>
                                          <p:spTgt spid="25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8"/>
                                        </p:tgtEl>
                                      </p:cBhvr>
                                    </p:animEffect>
                                    <p:set>
                                      <p:cBhvr>
                                        <p:cTn id="74" dur="1" fill="hold">
                                          <p:stCondLst>
                                            <p:cond delay="499"/>
                                          </p:stCondLst>
                                        </p:cTn>
                                        <p:tgtEl>
                                          <p:spTgt spid="24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78"/>
                                        </p:tgtEl>
                                      </p:cBhvr>
                                    </p:animEffect>
                                    <p:set>
                                      <p:cBhvr>
                                        <p:cTn id="77" dur="1" fill="hold">
                                          <p:stCondLst>
                                            <p:cond delay="499"/>
                                          </p:stCondLst>
                                        </p:cTn>
                                        <p:tgtEl>
                                          <p:spTgt spid="27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wipe(left)">
                                      <p:cBhvr>
                                        <p:cTn id="84" dur="500"/>
                                        <p:tgtEl>
                                          <p:spTgt spid="2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wipe(right)">
                                      <p:cBhvr>
                                        <p:cTn id="88" dur="500"/>
                                        <p:tgtEl>
                                          <p:spTgt spid="289"/>
                                        </p:tgtEl>
                                      </p:cBhvr>
                                    </p:animEffect>
                                  </p:childTnLst>
                                </p:cTn>
                              </p:par>
                            </p:childTnLst>
                          </p:cTn>
                        </p:par>
                        <p:par>
                          <p:cTn id="89" fill="hold">
                            <p:stCondLst>
                              <p:cond delay="1500"/>
                            </p:stCondLst>
                            <p:childTnLst>
                              <p:par>
                                <p:cTn id="90" presetID="22" presetClass="entr" presetSubtype="2" fill="hold" nodeType="afterEffect">
                                  <p:stCondLst>
                                    <p:cond delay="0"/>
                                  </p:stCondLst>
                                  <p:childTnLst>
                                    <p:set>
                                      <p:cBhvr>
                                        <p:cTn id="91" dur="1" fill="hold">
                                          <p:stCondLst>
                                            <p:cond delay="0"/>
                                          </p:stCondLst>
                                        </p:cTn>
                                        <p:tgtEl>
                                          <p:spTgt spid="290"/>
                                        </p:tgtEl>
                                        <p:attrNameLst>
                                          <p:attrName>style.visibility</p:attrName>
                                        </p:attrNameLst>
                                      </p:cBhvr>
                                      <p:to>
                                        <p:strVal val="visible"/>
                                      </p:to>
                                    </p:set>
                                    <p:animEffect transition="in" filter="wipe(right)">
                                      <p:cBhvr>
                                        <p:cTn id="92" dur="500"/>
                                        <p:tgtEl>
                                          <p:spTgt spid="290"/>
                                        </p:tgtEl>
                                      </p:cBhvr>
                                    </p:animEffect>
                                  </p:childTnLst>
                                </p:cTn>
                              </p:par>
                            </p:childTnLst>
                          </p:cTn>
                        </p:par>
                        <p:par>
                          <p:cTn id="93" fill="hold">
                            <p:stCondLst>
                              <p:cond delay="2000"/>
                            </p:stCondLst>
                            <p:childTnLst>
                              <p:par>
                                <p:cTn id="94" presetID="22" presetClass="entr" presetSubtype="2" fill="hold" grpId="0" nodeType="afterEffect">
                                  <p:stCondLst>
                                    <p:cond delay="0"/>
                                  </p:stCondLst>
                                  <p:childTnLst>
                                    <p:set>
                                      <p:cBhvr>
                                        <p:cTn id="95" dur="1" fill="hold">
                                          <p:stCondLst>
                                            <p:cond delay="0"/>
                                          </p:stCondLst>
                                        </p:cTn>
                                        <p:tgtEl>
                                          <p:spTgt spid="216"/>
                                        </p:tgtEl>
                                        <p:attrNameLst>
                                          <p:attrName>style.visibility</p:attrName>
                                        </p:attrNameLst>
                                      </p:cBhvr>
                                      <p:to>
                                        <p:strVal val="visible"/>
                                      </p:to>
                                    </p:set>
                                    <p:animEffect transition="in" filter="wipe(right)">
                                      <p:cBhvr>
                                        <p:cTn id="96" dur="500"/>
                                        <p:tgtEl>
                                          <p:spTgt spid="216"/>
                                        </p:tgtEl>
                                      </p:cBhvr>
                                    </p:animEffect>
                                  </p:childTnLst>
                                </p:cTn>
                              </p:par>
                            </p:childTnLst>
                          </p:cTn>
                        </p:par>
                        <p:par>
                          <p:cTn id="97" fill="hold">
                            <p:stCondLst>
                              <p:cond delay="2500"/>
                            </p:stCondLst>
                            <p:childTnLst>
                              <p:par>
                                <p:cTn id="98" presetID="22" presetClass="entr" presetSubtype="2" fill="hold" grpId="0" nodeType="after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right)">
                                      <p:cBhvr>
                                        <p:cTn id="100" dur="500"/>
                                        <p:tgtEl>
                                          <p:spTgt spid="279"/>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77"/>
                                        </p:tgtEl>
                                        <p:attrNameLst>
                                          <p:attrName>style.visibility</p:attrName>
                                        </p:attrNameLst>
                                      </p:cBhvr>
                                      <p:to>
                                        <p:strVal val="visible"/>
                                      </p:to>
                                    </p:set>
                                    <p:animEffect transition="in" filter="wipe(up)">
                                      <p:cBhvr>
                                        <p:cTn id="104" dur="500"/>
                                        <p:tgtEl>
                                          <p:spTgt spid="277"/>
                                        </p:tgtEl>
                                      </p:cBhvr>
                                    </p:animEffect>
                                  </p:childTnLst>
                                </p:cTn>
                              </p:par>
                            </p:childTnLst>
                          </p:cTn>
                        </p:par>
                        <p:par>
                          <p:cTn id="105" fill="hold">
                            <p:stCondLst>
                              <p:cond delay="3500"/>
                            </p:stCondLst>
                            <p:childTnLst>
                              <p:par>
                                <p:cTn id="106" presetID="22" presetClass="entr" presetSubtype="1" fill="hold" nodeType="afterEffect">
                                  <p:stCondLst>
                                    <p:cond delay="0"/>
                                  </p:stCondLst>
                                  <p:childTnLst>
                                    <p:set>
                                      <p:cBhvr>
                                        <p:cTn id="107" dur="1" fill="hold">
                                          <p:stCondLst>
                                            <p:cond delay="0"/>
                                          </p:stCondLst>
                                        </p:cTn>
                                        <p:tgtEl>
                                          <p:spTgt spid="217"/>
                                        </p:tgtEl>
                                        <p:attrNameLst>
                                          <p:attrName>style.visibility</p:attrName>
                                        </p:attrNameLst>
                                      </p:cBhvr>
                                      <p:to>
                                        <p:strVal val="visible"/>
                                      </p:to>
                                    </p:set>
                                    <p:animEffect transition="in" filter="wipe(up)">
                                      <p:cBhvr>
                                        <p:cTn id="108" dur="500"/>
                                        <p:tgtEl>
                                          <p:spTgt spid="217"/>
                                        </p:tgtEl>
                                      </p:cBhvr>
                                    </p:animEffect>
                                  </p:childTnLst>
                                </p:cTn>
                              </p:par>
                            </p:childTnLst>
                          </p:cTn>
                        </p:par>
                        <p:par>
                          <p:cTn id="109" fill="hold">
                            <p:stCondLst>
                              <p:cond delay="4000"/>
                            </p:stCondLst>
                            <p:childTnLst>
                              <p:par>
                                <p:cTn id="110" presetID="22" presetClass="entr" presetSubtype="1" fill="hold" nodeType="afterEffect">
                                  <p:stCondLst>
                                    <p:cond delay="0"/>
                                  </p:stCondLst>
                                  <p:childTnLst>
                                    <p:set>
                                      <p:cBhvr>
                                        <p:cTn id="111" dur="1" fill="hold">
                                          <p:stCondLst>
                                            <p:cond delay="0"/>
                                          </p:stCondLst>
                                        </p:cTn>
                                        <p:tgtEl>
                                          <p:spTgt spid="219"/>
                                        </p:tgtEl>
                                        <p:attrNameLst>
                                          <p:attrName>style.visibility</p:attrName>
                                        </p:attrNameLst>
                                      </p:cBhvr>
                                      <p:to>
                                        <p:strVal val="visible"/>
                                      </p:to>
                                    </p:set>
                                    <p:animEffect transition="in" filter="wipe(up)">
                                      <p:cBhvr>
                                        <p:cTn id="112" dur="500"/>
                                        <p:tgtEl>
                                          <p:spTgt spid="219"/>
                                        </p:tgtEl>
                                      </p:cBhvr>
                                    </p:animEffect>
                                  </p:childTnLst>
                                </p:cTn>
                              </p:par>
                            </p:childTnLst>
                          </p:cTn>
                        </p:par>
                        <p:par>
                          <p:cTn id="113" fill="hold">
                            <p:stCondLst>
                              <p:cond delay="4500"/>
                            </p:stCondLst>
                            <p:childTnLst>
                              <p:par>
                                <p:cTn id="114" presetID="22" presetClass="entr" presetSubtype="1" fill="hold" nodeType="after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5000"/>
                            </p:stCondLst>
                            <p:childTnLst>
                              <p:par>
                                <p:cTn id="118" presetID="22" presetClass="entr" presetSubtype="4"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5500"/>
                            </p:stCondLst>
                            <p:childTnLst>
                              <p:par>
                                <p:cTn id="122" presetID="22" presetClass="entr" presetSubtype="2"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right)">
                                      <p:cBhvr>
                                        <p:cTn id="124" dur="500"/>
                                        <p:tgtEl>
                                          <p:spTgt spid="23"/>
                                        </p:tgtEl>
                                      </p:cBhvr>
                                    </p:animEffect>
                                  </p:childTnLst>
                                </p:cTn>
                              </p:par>
                            </p:childTnLst>
                          </p:cTn>
                        </p:par>
                        <p:par>
                          <p:cTn id="125" fill="hold">
                            <p:stCondLst>
                              <p:cond delay="6000"/>
                            </p:stCondLst>
                            <p:childTnLst>
                              <p:par>
                                <p:cTn id="126" presetID="22" presetClass="entr" presetSubtype="2" fill="hold" nodeType="afterEffect">
                                  <p:stCondLst>
                                    <p:cond delay="0"/>
                                  </p:stCondLst>
                                  <p:childTnLst>
                                    <p:set>
                                      <p:cBhvr>
                                        <p:cTn id="127" dur="1" fill="hold">
                                          <p:stCondLst>
                                            <p:cond delay="0"/>
                                          </p:stCondLst>
                                        </p:cTn>
                                        <p:tgtEl>
                                          <p:spTgt spid="324"/>
                                        </p:tgtEl>
                                        <p:attrNameLst>
                                          <p:attrName>style.visibility</p:attrName>
                                        </p:attrNameLst>
                                      </p:cBhvr>
                                      <p:to>
                                        <p:strVal val="visible"/>
                                      </p:to>
                                    </p:set>
                                    <p:animEffect transition="in" filter="wipe(right)">
                                      <p:cBhvr>
                                        <p:cTn id="128" dur="500"/>
                                        <p:tgtEl>
                                          <p:spTgt spid="324"/>
                                        </p:tgtEl>
                                      </p:cBhvr>
                                    </p:animEffect>
                                  </p:childTnLst>
                                </p:cTn>
                              </p:par>
                            </p:childTnLst>
                          </p:cTn>
                        </p:par>
                        <p:par>
                          <p:cTn id="129" fill="hold">
                            <p:stCondLst>
                              <p:cond delay="65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7000"/>
                            </p:stCondLst>
                            <p:childTnLst>
                              <p:par>
                                <p:cTn id="134" presetID="22" presetClass="entr" presetSubtype="1" fill="hold" grpId="0" nodeType="after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wipe(up)">
                                      <p:cBhvr>
                                        <p:cTn id="136" dur="500"/>
                                        <p:tgtEl>
                                          <p:spTgt spid="28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290"/>
                                        </p:tgtEl>
                                      </p:cBhvr>
                                    </p:animEffect>
                                    <p:set>
                                      <p:cBhvr>
                                        <p:cTn id="141" dur="1" fill="hold">
                                          <p:stCondLst>
                                            <p:cond delay="499"/>
                                          </p:stCondLst>
                                        </p:cTn>
                                        <p:tgtEl>
                                          <p:spTgt spid="290"/>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79"/>
                                        </p:tgtEl>
                                      </p:cBhvr>
                                    </p:animEffect>
                                    <p:set>
                                      <p:cBhvr>
                                        <p:cTn id="144" dur="1" fill="hold">
                                          <p:stCondLst>
                                            <p:cond delay="499"/>
                                          </p:stCondLst>
                                        </p:cTn>
                                        <p:tgtEl>
                                          <p:spTgt spid="27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77"/>
                                        </p:tgtEl>
                                      </p:cBhvr>
                                    </p:animEffect>
                                    <p:set>
                                      <p:cBhvr>
                                        <p:cTn id="147" dur="1" fill="hold">
                                          <p:stCondLst>
                                            <p:cond delay="499"/>
                                          </p:stCondLst>
                                        </p:cTn>
                                        <p:tgtEl>
                                          <p:spTgt spid="27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17"/>
                                        </p:tgtEl>
                                      </p:cBhvr>
                                    </p:animEffect>
                                    <p:set>
                                      <p:cBhvr>
                                        <p:cTn id="150" dur="1" fill="hold">
                                          <p:stCondLst>
                                            <p:cond delay="499"/>
                                          </p:stCondLst>
                                        </p:cTn>
                                        <p:tgtEl>
                                          <p:spTgt spid="21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16"/>
                                        </p:tgtEl>
                                      </p:cBhvr>
                                    </p:animEffect>
                                    <p:set>
                                      <p:cBhvr>
                                        <p:cTn id="153" dur="1" fill="hold">
                                          <p:stCondLst>
                                            <p:cond delay="499"/>
                                          </p:stCondLst>
                                        </p:cTn>
                                        <p:tgtEl>
                                          <p:spTgt spid="21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9"/>
                                        </p:tgtEl>
                                      </p:cBhvr>
                                    </p:animEffect>
                                    <p:set>
                                      <p:cBhvr>
                                        <p:cTn id="156" dur="1" fill="hold">
                                          <p:stCondLst>
                                            <p:cond delay="499"/>
                                          </p:stCondLst>
                                        </p:cTn>
                                        <p:tgtEl>
                                          <p:spTgt spid="21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81"/>
                                        </p:tgtEl>
                                      </p:cBhvr>
                                    </p:animEffect>
                                    <p:set>
                                      <p:cBhvr>
                                        <p:cTn id="159" dur="1" fill="hold">
                                          <p:stCondLst>
                                            <p:cond delay="499"/>
                                          </p:stCondLst>
                                        </p:cTn>
                                        <p:tgtEl>
                                          <p:spTgt spid="281"/>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9"/>
                                        </p:tgtEl>
                                      </p:cBhvr>
                                    </p:animEffect>
                                    <p:set>
                                      <p:cBhvr>
                                        <p:cTn id="165" dur="1" fill="hold">
                                          <p:stCondLst>
                                            <p:cond delay="499"/>
                                          </p:stCondLst>
                                        </p:cTn>
                                        <p:tgtEl>
                                          <p:spTgt spid="1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286"/>
                                        </p:tgtEl>
                                        <p:attrNameLst>
                                          <p:attrName>style.visibility</p:attrName>
                                        </p:attrNameLst>
                                      </p:cBhvr>
                                      <p:to>
                                        <p:strVal val="visible"/>
                                      </p:to>
                                    </p:set>
                                    <p:animEffect transition="in" filter="wipe(left)">
                                      <p:cBhvr>
                                        <p:cTn id="172" dur="500"/>
                                        <p:tgtEl>
                                          <p:spTgt spid="28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wipe(left)">
                                      <p:cBhvr>
                                        <p:cTn id="177" dur="500"/>
                                        <p:tgtEl>
                                          <p:spTgt spid="25"/>
                                        </p:tgtEl>
                                      </p:cBhvr>
                                    </p:animEffect>
                                  </p:childTnLst>
                                </p:cTn>
                              </p:par>
                            </p:childTnLst>
                          </p:cTn>
                        </p:par>
                        <p:par>
                          <p:cTn id="178" fill="hold">
                            <p:stCondLst>
                              <p:cond delay="500"/>
                            </p:stCondLst>
                            <p:childTnLst>
                              <p:par>
                                <p:cTn id="179" presetID="22" presetClass="entr" presetSubtype="4" fill="hold" grpId="0" nodeType="afterEffect">
                                  <p:stCondLst>
                                    <p:cond delay="0"/>
                                  </p:stCondLst>
                                  <p:childTnLst>
                                    <p:set>
                                      <p:cBhvr>
                                        <p:cTn id="180" dur="1" fill="hold">
                                          <p:stCondLst>
                                            <p:cond delay="0"/>
                                          </p:stCondLst>
                                        </p:cTn>
                                        <p:tgtEl>
                                          <p:spTgt spid="231"/>
                                        </p:tgtEl>
                                        <p:attrNameLst>
                                          <p:attrName>style.visibility</p:attrName>
                                        </p:attrNameLst>
                                      </p:cBhvr>
                                      <p:to>
                                        <p:strVal val="visible"/>
                                      </p:to>
                                    </p:set>
                                    <p:animEffect transition="in" filter="wipe(down)">
                                      <p:cBhvr>
                                        <p:cTn id="181" dur="500"/>
                                        <p:tgtEl>
                                          <p:spTgt spid="231"/>
                                        </p:tgtEl>
                                      </p:cBhvr>
                                    </p:animEffect>
                                  </p:childTnLst>
                                </p:cTn>
                              </p:par>
                            </p:childTnLst>
                          </p:cTn>
                        </p:par>
                        <p:par>
                          <p:cTn id="182" fill="hold">
                            <p:stCondLst>
                              <p:cond delay="1000"/>
                            </p:stCondLst>
                            <p:childTnLst>
                              <p:par>
                                <p:cTn id="183" presetID="22" presetClass="entr" presetSubtype="2" fill="hold" grpId="0" nodeType="afterEffect">
                                  <p:stCondLst>
                                    <p:cond delay="0"/>
                                  </p:stCondLst>
                                  <p:childTnLst>
                                    <p:set>
                                      <p:cBhvr>
                                        <p:cTn id="184" dur="1" fill="hold">
                                          <p:stCondLst>
                                            <p:cond delay="0"/>
                                          </p:stCondLst>
                                        </p:cTn>
                                        <p:tgtEl>
                                          <p:spTgt spid="232"/>
                                        </p:tgtEl>
                                        <p:attrNameLst>
                                          <p:attrName>style.visibility</p:attrName>
                                        </p:attrNameLst>
                                      </p:cBhvr>
                                      <p:to>
                                        <p:strVal val="visible"/>
                                      </p:to>
                                    </p:set>
                                    <p:animEffect transition="in" filter="wipe(right)">
                                      <p:cBhvr>
                                        <p:cTn id="185" dur="500"/>
                                        <p:tgtEl>
                                          <p:spTgt spid="232"/>
                                        </p:tgtEl>
                                      </p:cBhvr>
                                    </p:animEffec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left)">
                                      <p:cBhvr>
                                        <p:cTn id="189" dur="500"/>
                                        <p:tgtEl>
                                          <p:spTgt spid="24"/>
                                        </p:tgtEl>
                                      </p:cBhvr>
                                    </p:animEffect>
                                  </p:childTnLst>
                                </p:cTn>
                              </p:par>
                            </p:childTnLst>
                          </p:cTn>
                        </p:par>
                        <p:par>
                          <p:cTn id="190" fill="hold">
                            <p:stCondLst>
                              <p:cond delay="2000"/>
                            </p:stCondLst>
                            <p:childTnLst>
                              <p:par>
                                <p:cTn id="191" presetID="22" presetClass="entr" presetSubtype="2" fill="hold"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right)">
                                      <p:cBhvr>
                                        <p:cTn id="193" dur="500"/>
                                        <p:tgtEl>
                                          <p:spTgt spid="26"/>
                                        </p:tgtEl>
                                      </p:cBhvr>
                                    </p:animEffect>
                                  </p:childTnLst>
                                </p:cTn>
                              </p:par>
                            </p:childTnLst>
                          </p:cTn>
                        </p:par>
                        <p:par>
                          <p:cTn id="194" fill="hold">
                            <p:stCondLst>
                              <p:cond delay="2500"/>
                            </p:stCondLst>
                            <p:childTnLst>
                              <p:par>
                                <p:cTn id="195" presetID="22" presetClass="entr" presetSubtype="4" fill="hold" nodeType="afterEffect">
                                  <p:stCondLst>
                                    <p:cond delay="0"/>
                                  </p:stCondLst>
                                  <p:childTnLst>
                                    <p:set>
                                      <p:cBhvr>
                                        <p:cTn id="196" dur="1" fill="hold">
                                          <p:stCondLst>
                                            <p:cond delay="0"/>
                                          </p:stCondLst>
                                        </p:cTn>
                                        <p:tgtEl>
                                          <p:spTgt spid="327"/>
                                        </p:tgtEl>
                                        <p:attrNameLst>
                                          <p:attrName>style.visibility</p:attrName>
                                        </p:attrNameLst>
                                      </p:cBhvr>
                                      <p:to>
                                        <p:strVal val="visible"/>
                                      </p:to>
                                    </p:set>
                                    <p:animEffect transition="in" filter="wipe(down)">
                                      <p:cBhvr>
                                        <p:cTn id="197" dur="500"/>
                                        <p:tgtEl>
                                          <p:spTgt spid="327"/>
                                        </p:tgtEl>
                                      </p:cBhvr>
                                    </p:animEffect>
                                  </p:childTnLst>
                                </p:cTn>
                              </p:par>
                            </p:childTnLst>
                          </p:cTn>
                        </p:par>
                        <p:par>
                          <p:cTn id="198" fill="hold">
                            <p:stCondLst>
                              <p:cond delay="30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500"/>
                            </p:stCondLst>
                            <p:childTnLst>
                              <p:par>
                                <p:cTn id="203" presetID="22" presetClass="entr" presetSubtype="2" fill="hold" grpId="0" nodeType="afterEffect">
                                  <p:stCondLst>
                                    <p:cond delay="0"/>
                                  </p:stCondLst>
                                  <p:childTnLst>
                                    <p:set>
                                      <p:cBhvr>
                                        <p:cTn id="204" dur="1" fill="hold">
                                          <p:stCondLst>
                                            <p:cond delay="0"/>
                                          </p:stCondLst>
                                        </p:cTn>
                                        <p:tgtEl>
                                          <p:spTgt spid="233"/>
                                        </p:tgtEl>
                                        <p:attrNameLst>
                                          <p:attrName>style.visibility</p:attrName>
                                        </p:attrNameLst>
                                      </p:cBhvr>
                                      <p:to>
                                        <p:strVal val="visible"/>
                                      </p:to>
                                    </p:set>
                                    <p:animEffect transition="in" filter="wipe(right)">
                                      <p:cBhvr>
                                        <p:cTn id="205" dur="500"/>
                                        <p:tgtEl>
                                          <p:spTgt spid="2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231"/>
                                        </p:tgtEl>
                                      </p:cBhvr>
                                    </p:animEffect>
                                    <p:set>
                                      <p:cBhvr>
                                        <p:cTn id="213" dur="1" fill="hold">
                                          <p:stCondLst>
                                            <p:cond delay="499"/>
                                          </p:stCondLst>
                                        </p:cTn>
                                        <p:tgtEl>
                                          <p:spTgt spid="231"/>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232"/>
                                        </p:tgtEl>
                                      </p:cBhvr>
                                    </p:animEffect>
                                    <p:set>
                                      <p:cBhvr>
                                        <p:cTn id="216" dur="1" fill="hold">
                                          <p:stCondLst>
                                            <p:cond delay="499"/>
                                          </p:stCondLst>
                                        </p:cTn>
                                        <p:tgtEl>
                                          <p:spTgt spid="23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4"/>
                                        </p:tgtEl>
                                      </p:cBhvr>
                                    </p:animEffect>
                                    <p:set>
                                      <p:cBhvr>
                                        <p:cTn id="219" dur="1" fill="hold">
                                          <p:stCondLst>
                                            <p:cond delay="499"/>
                                          </p:stCondLst>
                                        </p:cTn>
                                        <p:tgtEl>
                                          <p:spTgt spid="2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childTnLst>
                          </p:cTn>
                        </p:par>
                        <p:par>
                          <p:cTn id="223" fill="hold">
                            <p:stCondLst>
                              <p:cond delay="500"/>
                            </p:stCondLst>
                            <p:childTnLst>
                              <p:par>
                                <p:cTn id="224" presetID="22" presetClass="entr" presetSubtype="8" fill="hold" nodeType="afterEffect">
                                  <p:stCondLst>
                                    <p:cond delay="0"/>
                                  </p:stCondLst>
                                  <p:childTnLst>
                                    <p:set>
                                      <p:cBhvr>
                                        <p:cTn id="225" dur="1" fill="hold">
                                          <p:stCondLst>
                                            <p:cond delay="0"/>
                                          </p:stCondLst>
                                        </p:cTn>
                                        <p:tgtEl>
                                          <p:spTgt spid="295"/>
                                        </p:tgtEl>
                                        <p:attrNameLst>
                                          <p:attrName>style.visibility</p:attrName>
                                        </p:attrNameLst>
                                      </p:cBhvr>
                                      <p:to>
                                        <p:strVal val="visible"/>
                                      </p:to>
                                    </p:set>
                                    <p:animEffect transition="in" filter="wipe(left)">
                                      <p:cBhvr>
                                        <p:cTn id="226" dur="500"/>
                                        <p:tgtEl>
                                          <p:spTgt spid="2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animEffect transition="in" filter="wipe(down)">
                                      <p:cBhvr>
                                        <p:cTn id="231" dur="500"/>
                                        <p:tgtEl>
                                          <p:spTgt spid="57"/>
                                        </p:tgtEl>
                                      </p:cBhvr>
                                    </p:animEffect>
                                  </p:childTnLst>
                                </p:cTn>
                              </p:par>
                            </p:childTnLst>
                          </p:cTn>
                        </p:par>
                        <p:par>
                          <p:cTn id="232" fill="hold">
                            <p:stCondLst>
                              <p:cond delay="500"/>
                            </p:stCondLst>
                            <p:childTnLst>
                              <p:par>
                                <p:cTn id="233" presetID="22" presetClass="entr" presetSubtype="4" fill="hold" nodeType="afterEffect">
                                  <p:stCondLst>
                                    <p:cond delay="0"/>
                                  </p:stCondLst>
                                  <p:childTnLst>
                                    <p:set>
                                      <p:cBhvr>
                                        <p:cTn id="234" dur="1" fill="hold">
                                          <p:stCondLst>
                                            <p:cond delay="0"/>
                                          </p:stCondLst>
                                        </p:cTn>
                                        <p:tgtEl>
                                          <p:spTgt spid="370"/>
                                        </p:tgtEl>
                                        <p:attrNameLst>
                                          <p:attrName>style.visibility</p:attrName>
                                        </p:attrNameLst>
                                      </p:cBhvr>
                                      <p:to>
                                        <p:strVal val="visible"/>
                                      </p:to>
                                    </p:set>
                                    <p:animEffect transition="in" filter="wipe(down)">
                                      <p:cBhvr>
                                        <p:cTn id="235" dur="500"/>
                                        <p:tgtEl>
                                          <p:spTgt spid="370"/>
                                        </p:tgtEl>
                                      </p:cBhvr>
                                    </p:animEffect>
                                  </p:childTnLst>
                                </p:cTn>
                              </p:par>
                            </p:childTnLst>
                          </p:cTn>
                        </p:par>
                        <p:par>
                          <p:cTn id="236" fill="hold">
                            <p:stCondLst>
                              <p:cond delay="1000"/>
                            </p:stCondLst>
                            <p:childTnLst>
                              <p:par>
                                <p:cTn id="237" presetID="22" presetClass="entr" presetSubtype="2" fill="hold" nodeType="afterEffect">
                                  <p:stCondLst>
                                    <p:cond delay="0"/>
                                  </p:stCondLst>
                                  <p:childTnLst>
                                    <p:set>
                                      <p:cBhvr>
                                        <p:cTn id="238" dur="1" fill="hold">
                                          <p:stCondLst>
                                            <p:cond delay="0"/>
                                          </p:stCondLst>
                                        </p:cTn>
                                        <p:tgtEl>
                                          <p:spTgt spid="311"/>
                                        </p:tgtEl>
                                        <p:attrNameLst>
                                          <p:attrName>style.visibility</p:attrName>
                                        </p:attrNameLst>
                                      </p:cBhvr>
                                      <p:to>
                                        <p:strVal val="visible"/>
                                      </p:to>
                                    </p:set>
                                    <p:animEffect transition="in" filter="wipe(right)">
                                      <p:cBhvr>
                                        <p:cTn id="239" dur="500"/>
                                        <p:tgtEl>
                                          <p:spTgt spid="311"/>
                                        </p:tgtEl>
                                      </p:cBhvr>
                                    </p:animEffect>
                                  </p:childTnLst>
                                </p:cTn>
                              </p:par>
                            </p:childTnLst>
                          </p:cTn>
                        </p:par>
                        <p:par>
                          <p:cTn id="240" fill="hold">
                            <p:stCondLst>
                              <p:cond delay="1500"/>
                            </p:stCondLst>
                            <p:childTnLst>
                              <p:par>
                                <p:cTn id="241" presetID="22" presetClass="entr" presetSubtype="2" fill="hold" nodeType="afterEffect">
                                  <p:stCondLst>
                                    <p:cond delay="0"/>
                                  </p:stCondLst>
                                  <p:childTnLst>
                                    <p:set>
                                      <p:cBhvr>
                                        <p:cTn id="242" dur="1" fill="hold">
                                          <p:stCondLst>
                                            <p:cond delay="0"/>
                                          </p:stCondLst>
                                        </p:cTn>
                                        <p:tgtEl>
                                          <p:spTgt spid="380"/>
                                        </p:tgtEl>
                                        <p:attrNameLst>
                                          <p:attrName>style.visibility</p:attrName>
                                        </p:attrNameLst>
                                      </p:cBhvr>
                                      <p:to>
                                        <p:strVal val="visible"/>
                                      </p:to>
                                    </p:set>
                                    <p:animEffect transition="in" filter="wipe(right)">
                                      <p:cBhvr>
                                        <p:cTn id="243" dur="500"/>
                                        <p:tgtEl>
                                          <p:spTgt spid="380"/>
                                        </p:tgtEl>
                                      </p:cBhvr>
                                    </p:animEffect>
                                  </p:childTnLst>
                                </p:cTn>
                              </p:par>
                            </p:childTnLst>
                          </p:cTn>
                        </p:par>
                        <p:par>
                          <p:cTn id="244" fill="hold">
                            <p:stCondLst>
                              <p:cond delay="2000"/>
                            </p:stCondLst>
                            <p:childTnLst>
                              <p:par>
                                <p:cTn id="245" presetID="22" presetClass="entr" presetSubtype="4" fill="hold" grpId="0" nodeType="afterEffect">
                                  <p:stCondLst>
                                    <p:cond delay="0"/>
                                  </p:stCondLst>
                                  <p:childTnLst>
                                    <p:set>
                                      <p:cBhvr>
                                        <p:cTn id="246" dur="1" fill="hold">
                                          <p:stCondLst>
                                            <p:cond delay="0"/>
                                          </p:stCondLst>
                                        </p:cTn>
                                        <p:tgtEl>
                                          <p:spTgt spid="287"/>
                                        </p:tgtEl>
                                        <p:attrNameLst>
                                          <p:attrName>style.visibility</p:attrName>
                                        </p:attrNameLst>
                                      </p:cBhvr>
                                      <p:to>
                                        <p:strVal val="visible"/>
                                      </p:to>
                                    </p:set>
                                    <p:animEffect transition="in" filter="wipe(down)">
                                      <p:cBhvr>
                                        <p:cTn id="247" dur="500"/>
                                        <p:tgtEl>
                                          <p:spTgt spid="287"/>
                                        </p:tgtEl>
                                      </p:cBhvr>
                                    </p:animEffect>
                                  </p:childTnLst>
                                </p:cTn>
                              </p:par>
                            </p:childTnLst>
                          </p:cTn>
                        </p:par>
                        <p:par>
                          <p:cTn id="248" fill="hold">
                            <p:stCondLst>
                              <p:cond delay="2500"/>
                            </p:stCondLst>
                            <p:childTnLst>
                              <p:par>
                                <p:cTn id="249" presetID="22" presetClass="entr" presetSubtype="2" fill="hold" grpId="0" nodeType="afterEffect">
                                  <p:stCondLst>
                                    <p:cond delay="0"/>
                                  </p:stCondLst>
                                  <p:childTnLst>
                                    <p:set>
                                      <p:cBhvr>
                                        <p:cTn id="250" dur="1" fill="hold">
                                          <p:stCondLst>
                                            <p:cond delay="0"/>
                                          </p:stCondLst>
                                        </p:cTn>
                                        <p:tgtEl>
                                          <p:spTgt spid="283"/>
                                        </p:tgtEl>
                                        <p:attrNameLst>
                                          <p:attrName>style.visibility</p:attrName>
                                        </p:attrNameLst>
                                      </p:cBhvr>
                                      <p:to>
                                        <p:strVal val="visible"/>
                                      </p:to>
                                    </p:set>
                                    <p:animEffect transition="in" filter="wipe(right)">
                                      <p:cBhvr>
                                        <p:cTn id="251" dur="500"/>
                                        <p:tgtEl>
                                          <p:spTgt spid="283"/>
                                        </p:tgtEl>
                                      </p:cBhvr>
                                    </p:animEffect>
                                  </p:childTnLst>
                                </p:cTn>
                              </p:par>
                            </p:childTnLst>
                          </p:cTn>
                        </p:par>
                        <p:par>
                          <p:cTn id="252" fill="hold">
                            <p:stCondLst>
                              <p:cond delay="3000"/>
                            </p:stCondLst>
                            <p:childTnLst>
                              <p:par>
                                <p:cTn id="253" presetID="22" presetClass="entr" presetSubtype="2" fill="hold" nodeType="afterEffect">
                                  <p:stCondLst>
                                    <p:cond delay="0"/>
                                  </p:stCondLst>
                                  <p:childTnLst>
                                    <p:set>
                                      <p:cBhvr>
                                        <p:cTn id="254" dur="1" fill="hold">
                                          <p:stCondLst>
                                            <p:cond delay="0"/>
                                          </p:stCondLst>
                                        </p:cTn>
                                        <p:tgtEl>
                                          <p:spTgt spid="18"/>
                                        </p:tgtEl>
                                        <p:attrNameLst>
                                          <p:attrName>style.visibility</p:attrName>
                                        </p:attrNameLst>
                                      </p:cBhvr>
                                      <p:to>
                                        <p:strVal val="visible"/>
                                      </p:to>
                                    </p:set>
                                    <p:animEffect transition="in" filter="wipe(right)">
                                      <p:cBhvr>
                                        <p:cTn id="255" dur="500"/>
                                        <p:tgtEl>
                                          <p:spTgt spid="18"/>
                                        </p:tgtEl>
                                      </p:cBhvr>
                                    </p:animEffect>
                                  </p:childTnLst>
                                </p:cTn>
                              </p:par>
                            </p:childTnLst>
                          </p:cTn>
                        </p:par>
                        <p:par>
                          <p:cTn id="256" fill="hold">
                            <p:stCondLst>
                              <p:cond delay="3500"/>
                            </p:stCondLst>
                            <p:childTnLst>
                              <p:par>
                                <p:cTn id="257" presetID="22" presetClass="entr" presetSubtype="2" fill="hold" nodeType="afterEffect">
                                  <p:stCondLst>
                                    <p:cond delay="0"/>
                                  </p:stCondLst>
                                  <p:childTnLst>
                                    <p:set>
                                      <p:cBhvr>
                                        <p:cTn id="258" dur="1" fill="hold">
                                          <p:stCondLst>
                                            <p:cond delay="0"/>
                                          </p:stCondLst>
                                        </p:cTn>
                                        <p:tgtEl>
                                          <p:spTgt spid="62"/>
                                        </p:tgtEl>
                                        <p:attrNameLst>
                                          <p:attrName>style.visibility</p:attrName>
                                        </p:attrNameLst>
                                      </p:cBhvr>
                                      <p:to>
                                        <p:strVal val="visible"/>
                                      </p:to>
                                    </p:set>
                                    <p:animEffect transition="in" filter="wipe(right)">
                                      <p:cBhvr>
                                        <p:cTn id="259" dur="500"/>
                                        <p:tgtEl>
                                          <p:spTgt spid="62"/>
                                        </p:tgtEl>
                                      </p:cBhvr>
                                    </p:animEffect>
                                  </p:childTnLst>
                                </p:cTn>
                              </p:par>
                            </p:childTnLst>
                          </p:cTn>
                        </p:par>
                        <p:par>
                          <p:cTn id="260" fill="hold">
                            <p:stCondLst>
                              <p:cond delay="4000"/>
                            </p:stCondLst>
                            <p:childTnLst>
                              <p:par>
                                <p:cTn id="261" presetID="22" presetClass="entr" presetSubtype="1" fill="hold" nodeType="afterEffect">
                                  <p:stCondLst>
                                    <p:cond delay="0"/>
                                  </p:stCondLst>
                                  <p:childTnLst>
                                    <p:set>
                                      <p:cBhvr>
                                        <p:cTn id="262" dur="1" fill="hold">
                                          <p:stCondLst>
                                            <p:cond delay="0"/>
                                          </p:stCondLst>
                                        </p:cTn>
                                        <p:tgtEl>
                                          <p:spTgt spid="4"/>
                                        </p:tgtEl>
                                        <p:attrNameLst>
                                          <p:attrName>style.visibility</p:attrName>
                                        </p:attrNameLst>
                                      </p:cBhvr>
                                      <p:to>
                                        <p:strVal val="visible"/>
                                      </p:to>
                                    </p:set>
                                    <p:animEffect transition="in" filter="wipe(up)">
                                      <p:cBhvr>
                                        <p:cTn id="263" dur="500"/>
                                        <p:tgtEl>
                                          <p:spTgt spid="4"/>
                                        </p:tgtEl>
                                      </p:cBhvr>
                                    </p:animEffect>
                                  </p:childTnLst>
                                </p:cTn>
                              </p:par>
                            </p:childTnLst>
                          </p:cTn>
                        </p:par>
                        <p:par>
                          <p:cTn id="264" fill="hold">
                            <p:stCondLst>
                              <p:cond delay="4500"/>
                            </p:stCondLst>
                            <p:childTnLst>
                              <p:par>
                                <p:cTn id="265" presetID="22" presetClass="entr" presetSubtype="2" fill="hold" nodeType="afterEffect">
                                  <p:stCondLst>
                                    <p:cond delay="0"/>
                                  </p:stCondLst>
                                  <p:childTnLst>
                                    <p:set>
                                      <p:cBhvr>
                                        <p:cTn id="266" dur="1" fill="hold">
                                          <p:stCondLst>
                                            <p:cond delay="0"/>
                                          </p:stCondLst>
                                        </p:cTn>
                                        <p:tgtEl>
                                          <p:spTgt spid="330"/>
                                        </p:tgtEl>
                                        <p:attrNameLst>
                                          <p:attrName>style.visibility</p:attrName>
                                        </p:attrNameLst>
                                      </p:cBhvr>
                                      <p:to>
                                        <p:strVal val="visible"/>
                                      </p:to>
                                    </p:set>
                                    <p:animEffect transition="in" filter="wipe(right)">
                                      <p:cBhvr>
                                        <p:cTn id="267" dur="500"/>
                                        <p:tgtEl>
                                          <p:spTgt spid="330"/>
                                        </p:tgtEl>
                                      </p:cBhvr>
                                    </p:animEffect>
                                  </p:childTnLst>
                                </p:cTn>
                              </p:par>
                            </p:childTnLst>
                          </p:cTn>
                        </p:par>
                        <p:par>
                          <p:cTn id="268" fill="hold">
                            <p:stCondLst>
                              <p:cond delay="5000"/>
                            </p:stCondLst>
                            <p:childTnLst>
                              <p:par>
                                <p:cTn id="269" presetID="22" presetClass="entr" presetSubtype="2" fill="hold" grpId="0" nodeType="afterEffect">
                                  <p:stCondLst>
                                    <p:cond delay="0"/>
                                  </p:stCondLst>
                                  <p:childTnLst>
                                    <p:set>
                                      <p:cBhvr>
                                        <p:cTn id="270" dur="1" fill="hold">
                                          <p:stCondLst>
                                            <p:cond delay="0"/>
                                          </p:stCondLst>
                                        </p:cTn>
                                        <p:tgtEl>
                                          <p:spTgt spid="244"/>
                                        </p:tgtEl>
                                        <p:attrNameLst>
                                          <p:attrName>style.visibility</p:attrName>
                                        </p:attrNameLst>
                                      </p:cBhvr>
                                      <p:to>
                                        <p:strVal val="visible"/>
                                      </p:to>
                                    </p:set>
                                    <p:animEffect transition="in" filter="wipe(right)">
                                      <p:cBhvr>
                                        <p:cTn id="271" dur="500"/>
                                        <p:tgtEl>
                                          <p:spTgt spid="24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311"/>
                                        </p:tgtEl>
                                      </p:cBhvr>
                                    </p:animEffect>
                                    <p:set>
                                      <p:cBhvr>
                                        <p:cTn id="276" dur="1" fill="hold">
                                          <p:stCondLst>
                                            <p:cond delay="499"/>
                                          </p:stCondLst>
                                        </p:cTn>
                                        <p:tgtEl>
                                          <p:spTgt spid="31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287"/>
                                        </p:tgtEl>
                                      </p:cBhvr>
                                    </p:animEffect>
                                    <p:set>
                                      <p:cBhvr>
                                        <p:cTn id="279" dur="1" fill="hold">
                                          <p:stCondLst>
                                            <p:cond delay="499"/>
                                          </p:stCondLst>
                                        </p:cTn>
                                        <p:tgtEl>
                                          <p:spTgt spid="287"/>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380"/>
                                        </p:tgtEl>
                                      </p:cBhvr>
                                    </p:animEffect>
                                    <p:set>
                                      <p:cBhvr>
                                        <p:cTn id="282" dur="1" fill="hold">
                                          <p:stCondLst>
                                            <p:cond delay="499"/>
                                          </p:stCondLst>
                                        </p:cTn>
                                        <p:tgtEl>
                                          <p:spTgt spid="38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62"/>
                                        </p:tgtEl>
                                      </p:cBhvr>
                                    </p:animEffect>
                                    <p:set>
                                      <p:cBhvr>
                                        <p:cTn id="285" dur="1" fill="hold">
                                          <p:stCondLst>
                                            <p:cond delay="499"/>
                                          </p:stCondLst>
                                        </p:cTn>
                                        <p:tgtEl>
                                          <p:spTgt spid="62"/>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500"/>
                                        <p:tgtEl>
                                          <p:spTgt spid="370"/>
                                        </p:tgtEl>
                                      </p:cBhvr>
                                    </p:animEffect>
                                    <p:set>
                                      <p:cBhvr>
                                        <p:cTn id="288" dur="1" fill="hold">
                                          <p:stCondLst>
                                            <p:cond delay="499"/>
                                          </p:stCondLst>
                                        </p:cTn>
                                        <p:tgtEl>
                                          <p:spTgt spid="370"/>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283"/>
                                        </p:tgtEl>
                                      </p:cBhvr>
                                    </p:animEffect>
                                    <p:set>
                                      <p:cBhvr>
                                        <p:cTn id="291" dur="1" fill="hold">
                                          <p:stCondLst>
                                            <p:cond delay="499"/>
                                          </p:stCondLst>
                                        </p:cTn>
                                        <p:tgtEl>
                                          <p:spTgt spid="283"/>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8"/>
                                        </p:tgtEl>
                                      </p:cBhvr>
                                    </p:animEffect>
                                    <p:set>
                                      <p:cBhvr>
                                        <p:cTn id="294" dur="1" fill="hold">
                                          <p:stCondLst>
                                            <p:cond delay="499"/>
                                          </p:stCondLst>
                                        </p:cTn>
                                        <p:tgtEl>
                                          <p:spTgt spid="18"/>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500"/>
                                        <p:tgtEl>
                                          <p:spTgt spid="4"/>
                                        </p:tgtEl>
                                      </p:cBhvr>
                                    </p:animEffect>
                                    <p:set>
                                      <p:cBhvr>
                                        <p:cTn id="300" dur="1" fill="hold">
                                          <p:stCondLst>
                                            <p:cond delay="499"/>
                                          </p:stCondLst>
                                        </p:cTn>
                                        <p:tgtEl>
                                          <p:spTgt spid="4"/>
                                        </p:tgtEl>
                                        <p:attrNameLst>
                                          <p:attrName>style.visibility</p:attrName>
                                        </p:attrNameLst>
                                      </p:cBhvr>
                                      <p:to>
                                        <p:strVal val="hidden"/>
                                      </p:to>
                                    </p:set>
                                  </p:childTnLst>
                                </p:cTn>
                              </p:par>
                            </p:childTnLst>
                          </p:cTn>
                        </p:par>
                        <p:par>
                          <p:cTn id="301" fill="hold">
                            <p:stCondLst>
                              <p:cond delay="500"/>
                            </p:stCondLst>
                            <p:childTnLst>
                              <p:par>
                                <p:cTn id="302" presetID="22" presetClass="entr" presetSubtype="8" fill="hold" nodeType="afterEffect">
                                  <p:stCondLst>
                                    <p:cond delay="0"/>
                                  </p:stCondLst>
                                  <p:childTnLst>
                                    <p:set>
                                      <p:cBhvr>
                                        <p:cTn id="303" dur="1" fill="hold">
                                          <p:stCondLst>
                                            <p:cond delay="0"/>
                                          </p:stCondLst>
                                        </p:cTn>
                                        <p:tgtEl>
                                          <p:spTgt spid="296"/>
                                        </p:tgtEl>
                                        <p:attrNameLst>
                                          <p:attrName>style.visibility</p:attrName>
                                        </p:attrNameLst>
                                      </p:cBhvr>
                                      <p:to>
                                        <p:strVal val="visible"/>
                                      </p:to>
                                    </p:set>
                                    <p:animEffect transition="in" filter="wipe(left)">
                                      <p:cBhvr>
                                        <p:cTn id="304" dur="500"/>
                                        <p:tgtEl>
                                          <p:spTgt spid="296"/>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0"/>
                                          </p:stCondLst>
                                        </p:cTn>
                                        <p:tgtEl>
                                          <p:spTgt spid="60"/>
                                        </p:tgtEl>
                                        <p:attrNameLst>
                                          <p:attrName>style.visibility</p:attrName>
                                        </p:attrNameLst>
                                      </p:cBhvr>
                                      <p:to>
                                        <p:strVal val="visible"/>
                                      </p:to>
                                    </p:set>
                                  </p:childTnLst>
                                </p:cTn>
                              </p:par>
                            </p:childTnLst>
                          </p:cTn>
                        </p:par>
                        <p:par>
                          <p:cTn id="309" fill="hold">
                            <p:stCondLst>
                              <p:cond delay="0"/>
                            </p:stCondLst>
                            <p:childTnLst>
                              <p:par>
                                <p:cTn id="310" presetID="22" presetClass="entr" presetSubtype="1" fill="hold" nodeType="afterEffect">
                                  <p:stCondLst>
                                    <p:cond delay="0"/>
                                  </p:stCondLst>
                                  <p:childTnLst>
                                    <p:set>
                                      <p:cBhvr>
                                        <p:cTn id="311" dur="1" fill="hold">
                                          <p:stCondLst>
                                            <p:cond delay="0"/>
                                          </p:stCondLst>
                                        </p:cTn>
                                        <p:tgtEl>
                                          <p:spTgt spid="59"/>
                                        </p:tgtEl>
                                        <p:attrNameLst>
                                          <p:attrName>style.visibility</p:attrName>
                                        </p:attrNameLst>
                                      </p:cBhvr>
                                      <p:to>
                                        <p:strVal val="visible"/>
                                      </p:to>
                                    </p:set>
                                    <p:animEffect transition="in" filter="wipe(up)">
                                      <p:cBhvr>
                                        <p:cTn id="312" dur="500"/>
                                        <p:tgtEl>
                                          <p:spTgt spid="59"/>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21"/>
                                        </p:tgtEl>
                                        <p:attrNameLst>
                                          <p:attrName>style.visibility</p:attrName>
                                        </p:attrNameLst>
                                      </p:cBhvr>
                                      <p:to>
                                        <p:strVal val="visible"/>
                                      </p:to>
                                    </p:set>
                                    <p:animEffect transition="in" filter="wipe(right)">
                                      <p:cBhvr>
                                        <p:cTn id="316" dur="500"/>
                                        <p:tgtEl>
                                          <p:spTgt spid="21"/>
                                        </p:tgtEl>
                                      </p:cBhvr>
                                    </p:animEffect>
                                  </p:childTnLst>
                                </p:cTn>
                              </p:par>
                            </p:childTnLst>
                          </p:cTn>
                        </p:par>
                        <p:par>
                          <p:cTn id="317" fill="hold">
                            <p:stCondLst>
                              <p:cond delay="1000"/>
                            </p:stCondLst>
                            <p:childTnLst>
                              <p:par>
                                <p:cTn id="318" presetID="1" presetClass="entr" presetSubtype="0" fill="hold" nodeType="afterEffect">
                                  <p:stCondLst>
                                    <p:cond delay="0"/>
                                  </p:stCondLst>
                                  <p:childTnLst>
                                    <p:set>
                                      <p:cBhvr>
                                        <p:cTn id="319" dur="1" fill="hold">
                                          <p:stCondLst>
                                            <p:cond delay="0"/>
                                          </p:stCondLst>
                                        </p:cTn>
                                        <p:tgtEl>
                                          <p:spTgt spid="333"/>
                                        </p:tgtEl>
                                        <p:attrNameLst>
                                          <p:attrName>style.visibility</p:attrName>
                                        </p:attrNameLst>
                                      </p:cBhvr>
                                      <p:to>
                                        <p:strVal val="visible"/>
                                      </p:to>
                                    </p:set>
                                  </p:childTnLst>
                                </p:cTn>
                              </p:par>
                            </p:childTnLst>
                          </p:cTn>
                        </p:par>
                        <p:par>
                          <p:cTn id="320" fill="hold">
                            <p:stCondLst>
                              <p:cond delay="1000"/>
                            </p:stCondLst>
                            <p:childTnLst>
                              <p:par>
                                <p:cTn id="321" presetID="22" presetClass="entr" presetSubtype="2" fill="hold" grpId="0" nodeType="afterEffect">
                                  <p:stCondLst>
                                    <p:cond delay="0"/>
                                  </p:stCondLst>
                                  <p:childTnLst>
                                    <p:set>
                                      <p:cBhvr>
                                        <p:cTn id="322" dur="1" fill="hold">
                                          <p:stCondLst>
                                            <p:cond delay="0"/>
                                          </p:stCondLst>
                                        </p:cTn>
                                        <p:tgtEl>
                                          <p:spTgt spid="271"/>
                                        </p:tgtEl>
                                        <p:attrNameLst>
                                          <p:attrName>style.visibility</p:attrName>
                                        </p:attrNameLst>
                                      </p:cBhvr>
                                      <p:to>
                                        <p:strVal val="visible"/>
                                      </p:to>
                                    </p:set>
                                    <p:animEffect transition="in" filter="wipe(right)">
                                      <p:cBhvr>
                                        <p:cTn id="32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extLst>
    <p:ext uri="{3A86A75C-4F4B-4683-9AE1-C65F6400EC91}">
      <p14:laserTraceLst xmlns:p14="http://schemas.microsoft.com/office/powerpoint/2010/main">
        <p14:tracePtLst>
          <p14:tracePt t="4894" x="666750" y="1892300"/>
          <p14:tracePt t="5079" x="717550" y="1892300"/>
          <p14:tracePt t="5102" x="762000" y="1892300"/>
          <p14:tracePt t="5118" x="800100" y="1892300"/>
          <p14:tracePt t="5119" x="819150" y="1892300"/>
          <p14:tracePt t="5134" x="844550" y="1892300"/>
          <p14:tracePt t="5151" x="863600" y="1892300"/>
          <p14:tracePt t="5168" x="876300" y="1892300"/>
          <p14:tracePt t="5184" x="882650" y="1892300"/>
          <p14:tracePt t="5201" x="901700" y="1898650"/>
          <p14:tracePt t="5218" x="933450" y="1898650"/>
          <p14:tracePt t="5234" x="958850" y="1898650"/>
          <p14:tracePt t="5251" x="1016000" y="1898650"/>
          <p14:tracePt t="5268" x="1060450" y="1898650"/>
          <p14:tracePt t="5285" x="1117600" y="1898650"/>
          <p14:tracePt t="5301" x="1143000" y="1898650"/>
          <p14:tracePt t="5318" x="1181100" y="1898650"/>
          <p14:tracePt t="5321" x="1193800" y="1898650"/>
          <p14:tracePt t="5335" x="1206500" y="1898650"/>
          <p14:tracePt t="5339" x="1219200" y="1898650"/>
          <p14:tracePt t="5352" x="1225550" y="1898650"/>
          <p14:tracePt t="5369" x="1263650" y="1898650"/>
          <p14:tracePt t="5385" x="1289050" y="1898650"/>
          <p14:tracePt t="5401" x="1352550" y="1898650"/>
          <p14:tracePt t="5418" x="1390650" y="1898650"/>
          <p14:tracePt t="5435" x="1441450" y="1905000"/>
          <p14:tracePt t="5451" x="1485900" y="1905000"/>
          <p14:tracePt t="5468" x="1543050" y="1905000"/>
          <p14:tracePt t="5485" x="1562100" y="1905000"/>
          <p14:tracePt t="5501" x="1600200" y="1911350"/>
          <p14:tracePt t="5518" x="1612900" y="1911350"/>
          <p14:tracePt t="5535" x="1631950" y="1911350"/>
          <p14:tracePt t="5551" x="1644650" y="1911350"/>
          <p14:tracePt t="5568" x="1657350" y="1911350"/>
          <p14:tracePt t="5586" x="1670050" y="1911350"/>
          <p14:tracePt t="5602" x="1689100" y="1911350"/>
          <p14:tracePt t="5603" x="1701800" y="1911350"/>
          <p14:tracePt t="5635" x="1733550" y="1911350"/>
          <p14:tracePt t="5652" x="1752600" y="1911350"/>
          <p14:tracePt t="5668" x="1765300" y="1911350"/>
          <p14:tracePt t="5685" x="1771650" y="1911350"/>
          <p14:tracePt t="5702" x="1778000" y="1911350"/>
          <p14:tracePt t="5718" x="1784350" y="1911350"/>
          <p14:tracePt t="5735" x="1797050" y="1911350"/>
          <p14:tracePt t="5752" x="1816100" y="1911350"/>
          <p14:tracePt t="5768" x="1841500" y="1911350"/>
          <p14:tracePt t="5785" x="1866900" y="1911350"/>
          <p14:tracePt t="5802" x="1885950" y="1911350"/>
          <p14:tracePt t="5819" x="1898650" y="1911350"/>
          <p14:tracePt t="5836" x="1905000" y="1911350"/>
          <p14:tracePt t="5838" x="1911350" y="1911350"/>
          <p14:tracePt t="5868" x="1917700" y="1911350"/>
          <p14:tracePt t="5885" x="1924050" y="1911350"/>
          <p14:tracePt t="5919" x="1930400" y="1911350"/>
          <p14:tracePt t="5952" x="1936750" y="1911350"/>
          <p14:tracePt t="6135" x="1949450" y="1911350"/>
          <p14:tracePt t="6152" x="1955800" y="1911350"/>
          <p14:tracePt t="6169" x="1993900" y="1911350"/>
          <p14:tracePt t="6186" x="2051050" y="1911350"/>
          <p14:tracePt t="6202" x="2095500" y="1911350"/>
          <p14:tracePt t="6219" x="2139950" y="1911350"/>
          <p14:tracePt t="6236" x="2216150" y="1917700"/>
          <p14:tracePt t="6239" x="2241550" y="1917700"/>
          <p14:tracePt t="6252" x="2260600" y="1917700"/>
          <p14:tracePt t="6269" x="2349500" y="1924050"/>
          <p14:tracePt t="6271" x="2368550" y="1924050"/>
          <p14:tracePt t="6286" x="2393950" y="1924050"/>
          <p14:tracePt t="6303" x="2463800" y="1924050"/>
          <p14:tracePt t="6320" x="2565400" y="1924050"/>
          <p14:tracePt t="6336" x="2635250" y="1924050"/>
          <p14:tracePt t="6353" x="2711450" y="1917700"/>
          <p14:tracePt t="6369" x="2781300" y="1917700"/>
          <p14:tracePt t="6386" x="2851150" y="1917700"/>
          <p14:tracePt t="6403" x="2901950" y="1917700"/>
          <p14:tracePt t="6419" x="2997200" y="1917700"/>
          <p14:tracePt t="6436" x="3048000" y="1917700"/>
          <p14:tracePt t="6453" x="3111500" y="1917700"/>
          <p14:tracePt t="6469" x="3187700" y="1911350"/>
          <p14:tracePt t="6486" x="3263900" y="1898650"/>
          <p14:tracePt t="6503" x="3359150" y="1892300"/>
          <p14:tracePt t="6505" x="3409950" y="1892300"/>
          <p14:tracePt t="6519" x="3460750" y="1892300"/>
          <p14:tracePt t="6536" x="3613150" y="1892300"/>
          <p14:tracePt t="6553" x="3702050" y="1892300"/>
          <p14:tracePt t="6570" x="3752850" y="1892300"/>
          <p14:tracePt t="6587" x="3790950" y="1892300"/>
          <p14:tracePt t="6604" x="3829050" y="1892300"/>
          <p14:tracePt t="6620" x="3841750" y="1892300"/>
          <p14:tracePt t="6636" x="3879850" y="1892300"/>
          <p14:tracePt t="6653" x="3905250" y="1892300"/>
          <p14:tracePt t="6669" x="3975100" y="1892300"/>
          <p14:tracePt t="6686" x="4025900" y="1892300"/>
          <p14:tracePt t="6703" x="4121150" y="1892300"/>
          <p14:tracePt t="6720" x="4184650" y="1892300"/>
          <p14:tracePt t="6736" x="4260850" y="1898650"/>
          <p14:tracePt t="6739" x="4279900" y="1898650"/>
          <p14:tracePt t="6753" x="4305300" y="1898650"/>
          <p14:tracePt t="6770" x="4343400" y="1898650"/>
          <p14:tracePt t="6787" x="4419600" y="1898650"/>
          <p14:tracePt t="6804" x="4457700" y="1898650"/>
          <p14:tracePt t="6821" x="4495800" y="1905000"/>
          <p14:tracePt t="6837" x="4559300" y="1905000"/>
          <p14:tracePt t="6853" x="4597400" y="1905000"/>
          <p14:tracePt t="6870" x="4635500" y="1905000"/>
          <p14:tracePt t="6887" x="4679950" y="1905000"/>
          <p14:tracePt t="6903" x="4724400" y="1905000"/>
          <p14:tracePt t="6920" x="4762500" y="1905000"/>
          <p14:tracePt t="6936" x="4819650" y="1905000"/>
          <p14:tracePt t="6953" x="4864100" y="1905000"/>
          <p14:tracePt t="6970" x="4902200" y="1905000"/>
          <p14:tracePt t="6986" x="4940300" y="1905000"/>
          <p14:tracePt t="6988" x="4959350" y="1905000"/>
          <p14:tracePt t="7003" x="4978400" y="1905000"/>
          <p14:tracePt t="7020" x="5029200" y="1905000"/>
          <p14:tracePt t="7037" x="5041900" y="1905000"/>
          <p14:tracePt t="7054" x="5060950" y="1905000"/>
          <p14:tracePt t="7071" x="5073650" y="1905000"/>
          <p14:tracePt t="7087" x="5099050" y="1905000"/>
          <p14:tracePt t="7103" x="5118100" y="1905000"/>
          <p14:tracePt t="7120" x="5149850" y="1905000"/>
          <p14:tracePt t="7137" x="5156200" y="1905000"/>
          <p14:tracePt t="7153" x="5162550" y="1905000"/>
          <p14:tracePt t="7362" x="5118100" y="1911350"/>
          <p14:tracePt t="7369" x="5067300" y="1917700"/>
          <p14:tracePt t="7387" x="4965700" y="1924050"/>
          <p14:tracePt t="7404" x="4813300" y="1930400"/>
          <p14:tracePt t="7420" x="4610100" y="1930400"/>
          <p14:tracePt t="7423" x="4527550" y="1930400"/>
          <p14:tracePt t="7437" x="4432300" y="1930400"/>
          <p14:tracePt t="7454" x="4279900" y="1924050"/>
          <p14:tracePt t="7470" x="4140200" y="1917700"/>
          <p14:tracePt t="7487" x="4013200" y="1917700"/>
          <p14:tracePt t="7489" x="3937000" y="1917700"/>
          <p14:tracePt t="7504" x="3892550" y="1917700"/>
          <p14:tracePt t="7521" x="3721100" y="1936750"/>
          <p14:tracePt t="7538" x="3613150" y="1949450"/>
          <p14:tracePt t="7554" x="3505200" y="1955800"/>
          <p14:tracePt t="7571" x="3384550" y="1955800"/>
          <p14:tracePt t="7588" x="3302000" y="1955800"/>
          <p14:tracePt t="7604" x="3175000" y="1955800"/>
          <p14:tracePt t="7621" x="3073400" y="1955800"/>
          <p14:tracePt t="7637" x="2914650" y="1955800"/>
          <p14:tracePt t="7654" x="2787650" y="1955800"/>
          <p14:tracePt t="7671" x="2667000" y="1955800"/>
          <p14:tracePt t="7687" x="2546350" y="1955800"/>
          <p14:tracePt t="7689" x="2476500" y="1955800"/>
          <p14:tracePt t="7704" x="2368550" y="1955800"/>
          <p14:tracePt t="7721" x="2254250" y="1949450"/>
          <p14:tracePt t="7737" x="2216150" y="1949450"/>
          <p14:tracePt t="7755" x="2038350" y="1936750"/>
          <p14:tracePt t="7771" x="1955800" y="1936750"/>
          <p14:tracePt t="7788" x="1905000" y="1930400"/>
          <p14:tracePt t="7804" x="1841500" y="1930400"/>
          <p14:tracePt t="7821" x="1765300" y="1930400"/>
          <p14:tracePt t="7838" x="1720850" y="1930400"/>
          <p14:tracePt t="7854" x="1651000" y="1930400"/>
          <p14:tracePt t="7871" x="1612900" y="1924050"/>
          <p14:tracePt t="7888" x="1536700" y="1917700"/>
          <p14:tracePt t="7891" x="1517650" y="1917700"/>
          <p14:tracePt t="7904" x="1498600" y="1917700"/>
          <p14:tracePt t="7921" x="1416050" y="1911350"/>
          <p14:tracePt t="7923" x="1346200" y="1905000"/>
          <p14:tracePt t="7938" x="1308100" y="1905000"/>
          <p14:tracePt t="7954" x="1206500" y="1898650"/>
          <p14:tracePt t="7971" x="1085850" y="1892300"/>
          <p14:tracePt t="7988" x="1016000" y="1885950"/>
          <p14:tracePt t="8005" x="971550" y="1879600"/>
          <p14:tracePt t="8021" x="965200" y="1879600"/>
          <p14:tracePt t="8038" x="958850" y="1879600"/>
          <p14:tracePt t="8072" x="946150" y="1879600"/>
          <p14:tracePt t="8320" x="0" y="0"/>
        </p14:tracePtLst>
        <p14:tracePtLst>
          <p14:tracePt t="14141" x="946150" y="2794000"/>
          <p14:tracePt t="14222" x="1009650" y="2800350"/>
          <p14:tracePt t="14245" x="1104900" y="2800350"/>
          <p14:tracePt t="14263" x="1168400" y="2806700"/>
          <p14:tracePt t="14279" x="1212850" y="2813050"/>
          <p14:tracePt t="14295" x="1244600" y="2813050"/>
          <p14:tracePt t="14312" x="1270000" y="2813050"/>
          <p14:tracePt t="14329" x="1295400" y="2813050"/>
          <p14:tracePt t="14346" x="1320800" y="2813050"/>
          <p14:tracePt t="14362" x="1352550" y="2813050"/>
          <p14:tracePt t="14379" x="1365250" y="2813050"/>
          <p14:tracePt t="14396" x="1390650" y="2813050"/>
          <p14:tracePt t="14412" x="1409700" y="2813050"/>
          <p14:tracePt t="14414" x="1422400" y="2813050"/>
          <p14:tracePt t="14430" x="1428750" y="2813050"/>
          <p14:tracePt t="14446" x="1447800" y="2813050"/>
          <p14:tracePt t="14447" x="1460500" y="2813050"/>
          <p14:tracePt t="14463" x="1485900" y="2813050"/>
          <p14:tracePt t="14479" x="1524000" y="2813050"/>
          <p14:tracePt t="14496" x="1543050" y="2813050"/>
          <p14:tracePt t="14512" x="1574800" y="2813050"/>
          <p14:tracePt t="14529" x="1593850" y="2813050"/>
          <p14:tracePt t="14546" x="1606550" y="2813050"/>
          <p14:tracePt t="14563" x="1619250" y="2813050"/>
          <p14:tracePt t="14579" x="1625600" y="2813050"/>
          <p14:tracePt t="14597" x="1644650" y="2813050"/>
          <p14:tracePt t="14613" x="1663700" y="2813050"/>
          <p14:tracePt t="14630" x="1682750" y="2813050"/>
          <p14:tracePt t="14633" x="1708150" y="2813050"/>
          <p14:tracePt t="14646" x="1714500" y="2813050"/>
          <p14:tracePt t="14663" x="1739900" y="2813050"/>
          <p14:tracePt t="14665" x="1746250" y="2813050"/>
          <p14:tracePt t="14680" x="1752600" y="2813050"/>
          <p14:tracePt t="14697" x="1771650" y="2813050"/>
          <p14:tracePt t="14699" x="1778000" y="2813050"/>
          <p14:tracePt t="14713" x="1797050" y="2813050"/>
          <p14:tracePt t="14729" x="1816100" y="2813050"/>
          <p14:tracePt t="14746" x="1847850" y="2806700"/>
          <p14:tracePt t="14763" x="1866900" y="2806700"/>
          <p14:tracePt t="14781" x="1905000" y="2806700"/>
          <p14:tracePt t="14796" x="1936750" y="2806700"/>
          <p14:tracePt t="14813" x="1955800" y="2806700"/>
          <p14:tracePt t="14830" x="2000250" y="2806700"/>
          <p14:tracePt t="14846" x="2025650" y="2806700"/>
          <p14:tracePt t="14863" x="2044700" y="2806700"/>
          <p14:tracePt t="14866" x="2057400" y="2806700"/>
          <p14:tracePt t="14880" x="2063750" y="2806700"/>
          <p14:tracePt t="14897" x="2089150" y="2806700"/>
          <p14:tracePt t="14930" x="2114550" y="2806700"/>
          <p14:tracePt t="14964" x="2165350" y="2806700"/>
          <p14:tracePt t="14980" x="2197100" y="2806700"/>
          <p14:tracePt t="14996" x="2235200" y="2806700"/>
          <p14:tracePt t="15014" x="2254250" y="2806700"/>
          <p14:tracePt t="15030" x="2292350" y="2806700"/>
          <p14:tracePt t="15046" x="2336800" y="2813050"/>
          <p14:tracePt t="15063" x="2368550" y="2813050"/>
          <p14:tracePt t="15080" x="2387600" y="2813050"/>
          <p14:tracePt t="15096" x="2432050" y="2813050"/>
          <p14:tracePt t="15113" x="2451100" y="2813050"/>
          <p14:tracePt t="15130" x="2489200" y="2813050"/>
          <p14:tracePt t="15132" x="2501900" y="2813050"/>
          <p14:tracePt t="15147" x="2540000" y="2813050"/>
          <p14:tracePt t="15164" x="2565400" y="2813050"/>
          <p14:tracePt t="15181" x="2584450" y="2813050"/>
          <p14:tracePt t="15197" x="2635250" y="2813050"/>
          <p14:tracePt t="15213" x="2654300" y="2813050"/>
          <p14:tracePt t="15230" x="2673350" y="2813050"/>
          <p14:tracePt t="15248" x="2698750" y="2813050"/>
          <p14:tracePt t="15263" x="2743200" y="2813050"/>
          <p14:tracePt t="15280" x="2768600" y="2813050"/>
          <p14:tracePt t="15297" x="2800350" y="2813050"/>
          <p14:tracePt t="15313" x="2825750" y="2813050"/>
          <p14:tracePt t="15330" x="2851150" y="2813050"/>
          <p14:tracePt t="15334" x="2870200" y="2813050"/>
          <p14:tracePt t="15347" x="2921000" y="2813050"/>
          <p14:tracePt t="15364" x="2965450" y="2813050"/>
          <p14:tracePt t="15365" x="2997200" y="2813050"/>
          <p14:tracePt t="15380" x="3022600" y="2813050"/>
          <p14:tracePt t="15398" x="3092450" y="2813050"/>
          <p14:tracePt t="15414" x="3136900" y="2813050"/>
          <p14:tracePt t="15431" x="3181350" y="2813050"/>
          <p14:tracePt t="15448" x="3232150" y="2813050"/>
          <p14:tracePt t="15464" x="3295650" y="2813050"/>
          <p14:tracePt t="15480" x="3346450" y="2813050"/>
          <p14:tracePt t="15498" x="3390900" y="2819400"/>
          <p14:tracePt t="15514" x="3429000" y="2819400"/>
          <p14:tracePt t="15530" x="3454400" y="2819400"/>
          <p14:tracePt t="15547" x="3486150" y="2819400"/>
          <p14:tracePt t="15564" x="3505200" y="2819400"/>
          <p14:tracePt t="15581" x="3517900" y="2819400"/>
          <p14:tracePt t="15597" x="3556000" y="2819400"/>
          <p14:tracePt t="15600" x="3575050" y="2819400"/>
          <p14:tracePt t="15614" x="3594100" y="2819400"/>
          <p14:tracePt t="15631" x="3657600" y="2819400"/>
          <p14:tracePt t="15648" x="3727450" y="2819400"/>
          <p14:tracePt t="15664" x="3841750" y="2819400"/>
          <p14:tracePt t="15681" x="3911600" y="2819400"/>
          <p14:tracePt t="15698" x="4013200" y="2819400"/>
          <p14:tracePt t="15714" x="4057650" y="2819400"/>
          <p14:tracePt t="15731" x="4102100" y="2819400"/>
          <p14:tracePt t="15747" x="4165600" y="2819400"/>
          <p14:tracePt t="15764" x="4203700" y="2819400"/>
          <p14:tracePt t="15781" x="4229100" y="2819400"/>
          <p14:tracePt t="15783" x="4241800" y="2819400"/>
          <p14:tracePt t="15797" x="4254500" y="2819400"/>
          <p14:tracePt t="15814" x="4286250" y="2819400"/>
          <p14:tracePt t="15831" x="4305300" y="2819400"/>
          <p14:tracePt t="15833" x="4311650" y="2819400"/>
          <p14:tracePt t="15848" x="4318000" y="2819400"/>
          <p14:tracePt t="15864" x="4330700" y="2819400"/>
          <p14:tracePt t="15881" x="4368800" y="2813050"/>
          <p14:tracePt t="15898" x="4413250" y="2813050"/>
          <p14:tracePt t="15914" x="4464050" y="2813050"/>
          <p14:tracePt t="15931" x="4495800" y="2813050"/>
          <p14:tracePt t="15948" x="4514850" y="2806700"/>
          <p14:tracePt t="16088" x="4521200" y="2806700"/>
          <p14:tracePt t="16331" x="0" y="0"/>
        </p14:tracePtLst>
        <p14:tracePtLst>
          <p14:tracePt t="19217" x="2584450" y="2800350"/>
          <p14:tracePt t="19272" x="2597150" y="2800350"/>
          <p14:tracePt t="19279" x="2603500" y="2800350"/>
          <p14:tracePt t="19285" x="2609850" y="2800350"/>
          <p14:tracePt t="19302" x="2622550" y="2800350"/>
          <p14:tracePt t="19318" x="2647950" y="2800350"/>
          <p14:tracePt t="19336" x="2679700" y="2800350"/>
          <p14:tracePt t="19352" x="2743200" y="2800350"/>
          <p14:tracePt t="19353" x="2794000" y="2800350"/>
          <p14:tracePt t="19369" x="2844800" y="2800350"/>
          <p14:tracePt t="19370" x="2889250" y="2800350"/>
          <p14:tracePt t="19385" x="2997200" y="2800350"/>
          <p14:tracePt t="19402" x="3117850" y="2800350"/>
          <p14:tracePt t="19418" x="3219450" y="2800350"/>
          <p14:tracePt t="19435" x="3289300" y="2794000"/>
          <p14:tracePt t="19452" x="3333750" y="2794000"/>
          <p14:tracePt t="19469" x="3397250" y="2794000"/>
          <p14:tracePt t="19485" x="3460750" y="2794000"/>
          <p14:tracePt t="19502" x="3530600" y="2794000"/>
          <p14:tracePt t="19519" x="3587750" y="2794000"/>
          <p14:tracePt t="19535" x="3683000" y="2794000"/>
          <p14:tracePt t="19552" x="3752850" y="2794000"/>
          <p14:tracePt t="19569" x="3835400" y="2794000"/>
          <p14:tracePt t="19586" x="3968750" y="2806700"/>
          <p14:tracePt t="19588" x="3994150" y="2806700"/>
          <p14:tracePt t="19603" x="4083050" y="2813050"/>
          <p14:tracePt t="19620" x="4191000" y="2813050"/>
          <p14:tracePt t="19622" x="4222750" y="2813050"/>
          <p14:tracePt t="19636" x="4311650" y="2813050"/>
          <p14:tracePt t="19652" x="4356100" y="2813050"/>
          <p14:tracePt t="19669" x="4368800" y="2813050"/>
          <p14:tracePt t="19797" x="4381500" y="2813050"/>
          <p14:tracePt t="19819" x="4387850" y="2813050"/>
          <p14:tracePt t="19836" x="4400550" y="2813050"/>
          <p14:tracePt t="19852" x="4406900" y="2813050"/>
          <p14:tracePt t="20008" x="0" y="0"/>
        </p14:tracePtLst>
        <p14:tracePtLst>
          <p14:tracePt t="22375" x="1098550" y="2679700"/>
          <p14:tracePt t="22471" x="1136650" y="2705100"/>
          <p14:tracePt t="22489" x="1206500" y="2730500"/>
          <p14:tracePt t="22506" x="1308100" y="2749550"/>
          <p14:tracePt t="22522" x="1416050" y="2762250"/>
          <p14:tracePt t="22539" x="1536700" y="2768600"/>
          <p14:tracePt t="22556" x="1612900" y="2768600"/>
          <p14:tracePt t="22573" x="1657350" y="2762250"/>
          <p14:tracePt t="22590" x="1689100" y="2749550"/>
          <p14:tracePt t="22606" x="1695450" y="2743200"/>
          <p14:tracePt t="22622" x="1708150" y="2717800"/>
          <p14:tracePt t="22624" x="1714500" y="2717800"/>
          <p14:tracePt t="22640" x="1746250" y="2686050"/>
          <p14:tracePt t="22656" x="1752600" y="2679700"/>
          <p14:tracePt t="22658" x="1765300" y="2667000"/>
          <p14:tracePt t="22672" x="1771650" y="2667000"/>
          <p14:tracePt t="22690" x="1784350" y="2647950"/>
          <p14:tracePt t="22706" x="1790700" y="2641600"/>
          <p14:tracePt t="22722" x="1803400" y="2622550"/>
          <p14:tracePt t="22739" x="1803400" y="2578100"/>
          <p14:tracePt t="22756" x="1803400" y="2552700"/>
          <p14:tracePt t="22773" x="1803400" y="2501900"/>
          <p14:tracePt t="22790" x="1803400" y="2463800"/>
          <p14:tracePt t="22793" x="1803400" y="2451100"/>
          <p14:tracePt t="22806" x="1797050" y="2444750"/>
          <p14:tracePt t="22824" x="1790700" y="2425700"/>
          <p14:tracePt t="22826" x="1784350" y="2425700"/>
          <p14:tracePt t="22840" x="1784350" y="2413000"/>
          <p14:tracePt t="22856" x="1765300" y="2393950"/>
          <p14:tracePt t="22859" x="1765300" y="2387600"/>
          <p14:tracePt t="22873" x="1739900" y="2374900"/>
          <p14:tracePt t="22890" x="1720850" y="2362200"/>
          <p14:tracePt t="22906" x="1714500" y="2362200"/>
          <p14:tracePt t="22923" x="1644650" y="2343150"/>
          <p14:tracePt t="22940" x="1606550" y="2336800"/>
          <p14:tracePt t="22956" x="1511300" y="2324100"/>
          <p14:tracePt t="22973" x="1435100" y="2317750"/>
          <p14:tracePt t="22990" x="1371600" y="2305050"/>
          <p14:tracePt t="23006" x="1320800" y="2292350"/>
          <p14:tracePt t="23023" x="1295400" y="2292350"/>
          <p14:tracePt t="23040" x="1263650" y="2292350"/>
          <p14:tracePt t="23057" x="1231900" y="2292350"/>
          <p14:tracePt t="23074" x="1206500" y="2292350"/>
          <p14:tracePt t="23090" x="1162050" y="2305050"/>
          <p14:tracePt t="23092" x="1143000" y="2317750"/>
          <p14:tracePt t="23106" x="1130300" y="2324100"/>
          <p14:tracePt t="23124" x="1060450" y="2349500"/>
          <p14:tracePt t="23140" x="1022350" y="2362200"/>
          <p14:tracePt t="23156" x="977900" y="2387600"/>
          <p14:tracePt t="23173" x="952500" y="2400300"/>
          <p14:tracePt t="23190" x="920750" y="2432050"/>
          <p14:tracePt t="23207" x="908050" y="2457450"/>
          <p14:tracePt t="23223" x="895350" y="2489200"/>
          <p14:tracePt t="23240" x="882650" y="2520950"/>
          <p14:tracePt t="23257" x="876300" y="2584450"/>
          <p14:tracePt t="23274" x="876300" y="2616200"/>
          <p14:tracePt t="23291" x="876300" y="2660650"/>
          <p14:tracePt t="23293" x="876300" y="2679700"/>
          <p14:tracePt t="23307" x="876300" y="2698750"/>
          <p14:tracePt t="23324" x="895350" y="2743200"/>
          <p14:tracePt t="23340" x="908050" y="2781300"/>
          <p14:tracePt t="23341" x="920750" y="2781300"/>
          <p14:tracePt t="23357" x="927100" y="2787650"/>
          <p14:tracePt t="23359" x="946150" y="2794000"/>
          <p14:tracePt t="23374" x="1003300" y="2794000"/>
          <p14:tracePt t="23390" x="1104900" y="2794000"/>
          <p14:tracePt t="23407" x="1168400" y="2794000"/>
          <p14:tracePt t="23423" x="1320800" y="2787650"/>
          <p14:tracePt t="23425" x="1390650" y="2787650"/>
          <p14:tracePt t="23440" x="1517650" y="2787650"/>
          <p14:tracePt t="23457" x="1593850" y="2787650"/>
          <p14:tracePt t="23474" x="1619250" y="2787650"/>
          <p14:tracePt t="23689" x="0" y="0"/>
        </p14:tracePtLst>
        <p14:tracePtLst>
          <p14:tracePt t="30189" x="2698750" y="2743200"/>
          <p14:tracePt t="30273" x="2711450" y="2743200"/>
          <p14:tracePt t="30286" x="2736850" y="2743200"/>
          <p14:tracePt t="30298" x="2755900" y="2743200"/>
          <p14:tracePt t="30315" x="2787650" y="2743200"/>
          <p14:tracePt t="30332" x="2857500" y="2743200"/>
          <p14:tracePt t="30334" x="2882900" y="2743200"/>
          <p14:tracePt t="30349" x="2908300" y="2743200"/>
          <p14:tracePt t="30365" x="3003550" y="2743200"/>
          <p14:tracePt t="30382" x="3048000" y="2743200"/>
          <p14:tracePt t="30399" x="3124200" y="2743200"/>
          <p14:tracePt t="30415" x="3175000" y="2743200"/>
          <p14:tracePt t="30433" x="3213100" y="2743200"/>
          <p14:tracePt t="30450" x="3251200" y="2743200"/>
          <p14:tracePt t="30466" x="3282950" y="2743200"/>
          <p14:tracePt t="30482" x="3333750" y="2743200"/>
          <p14:tracePt t="30499" x="3409950" y="2743200"/>
          <p14:tracePt t="30502" x="3429000" y="2743200"/>
          <p14:tracePt t="30515" x="3467100" y="2743200"/>
          <p14:tracePt t="30532" x="3568700" y="2743200"/>
          <p14:tracePt t="30549" x="3638550" y="2743200"/>
          <p14:tracePt t="30551" x="3695700" y="2743200"/>
          <p14:tracePt t="30566" x="3771900" y="2743200"/>
          <p14:tracePt t="30582" x="3835400" y="2743200"/>
          <p14:tracePt t="30599" x="3937000" y="2743200"/>
          <p14:tracePt t="30616" x="4006850" y="2743200"/>
          <p14:tracePt t="30633" x="4064000" y="2743200"/>
          <p14:tracePt t="30650" x="4121150" y="2743200"/>
          <p14:tracePt t="30667" x="4216400" y="2743200"/>
          <p14:tracePt t="30683" x="4318000" y="2743200"/>
          <p14:tracePt t="30699" x="4394200" y="2743200"/>
          <p14:tracePt t="30716" x="4476750" y="2743200"/>
          <p14:tracePt t="30732" x="4508500" y="2743200"/>
          <p14:tracePt t="30826" x="4514850" y="2743200"/>
          <p14:tracePt t="30849" x="4521200" y="2743200"/>
          <p14:tracePt t="30994" x="4457700" y="2743200"/>
          <p14:tracePt t="31003" x="4413250" y="2743200"/>
          <p14:tracePt t="31016" x="4375150" y="2749550"/>
          <p14:tracePt t="31033" x="4260850" y="2749550"/>
          <p14:tracePt t="31034" x="4165600" y="2749550"/>
          <p14:tracePt t="31050" x="4013200" y="2749550"/>
          <p14:tracePt t="31067" x="3905250" y="2749550"/>
          <p14:tracePt t="31083" x="3803650" y="2749550"/>
          <p14:tracePt t="31100" x="3759200" y="2749550"/>
          <p14:tracePt t="31116" x="3638550" y="2755900"/>
          <p14:tracePt t="31133" x="3543300" y="2762250"/>
          <p14:tracePt t="31150" x="3435350" y="2768600"/>
          <p14:tracePt t="31166" x="3359150" y="2768600"/>
          <p14:tracePt t="31183" x="3244850" y="2768600"/>
          <p14:tracePt t="31200" x="3175000" y="2768600"/>
          <p14:tracePt t="31216" x="3079750" y="2774950"/>
          <p14:tracePt t="31233" x="3009900" y="2774950"/>
          <p14:tracePt t="31250" x="2952750" y="2774950"/>
          <p14:tracePt t="31266" x="2889250" y="2774950"/>
          <p14:tracePt t="31269" x="2851150" y="2774950"/>
          <p14:tracePt t="31283" x="2838450" y="2774950"/>
          <p14:tracePt t="31300" x="2813050" y="2774950"/>
          <p14:tracePt t="31357" x="2800350" y="2774950"/>
          <p14:tracePt t="31375" x="2787650" y="2774950"/>
          <p14:tracePt t="31384" x="2781300" y="2774950"/>
          <p14:tracePt t="31400" x="2774950" y="2774950"/>
          <p14:tracePt t="31446" x="2762250" y="2781300"/>
          <p14:tracePt t="31454" x="2749550" y="2781300"/>
          <p14:tracePt t="31467" x="2724150" y="2781300"/>
          <p14:tracePt t="31483" x="2698750" y="2781300"/>
          <p14:tracePt t="31500" x="2692400" y="2781300"/>
          <p14:tracePt t="31632" x="2711450" y="2781300"/>
          <p14:tracePt t="31639" x="2724150" y="2781300"/>
          <p14:tracePt t="31650" x="2755900" y="2781300"/>
          <p14:tracePt t="31667" x="2908300" y="2774950"/>
          <p14:tracePt t="31683" x="3111500" y="2774950"/>
          <p14:tracePt t="31700" x="3321050" y="2774950"/>
          <p14:tracePt t="31717" x="3511550" y="2787650"/>
          <p14:tracePt t="31734" x="3676650" y="2813050"/>
          <p14:tracePt t="31750" x="3771900" y="2819400"/>
          <p14:tracePt t="31752" x="3822700" y="2825750"/>
          <p14:tracePt t="31767" x="3848100" y="2825750"/>
          <p14:tracePt t="31784" x="3892550" y="2825750"/>
          <p14:tracePt t="31800" x="3937000" y="2825750"/>
          <p14:tracePt t="31817" x="3975100" y="2819400"/>
          <p14:tracePt t="31834" x="4089400" y="2806700"/>
          <p14:tracePt t="31850" x="4197350" y="2800350"/>
          <p14:tracePt t="31868" x="4279900" y="2800350"/>
          <p14:tracePt t="31884" x="4349750" y="2800350"/>
          <p14:tracePt t="31901" x="4425950" y="2800350"/>
          <p14:tracePt t="31917" x="4464050" y="2800350"/>
          <p14:tracePt t="31934" x="4489450" y="2800350"/>
          <p14:tracePt t="32294" x="0" y="0"/>
        </p14:tracePtLst>
        <p14:tracePtLst>
          <p14:tracePt t="70847" x="9867900" y="5441950"/>
          <p14:tracePt t="70857" x="9861550" y="5435600"/>
          <p14:tracePt t="70868" x="9823450" y="5435600"/>
          <p14:tracePt t="70882" x="9804400" y="5435600"/>
          <p14:tracePt t="70899" x="9759950" y="5435600"/>
          <p14:tracePt t="70915" x="9715500" y="5435600"/>
          <p14:tracePt t="70932" x="9626600" y="5448300"/>
          <p14:tracePt t="70935" x="9582150" y="5461000"/>
          <p14:tracePt t="70949" x="9569450" y="5467350"/>
          <p14:tracePt t="70966" x="9493250" y="5492750"/>
          <p14:tracePt t="70982" x="9448800" y="5518150"/>
          <p14:tracePt t="70999" x="9429750" y="5530850"/>
          <p14:tracePt t="71015" x="9423400" y="5543550"/>
          <p14:tracePt t="71032" x="9423400" y="5549900"/>
          <p14:tracePt t="71049" x="9410700" y="5575300"/>
          <p14:tracePt t="71065" x="9398000" y="5613400"/>
          <p14:tracePt t="71082" x="9385300" y="5657850"/>
          <p14:tracePt t="71099" x="9378950" y="5708650"/>
          <p14:tracePt t="71115" x="9372600" y="5746750"/>
          <p14:tracePt t="71132" x="9372600" y="5797550"/>
          <p14:tracePt t="71136" x="9372600" y="5822950"/>
          <p14:tracePt t="71149" x="9372600" y="5835650"/>
          <p14:tracePt t="71166" x="9378950" y="5886450"/>
          <p14:tracePt t="71168" x="9385300" y="5892800"/>
          <p14:tracePt t="71183" x="9391650" y="5937250"/>
          <p14:tracePt t="71199" x="9391650" y="5949950"/>
          <p14:tracePt t="71216" x="9423400" y="5994400"/>
          <p14:tracePt t="71233" x="9467850" y="6026150"/>
          <p14:tracePt t="71249" x="9525000" y="6051550"/>
          <p14:tracePt t="71266" x="9632950" y="6076950"/>
          <p14:tracePt t="71282" x="9728200" y="6096000"/>
          <p14:tracePt t="71299" x="9810750" y="6108700"/>
          <p14:tracePt t="71316" x="9842500" y="6121400"/>
          <p14:tracePt t="71332" x="9861550" y="6121400"/>
          <p14:tracePt t="71349" x="9874250" y="6121400"/>
          <p14:tracePt t="71366" x="9886950" y="6121400"/>
          <p14:tracePt t="71368" x="9899650" y="6121400"/>
          <p14:tracePt t="71383" x="9918700" y="6115050"/>
          <p14:tracePt t="71399" x="10013950" y="6076950"/>
          <p14:tracePt t="71402" x="10071100" y="6064250"/>
          <p14:tracePt t="71416" x="10160000" y="6045200"/>
          <p14:tracePt t="71433" x="10274300" y="6019800"/>
          <p14:tracePt t="71450" x="10312400" y="6013450"/>
          <p14:tracePt t="71467" x="10331450" y="6000750"/>
          <p14:tracePt t="71483" x="10337800" y="5994400"/>
          <p14:tracePt t="71499" x="10344150" y="5969000"/>
          <p14:tracePt t="71517" x="10350500" y="5937250"/>
          <p14:tracePt t="71533" x="10356850" y="5899150"/>
          <p14:tracePt t="71549" x="10356850" y="5861050"/>
          <p14:tracePt t="71566" x="10356850" y="5822950"/>
          <p14:tracePt t="71583" x="10363200" y="5791200"/>
          <p14:tracePt t="71599" x="10363200" y="5772150"/>
          <p14:tracePt t="71616" x="10363200" y="5746750"/>
          <p14:tracePt t="71619" x="10369550" y="5734050"/>
          <p14:tracePt t="71633" x="10369550" y="5727700"/>
          <p14:tracePt t="71650" x="10382250" y="5702300"/>
          <p14:tracePt t="71667" x="10394950" y="5670550"/>
          <p14:tracePt t="71684" x="10394950" y="5651500"/>
          <p14:tracePt t="71700" x="10394950" y="5619750"/>
          <p14:tracePt t="71717" x="10394950" y="5600700"/>
          <p14:tracePt t="71733" x="10382250" y="5568950"/>
          <p14:tracePt t="71750" x="10369550" y="5549900"/>
          <p14:tracePt t="71766" x="10344150" y="5524500"/>
          <p14:tracePt t="71783" x="10312400" y="5499100"/>
          <p14:tracePt t="71800" x="10280650" y="5473700"/>
          <p14:tracePt t="71816" x="10255250" y="5454650"/>
          <p14:tracePt t="71833" x="10229850" y="5441950"/>
          <p14:tracePt t="71850" x="10204450" y="5435600"/>
          <p14:tracePt t="71866" x="10185400" y="5429250"/>
          <p14:tracePt t="71883" x="10147300" y="5416550"/>
          <p14:tracePt t="71884" x="10115550" y="5410200"/>
          <p14:tracePt t="71900" x="10077450" y="5410200"/>
          <p14:tracePt t="71917" x="10001250" y="5410200"/>
          <p14:tracePt t="71934" x="9956800" y="5410200"/>
          <p14:tracePt t="71950" x="9880600" y="5410200"/>
          <p14:tracePt t="71967" x="9829800" y="5410200"/>
          <p14:tracePt t="71983" x="9817100" y="5422900"/>
          <p14:tracePt t="72000" x="9810750" y="5422900"/>
          <p14:tracePt t="72017" x="9804400" y="5441950"/>
          <p14:tracePt t="72033" x="9779000" y="5467350"/>
          <p14:tracePt t="72050" x="9728200" y="5505450"/>
          <p14:tracePt t="72067" x="9645650" y="5530850"/>
          <p14:tracePt t="72083" x="9544050" y="5562600"/>
          <p14:tracePt t="72100" x="9455150" y="5600700"/>
          <p14:tracePt t="72117" x="9410700" y="5632450"/>
          <p14:tracePt t="72119" x="9404350" y="5645150"/>
          <p14:tracePt t="72133" x="9398000" y="5664200"/>
          <p14:tracePt t="72151" x="9423400" y="5753100"/>
          <p14:tracePt t="72167" x="9480550" y="5854700"/>
          <p14:tracePt t="72184" x="9531350" y="5911850"/>
          <p14:tracePt t="72200" x="9601200" y="5994400"/>
          <p14:tracePt t="72217" x="9658350" y="6032500"/>
          <p14:tracePt t="72234" x="9747250" y="6070600"/>
          <p14:tracePt t="72251" x="9829800" y="6076950"/>
          <p14:tracePt t="72267" x="9988550" y="6070600"/>
          <p14:tracePt t="72284" x="10153650" y="6026150"/>
          <p14:tracePt t="72300" x="10350500" y="5981700"/>
          <p14:tracePt t="72317" x="10502900" y="5949950"/>
          <p14:tracePt t="72319" x="10560050" y="5943600"/>
          <p14:tracePt t="72334" x="10610850" y="5937250"/>
          <p14:tracePt t="72350" x="10674350" y="5937250"/>
          <p14:tracePt t="72353" x="10687050" y="5930900"/>
          <p14:tracePt t="72398" x="10687050" y="5911850"/>
          <p14:tracePt t="72417" x="10668000" y="5867400"/>
          <p14:tracePt t="72434" x="10629900" y="5791200"/>
          <p14:tracePt t="72451" x="10598150" y="5740400"/>
          <p14:tracePt t="72467" x="10579100" y="5721350"/>
          <p14:tracePt t="72484" x="10566400" y="5708650"/>
          <p14:tracePt t="72587" x="0" y="0"/>
        </p14:tracePtLst>
        <p14:tracePtLst>
          <p14:tracePt t="72935" x="10306050" y="5905500"/>
          <p14:tracePt t="72943" x="10306050" y="5899150"/>
          <p14:tracePt t="72953" x="10306050" y="5886450"/>
          <p14:tracePt t="72968" x="10306050" y="5861050"/>
          <p14:tracePt t="72985" x="10306050" y="5848350"/>
          <p14:tracePt t="72987" x="10306050" y="5816600"/>
          <p14:tracePt t="73001" x="10293350" y="5765800"/>
          <p14:tracePt t="73018" x="10261600" y="5702300"/>
          <p14:tracePt t="73035" x="10236200" y="5638800"/>
          <p14:tracePt t="73051" x="10217150" y="5607050"/>
          <p14:tracePt t="73068" x="10185400" y="5556250"/>
          <p14:tracePt t="73085" x="10172700" y="5505450"/>
          <p14:tracePt t="73102" x="10160000" y="5480050"/>
          <p14:tracePt t="73118" x="10160000" y="5441950"/>
          <p14:tracePt t="73135" x="10160000" y="5410200"/>
          <p14:tracePt t="73137" x="10160000" y="5372100"/>
          <p14:tracePt t="73152" x="10160000" y="5359400"/>
          <p14:tracePt t="73169" x="10160000" y="5327650"/>
          <p14:tracePt t="73170" x="10160000" y="5308600"/>
          <p14:tracePt t="73185" x="10160000" y="5302250"/>
          <p14:tracePt t="73202" x="10160000" y="5283200"/>
          <p14:tracePt t="73218" x="10160000" y="5276850"/>
          <p14:tracePt t="73235" x="10160000" y="5270500"/>
          <p14:tracePt t="73251" x="10160000" y="5264150"/>
          <p14:tracePt t="73268" x="10160000" y="5257800"/>
          <p14:tracePt t="73285" x="10160000" y="5251450"/>
          <p14:tracePt t="73378" x="10166350" y="5276850"/>
          <p14:tracePt t="73379" x="10172700" y="5295900"/>
          <p14:tracePt t="73389" x="10179050" y="5314950"/>
          <p14:tracePt t="73402" x="10204450" y="5378450"/>
          <p14:tracePt t="73419" x="10229850" y="5480050"/>
          <p14:tracePt t="73435" x="10255250" y="5581650"/>
          <p14:tracePt t="73452" x="10267950" y="5676900"/>
          <p14:tracePt t="73469" x="10267950" y="5721350"/>
          <p14:tracePt t="73485" x="10274300" y="5765800"/>
          <p14:tracePt t="73502" x="10280650" y="5797550"/>
          <p14:tracePt t="73518" x="10280650" y="5835650"/>
          <p14:tracePt t="73535" x="10280650" y="5873750"/>
          <p14:tracePt t="73552" x="10287000" y="5930900"/>
          <p14:tracePt t="73569" x="10287000" y="5956300"/>
          <p14:tracePt t="73585" x="10287000" y="5975350"/>
          <p14:tracePt t="73602" x="10287000" y="5981700"/>
          <p14:tracePt t="73723" x="10287000" y="5962650"/>
          <p14:tracePt t="73724" x="10287000" y="5943600"/>
          <p14:tracePt t="73740" x="10287000" y="5892800"/>
          <p14:tracePt t="73752" x="10280650" y="5842000"/>
          <p14:tracePt t="73769" x="10274300" y="5784850"/>
          <p14:tracePt t="73785" x="10267950" y="5715000"/>
          <p14:tracePt t="73802" x="10261600" y="5670550"/>
          <p14:tracePt t="73819" x="10261600" y="5613400"/>
          <p14:tracePt t="73836" x="10255250" y="5568950"/>
          <p14:tracePt t="73852" x="10248900" y="5530850"/>
          <p14:tracePt t="73869" x="10242550" y="5467350"/>
          <p14:tracePt t="73873" x="10236200" y="5435600"/>
          <p14:tracePt t="73886" x="10229850" y="5397500"/>
          <p14:tracePt t="73903" x="10210800" y="5334000"/>
          <p14:tracePt t="73919" x="10204450" y="5314950"/>
          <p14:tracePt t="73936" x="10198100" y="5283200"/>
          <p14:tracePt t="73952" x="10191750" y="5270500"/>
          <p14:tracePt t="74148" x="10198100" y="5334000"/>
          <p14:tracePt t="74157" x="10210800" y="5378450"/>
          <p14:tracePt t="74170" x="10229850" y="5492750"/>
          <p14:tracePt t="74186" x="10242550" y="5594350"/>
          <p14:tracePt t="74203" x="10261600" y="5676900"/>
          <p14:tracePt t="74219" x="10267950" y="5734050"/>
          <p14:tracePt t="74236" x="10280650" y="5765800"/>
          <p14:tracePt t="74253" x="10280650" y="5784850"/>
          <p14:tracePt t="74269" x="10280650" y="5803900"/>
          <p14:tracePt t="74286" x="10287000" y="5822950"/>
          <p14:tracePt t="74303" x="10287000" y="5848350"/>
          <p14:tracePt t="74319" x="10287000" y="5873750"/>
          <p14:tracePt t="74336" x="10287000" y="5905500"/>
          <p14:tracePt t="74353" x="10287000" y="5930900"/>
          <p14:tracePt t="74370" x="10287000" y="5962650"/>
          <p14:tracePt t="74372" x="10287000" y="5975350"/>
          <p14:tracePt t="74387" x="10287000" y="5988050"/>
          <p14:tracePt t="74514" x="10287000" y="5956300"/>
          <p14:tracePt t="74536" x="10287000" y="5924550"/>
          <p14:tracePt t="74553" x="10287000" y="5899150"/>
          <p14:tracePt t="74556" x="10287000" y="5886450"/>
          <p14:tracePt t="74570" x="10287000" y="5873750"/>
          <p14:tracePt t="74587" x="10287000" y="5822950"/>
          <p14:tracePt t="74603" x="10287000" y="5810250"/>
          <p14:tracePt t="74621" x="10287000" y="5740400"/>
          <p14:tracePt t="74637" x="10280650" y="5664200"/>
          <p14:tracePt t="74654" x="10267950" y="5588000"/>
          <p14:tracePt t="74670" x="10261600" y="5537200"/>
          <p14:tracePt t="74687" x="10261600" y="5511800"/>
          <p14:tracePt t="74703" x="10255250" y="5473700"/>
          <p14:tracePt t="74720" x="10248900" y="5454650"/>
          <p14:tracePt t="74737" x="10248900" y="5435600"/>
          <p14:tracePt t="74753" x="10242550" y="5416550"/>
          <p14:tracePt t="74770" x="10242550" y="5391150"/>
          <p14:tracePt t="74787" x="10236200" y="5359400"/>
          <p14:tracePt t="74789" x="10229850" y="5334000"/>
          <p14:tracePt t="74803" x="10229850" y="5327650"/>
          <p14:tracePt t="74820" x="10223500" y="5302250"/>
          <p14:tracePt t="74854" x="10223500" y="5283200"/>
          <p14:tracePt t="74870" x="10217150" y="5276850"/>
          <p14:tracePt t="74887" x="10217150" y="5270500"/>
          <p14:tracePt t="74904" x="10217150" y="5264150"/>
          <p14:tracePt t="74998" x="10217150" y="5270500"/>
          <p14:tracePt t="75006" x="10217150" y="5276850"/>
          <p14:tracePt t="75020" x="10223500" y="5334000"/>
          <p14:tracePt t="75037" x="10242550" y="5397500"/>
          <p14:tracePt t="75054" x="10261600" y="5467350"/>
          <p14:tracePt t="75055" x="10267950" y="5505450"/>
          <p14:tracePt t="75071" x="10274300" y="5549900"/>
          <p14:tracePt t="75087" x="10287000" y="5600700"/>
          <p14:tracePt t="75104" x="10299700" y="5645150"/>
          <p14:tracePt t="75121" x="10299700" y="5683250"/>
          <p14:tracePt t="75138" x="10306050" y="5715000"/>
          <p14:tracePt t="75155" x="10306050" y="5734050"/>
          <p14:tracePt t="75171" x="10312400" y="5759450"/>
          <p14:tracePt t="75187" x="10318750" y="5791200"/>
          <p14:tracePt t="75204" x="10318750" y="5816600"/>
          <p14:tracePt t="75221" x="10318750" y="5854700"/>
          <p14:tracePt t="75237" x="10318750" y="5892800"/>
          <p14:tracePt t="75254" x="10318750" y="5924550"/>
          <p14:tracePt t="75257" x="10318750" y="5943600"/>
          <p14:tracePt t="75271" x="10325100" y="5956300"/>
          <p14:tracePt t="75287" x="10331450" y="5988050"/>
          <p14:tracePt t="75290" x="10331450" y="6007100"/>
          <p14:tracePt t="75321" x="10331450" y="6038850"/>
          <p14:tracePt t="75435" x="10331450" y="6019800"/>
          <p14:tracePt t="75454" x="10331450" y="5994400"/>
          <p14:tracePt t="75471" x="10331450" y="5956300"/>
          <p14:tracePt t="75488" x="10325100" y="5924550"/>
          <p14:tracePt t="75504" x="10312400" y="5873750"/>
          <p14:tracePt t="75507" x="10312400" y="5854700"/>
          <p14:tracePt t="75521" x="10312400" y="5803900"/>
          <p14:tracePt t="75523" x="10312400" y="5778500"/>
          <p14:tracePt t="75538" x="10306050" y="5753100"/>
          <p14:tracePt t="75555" x="10299700" y="5676900"/>
          <p14:tracePt t="75571" x="10293350" y="5638800"/>
          <p14:tracePt t="75588" x="10287000" y="5568950"/>
          <p14:tracePt t="75605" x="10287000" y="5537200"/>
          <p14:tracePt t="75622" x="10280650" y="5505450"/>
          <p14:tracePt t="75638" x="10267950" y="5461000"/>
          <p14:tracePt t="75655" x="10261600" y="5429250"/>
          <p14:tracePt t="75671" x="10248900" y="5384800"/>
          <p14:tracePt t="75688" x="10229850" y="5321300"/>
          <p14:tracePt t="75691" x="10229850" y="5314950"/>
          <p14:tracePt t="75705" x="10229850" y="5302250"/>
          <p14:tracePt t="75721" x="10229850" y="5295900"/>
          <p14:tracePt t="75738" x="10223500" y="5283200"/>
          <p14:tracePt t="75755" x="10223500" y="5276850"/>
          <p14:tracePt t="75892" x="10223500" y="5270500"/>
          <p14:tracePt t="76127" x="0" y="0"/>
        </p14:tracePtLst>
        <p14:tracePtLst>
          <p14:tracePt t="86110" x="7302500" y="2603500"/>
          <p14:tracePt t="86128" x="7302500" y="2597150"/>
          <p14:tracePt t="86137" x="7302500" y="2590800"/>
          <p14:tracePt t="86151" x="7302500" y="2584450"/>
          <p14:tracePt t="86167" x="7289800" y="2578100"/>
          <p14:tracePt t="86185" x="7277100" y="2565400"/>
          <p14:tracePt t="86201" x="7270750" y="2565400"/>
          <p14:tracePt t="86218" x="7251700" y="2559050"/>
          <p14:tracePt t="86234" x="7226300" y="2552700"/>
          <p14:tracePt t="86251" x="7188200" y="2552700"/>
          <p14:tracePt t="86268" x="7150100" y="2552700"/>
          <p14:tracePt t="86284" x="7080250" y="2559050"/>
          <p14:tracePt t="86301" x="7004050" y="2571750"/>
          <p14:tracePt t="86303" x="6985000" y="2571750"/>
          <p14:tracePt t="86318" x="6972300" y="2578100"/>
          <p14:tracePt t="86334" x="6921500" y="2584450"/>
          <p14:tracePt t="86336" x="6902450" y="2590800"/>
          <p14:tracePt t="86351" x="6896100" y="2597150"/>
          <p14:tracePt t="86384" x="6889750" y="2622550"/>
          <p14:tracePt t="86402" x="6889750" y="2647950"/>
          <p14:tracePt t="86418" x="6883400" y="2679700"/>
          <p14:tracePt t="86435" x="6877050" y="2717800"/>
          <p14:tracePt t="86452" x="6877050" y="2755900"/>
          <p14:tracePt t="86468" x="6877050" y="2800350"/>
          <p14:tracePt t="86484" x="6889750" y="2838450"/>
          <p14:tracePt t="86501" x="6902450" y="2863850"/>
          <p14:tracePt t="86518" x="6915150" y="2882900"/>
          <p14:tracePt t="86535" x="6921500" y="2895600"/>
          <p14:tracePt t="86551" x="6946900" y="2908300"/>
          <p14:tracePt t="86554" x="6953250" y="2914650"/>
          <p14:tracePt t="86568" x="6972300" y="2921000"/>
          <p14:tracePt t="86585" x="7042150" y="2940050"/>
          <p14:tracePt t="86601" x="7131050" y="2959100"/>
          <p14:tracePt t="86618" x="7200900" y="2965450"/>
          <p14:tracePt t="86635" x="7302500" y="2984500"/>
          <p14:tracePt t="86651" x="7359650" y="2990850"/>
          <p14:tracePt t="86669" x="7378700" y="2990850"/>
          <p14:tracePt t="86737" x="7423150" y="2978150"/>
          <p14:tracePt t="86747" x="7442200" y="2959100"/>
          <p14:tracePt t="86768" x="7486650" y="2946400"/>
          <p14:tracePt t="86785" x="7543800" y="2914650"/>
          <p14:tracePt t="86787" x="7575550" y="2901950"/>
          <p14:tracePt t="86801" x="7581900" y="2901950"/>
          <p14:tracePt t="86818" x="7594600" y="2882900"/>
          <p14:tracePt t="86820" x="7600950" y="2882900"/>
          <p14:tracePt t="86835" x="7600950" y="2863850"/>
          <p14:tracePt t="86852" x="7600950" y="2844800"/>
          <p14:tracePt t="86868" x="7594600" y="2819400"/>
          <p14:tracePt t="86885" x="7575550" y="2781300"/>
          <p14:tracePt t="86902" x="7543800" y="2743200"/>
          <p14:tracePt t="86919" x="7512050" y="2705100"/>
          <p14:tracePt t="86935" x="7493000" y="2686050"/>
          <p14:tracePt t="86952" x="7454900" y="2647950"/>
          <p14:tracePt t="86968" x="7416800" y="2616200"/>
          <p14:tracePt t="86985" x="7366000" y="2590800"/>
          <p14:tracePt t="86988" x="7353300" y="2578100"/>
          <p14:tracePt t="87002" x="7340600" y="2571750"/>
          <p14:tracePt t="87019" x="7283450" y="2559050"/>
          <p14:tracePt t="87036" x="7258050" y="2552700"/>
          <p14:tracePt t="87052" x="7245350" y="2552700"/>
          <p14:tracePt t="87069" x="7239000" y="2552700"/>
          <p14:tracePt t="87086" x="7226300" y="2552700"/>
          <p14:tracePt t="87126" x="0" y="0"/>
        </p14:tracePtLst>
        <p14:tracePtLst>
          <p14:tracePt t="87652" x="5613400" y="1752600"/>
          <p14:tracePt t="87767" x="5638800" y="1752600"/>
          <p14:tracePt t="87775" x="5645150" y="1752600"/>
          <p14:tracePt t="87786" x="5683250" y="1758950"/>
          <p14:tracePt t="87803" x="5721350" y="1765300"/>
          <p14:tracePt t="87819" x="5765800" y="1765300"/>
          <p14:tracePt t="87836" x="5816600" y="1765300"/>
          <p14:tracePt t="87853" x="5886450" y="1752600"/>
          <p14:tracePt t="87870" x="5943600" y="1752600"/>
          <p14:tracePt t="87886" x="5962650" y="1746250"/>
          <p14:tracePt t="87904" x="5975350" y="1746250"/>
          <p14:tracePt t="87957" x="5981700" y="1733550"/>
          <p14:tracePt t="87964" x="5988050" y="1727200"/>
          <p14:tracePt t="87972" x="5994400" y="1720850"/>
          <p14:tracePt t="87986" x="6000750" y="1708150"/>
          <p14:tracePt t="88004" x="6019800" y="1676400"/>
          <p14:tracePt t="88020" x="6026150" y="1657350"/>
          <p14:tracePt t="88037" x="6032500" y="1625600"/>
          <p14:tracePt t="88053" x="6032500" y="1606550"/>
          <p14:tracePt t="88070" x="6032500" y="1581150"/>
          <p14:tracePt t="88086" x="6038850" y="1562100"/>
          <p14:tracePt t="88103" x="6038850" y="1543050"/>
          <p14:tracePt t="88120" x="6038850" y="1530350"/>
          <p14:tracePt t="88136" x="6038850" y="1524000"/>
          <p14:tracePt t="88154" x="6032500" y="1511300"/>
          <p14:tracePt t="88170" x="6026150" y="1511300"/>
          <p14:tracePt t="88187" x="6013450" y="1479550"/>
          <p14:tracePt t="88188" x="6000750" y="1466850"/>
          <p14:tracePt t="88203" x="5949950" y="1422400"/>
          <p14:tracePt t="88220" x="5943600" y="1409700"/>
          <p14:tracePt t="88237" x="5873750" y="1365250"/>
          <p14:tracePt t="88254" x="5835650" y="1346200"/>
          <p14:tracePt t="88270" x="5822950" y="1339850"/>
          <p14:tracePt t="88287" x="5810250" y="1339850"/>
          <p14:tracePt t="88303" x="5797550" y="1339850"/>
          <p14:tracePt t="88320" x="5778500" y="1346200"/>
          <p14:tracePt t="88337" x="5759450" y="1352550"/>
          <p14:tracePt t="88353" x="5746750" y="1358900"/>
          <p14:tracePt t="88370" x="5727700" y="1365250"/>
          <p14:tracePt t="88387" x="5715000" y="1371600"/>
          <p14:tracePt t="88404" x="5695950" y="1377950"/>
          <p14:tracePt t="88405" x="5683250" y="1384300"/>
          <p14:tracePt t="88437" x="5651500" y="1409700"/>
          <p14:tracePt t="88454" x="5638800" y="1428750"/>
          <p14:tracePt t="88470" x="5613400" y="1460500"/>
          <p14:tracePt t="88487" x="5594350" y="1473200"/>
          <p14:tracePt t="88504" x="5575300" y="1504950"/>
          <p14:tracePt t="88520" x="5562600" y="1511300"/>
          <p14:tracePt t="88537" x="5556250" y="1530350"/>
          <p14:tracePt t="88554" x="5549900" y="1536700"/>
          <p14:tracePt t="88570" x="5543550" y="1549400"/>
          <p14:tracePt t="88587" x="5543550" y="1562100"/>
          <p14:tracePt t="88604" x="5543550" y="1574800"/>
          <p14:tracePt t="88620" x="5543550" y="1593850"/>
          <p14:tracePt t="88638" x="5543550" y="1606550"/>
          <p14:tracePt t="88640" x="5543550" y="1612900"/>
          <p14:tracePt t="88655" x="5562600" y="1644650"/>
          <p14:tracePt t="88670" x="5575300" y="1657350"/>
          <p14:tracePt t="88672" x="5588000" y="1670050"/>
          <p14:tracePt t="88688" x="5651500" y="1720850"/>
          <p14:tracePt t="88704" x="5689600" y="1739900"/>
          <p14:tracePt t="88721" x="5772150" y="1765300"/>
          <p14:tracePt t="88737" x="5822950" y="1778000"/>
          <p14:tracePt t="88754" x="5867400" y="1778000"/>
          <p14:tracePt t="88771" x="5911850" y="1778000"/>
          <p14:tracePt t="88787" x="5937250" y="1778000"/>
          <p14:tracePt t="88804" x="5962650" y="1778000"/>
          <p14:tracePt t="88821" x="5988050" y="1765300"/>
          <p14:tracePt t="88837" x="6007100" y="1752600"/>
          <p14:tracePt t="88854" x="6038850" y="1714500"/>
          <p14:tracePt t="88871" x="6064250" y="1676400"/>
          <p14:tracePt t="88874" x="6064250" y="1663700"/>
          <p14:tracePt t="88888" x="6076950" y="1644650"/>
          <p14:tracePt t="88905" x="6083300" y="1612900"/>
          <p14:tracePt t="88922" x="6083300" y="1562100"/>
          <p14:tracePt t="88938" x="6083300" y="1543050"/>
          <p14:tracePt t="88954" x="6076950" y="1524000"/>
          <p14:tracePt t="88971" x="6064250" y="1504950"/>
          <p14:tracePt t="88987" x="6057900" y="1492250"/>
          <p14:tracePt t="89004" x="6051550" y="1479550"/>
          <p14:tracePt t="89021" x="6045200" y="1473200"/>
          <p14:tracePt t="89038" x="6038850" y="1466850"/>
          <p14:tracePt t="89054" x="6032500" y="1460500"/>
          <p14:tracePt t="89071" x="6026150" y="1454150"/>
          <p14:tracePt t="89073" x="6019800" y="1454150"/>
          <p14:tracePt t="89104" x="6013450" y="1447800"/>
          <p14:tracePt t="89121" x="6007100" y="1447800"/>
          <p14:tracePt t="89138" x="5988050" y="1447800"/>
          <p14:tracePt t="89140" x="5969000" y="1441450"/>
          <p14:tracePt t="89155" x="5905500" y="1435100"/>
          <p14:tracePt t="89171" x="5829300" y="1428750"/>
          <p14:tracePt t="89188" x="5765800" y="1422400"/>
          <p14:tracePt t="89204" x="5727700" y="1422400"/>
          <p14:tracePt t="89221" x="5715000" y="1422400"/>
          <p14:tracePt t="89310" x="5708650" y="1422400"/>
          <p14:tracePt t="89317" x="5702300" y="1428750"/>
          <p14:tracePt t="89327" x="5689600" y="1428750"/>
          <p14:tracePt t="89338" x="5683250" y="1435100"/>
          <p14:tracePt t="89355" x="5657850" y="1447800"/>
          <p14:tracePt t="89372" x="5651500" y="1454150"/>
          <p14:tracePt t="89389" x="5645150" y="1454150"/>
          <p14:tracePt t="89474" x="0" y="0"/>
        </p14:tracePtLst>
        <p14:tracePtLst>
          <p14:tracePt t="90633" x="5772150" y="2565400"/>
          <p14:tracePt t="90699" x="5829300" y="2590800"/>
          <p14:tracePt t="90707" x="5867400" y="2597150"/>
          <p14:tracePt t="90723" x="5937250" y="2609850"/>
          <p14:tracePt t="90740" x="6007100" y="2616200"/>
          <p14:tracePt t="90756" x="6102350" y="2616200"/>
          <p14:tracePt t="90773" x="6184900" y="2616200"/>
          <p14:tracePt t="90790" x="6254750" y="2590800"/>
          <p14:tracePt t="90806" x="6311900" y="2559050"/>
          <p14:tracePt t="90823" x="6337300" y="2533650"/>
          <p14:tracePt t="90840" x="6381750" y="2476500"/>
          <p14:tracePt t="90857" x="6407150" y="2419350"/>
          <p14:tracePt t="90874" x="6419850" y="2355850"/>
          <p14:tracePt t="90890" x="6438900" y="2292350"/>
          <p14:tracePt t="90907" x="6438900" y="2235200"/>
          <p14:tracePt t="90924" x="6438900" y="2203450"/>
          <p14:tracePt t="90941" x="6438900" y="2184400"/>
          <p14:tracePt t="90957" x="6438900" y="2152650"/>
          <p14:tracePt t="90973" x="6426200" y="2133600"/>
          <p14:tracePt t="90990" x="6413500" y="2114550"/>
          <p14:tracePt t="91007" x="6394450" y="2101850"/>
          <p14:tracePt t="91024" x="6369050" y="2089150"/>
          <p14:tracePt t="91028" x="6343650" y="2082800"/>
          <p14:tracePt t="91040" x="6337300" y="2082800"/>
          <p14:tracePt t="91057" x="6280150" y="2076450"/>
          <p14:tracePt t="91073" x="6223000" y="2076450"/>
          <p14:tracePt t="91091" x="6165850" y="2070100"/>
          <p14:tracePt t="91093" x="6146800" y="2070100"/>
          <p14:tracePt t="91107" x="6115050" y="2070100"/>
          <p14:tracePt t="91124" x="6102350" y="2070100"/>
          <p14:tracePt t="91125" x="6076950" y="2070100"/>
          <p14:tracePt t="91141" x="6064250" y="2070100"/>
          <p14:tracePt t="91157" x="6013450" y="2095500"/>
          <p14:tracePt t="91174" x="5956300" y="2114550"/>
          <p14:tracePt t="91191" x="5924550" y="2133600"/>
          <p14:tracePt t="91207" x="5867400" y="2165350"/>
          <p14:tracePt t="91224" x="5835650" y="2184400"/>
          <p14:tracePt t="91240" x="5803900" y="2203450"/>
          <p14:tracePt t="91257" x="5765800" y="2228850"/>
          <p14:tracePt t="91274" x="5746750" y="2241550"/>
          <p14:tracePt t="91290" x="5727700" y="2266950"/>
          <p14:tracePt t="91307" x="5715000" y="2279650"/>
          <p14:tracePt t="91324" x="5702300" y="2305050"/>
          <p14:tracePt t="91325" x="5702300" y="2317750"/>
          <p14:tracePt t="91341" x="5702300" y="2336800"/>
          <p14:tracePt t="91358" x="5689600" y="2400300"/>
          <p14:tracePt t="91360" x="5689600" y="2419350"/>
          <p14:tracePt t="91374" x="5689600" y="2432050"/>
          <p14:tracePt t="91391" x="5689600" y="2470150"/>
          <p14:tracePt t="91393" x="5689600" y="2482850"/>
          <p14:tracePt t="91407" x="5689600" y="2520950"/>
          <p14:tracePt t="91424" x="5689600" y="2533650"/>
          <p14:tracePt t="91440" x="5715000" y="2584450"/>
          <p14:tracePt t="91457" x="5727700" y="2597150"/>
          <p14:tracePt t="91474" x="5740400" y="2609850"/>
          <p14:tracePt t="91491" x="5759450" y="2622550"/>
          <p14:tracePt t="91492" x="5778500" y="2622550"/>
          <p14:tracePt t="91508" x="5842000" y="2622550"/>
          <p14:tracePt t="91524" x="5930900" y="2603500"/>
          <p14:tracePt t="91541" x="5994400" y="2584450"/>
          <p14:tracePt t="91557" x="6102350" y="2552700"/>
          <p14:tracePt t="91574" x="6172200" y="2533650"/>
          <p14:tracePt t="91592" x="6191250" y="2527300"/>
          <p14:tracePt t="91661" x="6197600" y="2508250"/>
          <p14:tracePt t="91678" x="6210300" y="2482850"/>
          <p14:tracePt t="91691" x="6210300" y="2470150"/>
          <p14:tracePt t="91708" x="6216650" y="2438400"/>
          <p14:tracePt t="91724" x="6223000" y="2400300"/>
          <p14:tracePt t="91726" x="6223000" y="2381250"/>
          <p14:tracePt t="91741" x="6223000" y="2343150"/>
          <p14:tracePt t="91758" x="6223000" y="2317750"/>
          <p14:tracePt t="91774" x="6223000" y="2292350"/>
          <p14:tracePt t="91791" x="6216650" y="2273300"/>
          <p14:tracePt t="91808" x="6216650" y="2260600"/>
          <p14:tracePt t="91824" x="6203950" y="2241550"/>
          <p14:tracePt t="91842" x="6197600" y="2228850"/>
          <p14:tracePt t="91858" x="6191250" y="2209800"/>
          <p14:tracePt t="91875" x="6178550" y="2197100"/>
          <p14:tracePt t="91891" x="6165850" y="2184400"/>
          <p14:tracePt t="91908" x="6146800" y="2178050"/>
          <p14:tracePt t="91925" x="6134100" y="2165350"/>
          <p14:tracePt t="91927" x="6121400" y="2165350"/>
          <p14:tracePt t="91941" x="6115050" y="2165350"/>
          <p14:tracePt t="91958" x="6089650" y="2152650"/>
          <p14:tracePt t="91960" x="6076950" y="2152650"/>
          <p14:tracePt t="91975" x="6064250" y="2152650"/>
          <p14:tracePt t="91991" x="6019800" y="2146300"/>
          <p14:tracePt t="92008" x="5981700" y="2139950"/>
          <p14:tracePt t="92025" x="5943600" y="2139950"/>
          <p14:tracePt t="92041" x="5924550" y="2139950"/>
          <p14:tracePt t="92058" x="5899150" y="2139950"/>
          <p14:tracePt t="92075" x="5880100" y="2146300"/>
          <p14:tracePt t="92092" x="5848350" y="2159000"/>
          <p14:tracePt t="92108" x="5822950" y="2165350"/>
          <p14:tracePt t="92125" x="5797550" y="2178050"/>
          <p14:tracePt t="92128" x="5791200" y="2178050"/>
          <p14:tracePt t="92142" x="5772150" y="2190750"/>
          <p14:tracePt t="92159" x="5759450" y="2197100"/>
          <p14:tracePt t="92175" x="5746750" y="2203450"/>
          <p14:tracePt t="92192" x="5727700" y="2216150"/>
          <p14:tracePt t="92208" x="5721350" y="2222500"/>
          <p14:tracePt t="92225" x="5695950" y="2247900"/>
          <p14:tracePt t="92242" x="5676900" y="2273300"/>
          <p14:tracePt t="92258" x="5651500" y="2305050"/>
          <p14:tracePt t="92275" x="5632450" y="2336800"/>
          <p14:tracePt t="92292" x="5619750" y="2355850"/>
          <p14:tracePt t="92308" x="5619750" y="2368550"/>
          <p14:tracePt t="92325" x="5619750" y="2381250"/>
          <p14:tracePt t="92342" x="5619750" y="2393950"/>
          <p14:tracePt t="92359" x="5619750" y="2419350"/>
          <p14:tracePt t="92375" x="5619750" y="2432050"/>
          <p14:tracePt t="92392" x="5619750" y="2463800"/>
          <p14:tracePt t="92409" x="5638800" y="2489200"/>
          <p14:tracePt t="92410" x="5645150" y="2501900"/>
          <p14:tracePt t="92425" x="5664200" y="2527300"/>
          <p14:tracePt t="92442" x="5676900" y="2540000"/>
          <p14:tracePt t="92459" x="5695950" y="2552700"/>
          <p14:tracePt t="92476" x="5708650" y="2565400"/>
          <p14:tracePt t="92492" x="5734050" y="2578100"/>
          <p14:tracePt t="92508" x="5753100" y="2578100"/>
          <p14:tracePt t="92525" x="5778500" y="2590800"/>
          <p14:tracePt t="92542" x="5810250" y="2597150"/>
          <p14:tracePt t="92559" x="5854700" y="2609850"/>
          <p14:tracePt t="92577" x="5880100" y="2616200"/>
          <p14:tracePt t="92592" x="5918200" y="2616200"/>
          <p14:tracePt t="92609" x="5956300" y="2622550"/>
          <p14:tracePt t="92626" x="5981700" y="2628900"/>
          <p14:tracePt t="92642" x="6000750" y="2628900"/>
          <p14:tracePt t="92659" x="6013450" y="2628900"/>
          <p14:tracePt t="92676" x="6026150" y="2628900"/>
          <p14:tracePt t="92692" x="6038850" y="2628900"/>
          <p14:tracePt t="92709" x="6045200" y="2628900"/>
          <p14:tracePt t="92726" x="6051550" y="2628900"/>
          <p14:tracePt t="92742" x="6057900" y="2628900"/>
          <p14:tracePt t="92759" x="6064250" y="2622550"/>
          <p14:tracePt t="92776" x="6070600" y="2622550"/>
          <p14:tracePt t="92940" x="0" y="0"/>
        </p14:tracePtLst>
      </p14:laserTraceLst>
    </p:ext>
    <p:ext uri="{E180D4A7-C9FB-4DFB-919C-405C955672EB}">
      <p14:showEvtLst xmlns:p14="http://schemas.microsoft.com/office/powerpoint/2010/main">
        <p14:playEvt time="122" objId="303"/>
        <p14:stopEvt time="98913" objId="303"/>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2" name="Group 2"/>
          <p:cNvGrpSpPr>
            <a:grpSpLocks/>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综合扩展</a:t>
            </a:r>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82126"/>
            <a:ext cx="4852988" cy="1111236"/>
            <a:chOff x="2058" y="1520"/>
            <a:chExt cx="3057" cy="835"/>
          </a:xfrm>
        </p:grpSpPr>
        <p:sp>
          <p:nvSpPr>
            <p:cNvPr id="164897" name="Line 44"/>
            <p:cNvSpPr>
              <a:spLocks noChangeAspect="1" noChangeShapeType="1"/>
            </p:cNvSpPr>
            <p:nvPr/>
          </p:nvSpPr>
          <p:spPr bwMode="auto">
            <a:xfrm flipV="1">
              <a:off x="2955"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841083" y="5814119"/>
            <a:ext cx="10594581" cy="461665"/>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 </a:t>
            </a:r>
            <a:r>
              <a:rPr lang="en-US" altLang="zh-CN" sz="2400" dirty="0">
                <a:solidFill>
                  <a:srgbClr val="1387B7"/>
                </a:solidFill>
                <a:latin typeface="+mn-ea"/>
                <a:ea typeface="+mn-ea"/>
              </a:rPr>
              <a:t>M*N</a:t>
            </a:r>
            <a:r>
              <a:rPr lang="zh-CN" altLang="en-US" sz="2400" dirty="0">
                <a:latin typeface="+mn-ea"/>
                <a:ea typeface="+mn-ea"/>
              </a:rPr>
              <a:t>位，若使用</a:t>
            </a:r>
            <a:r>
              <a:rPr lang="en-US" altLang="zh-CN" sz="2400" dirty="0">
                <a:solidFill>
                  <a:srgbClr val="1387B7"/>
                </a:solidFill>
                <a:latin typeface="+mn-ea"/>
                <a:ea typeface="+mn-ea"/>
              </a:rPr>
              <a:t>l*k</a:t>
            </a:r>
            <a:r>
              <a:rPr lang="zh-CN" altLang="en-US" sz="2400" dirty="0">
                <a:latin typeface="+mn-ea"/>
                <a:ea typeface="+mn-ea"/>
              </a:rPr>
              <a:t>位的芯片，</a:t>
            </a:r>
            <a:r>
              <a:rPr lang="en-US" altLang="zh-CN" sz="2400" dirty="0">
                <a:latin typeface="+mn-ea"/>
                <a:ea typeface="+mn-ea"/>
              </a:rPr>
              <a:t>l&lt;</a:t>
            </a:r>
            <a:r>
              <a:rPr lang="en-US" altLang="zh-CN" sz="2400" dirty="0" err="1">
                <a:latin typeface="+mn-ea"/>
                <a:ea typeface="+mn-ea"/>
              </a:rPr>
              <a:t>M,k</a:t>
            </a:r>
            <a:r>
              <a:rPr lang="en-US" altLang="zh-CN" sz="2400" dirty="0">
                <a:latin typeface="+mn-ea"/>
                <a:ea typeface="+mn-ea"/>
              </a:rPr>
              <a:t>&lt;N</a:t>
            </a:r>
            <a:r>
              <a:rPr lang="zh-CN" altLang="en-US" sz="2400" dirty="0">
                <a:latin typeface="+mn-ea"/>
                <a:ea typeface="+mn-ea"/>
              </a:rPr>
              <a:t>，需</a:t>
            </a:r>
            <a:r>
              <a:rPr lang="zh-CN" altLang="en-US" sz="2400" dirty="0">
                <a:solidFill>
                  <a:srgbClr val="1387B7"/>
                </a:solidFill>
                <a:latin typeface="+mn-ea"/>
                <a:ea typeface="+mn-ea"/>
              </a:rPr>
              <a:t>（</a:t>
            </a:r>
            <a:r>
              <a:rPr lang="en-US" altLang="zh-CN" sz="2400" dirty="0">
                <a:solidFill>
                  <a:srgbClr val="1387B7"/>
                </a:solidFill>
                <a:latin typeface="+mn-ea"/>
                <a:ea typeface="+mn-ea"/>
              </a:rPr>
              <a:t>M/l</a:t>
            </a:r>
            <a:r>
              <a:rPr lang="zh-CN" altLang="en-US" sz="2400" dirty="0">
                <a:solidFill>
                  <a:srgbClr val="1387B7"/>
                </a:solidFill>
                <a:latin typeface="+mn-ea"/>
                <a:ea typeface="+mn-ea"/>
              </a:rPr>
              <a:t>）*</a:t>
            </a:r>
            <a:r>
              <a:rPr lang="en-US" altLang="zh-CN" sz="2400" dirty="0">
                <a:solidFill>
                  <a:srgbClr val="1387B7"/>
                </a:solidFill>
                <a:latin typeface="+mn-ea"/>
                <a:ea typeface="+mn-ea"/>
              </a:rPr>
              <a:t>(N/k)</a:t>
            </a:r>
            <a:r>
              <a:rPr lang="zh-CN" altLang="en-US" sz="2400" dirty="0">
                <a:latin typeface="+mn-ea"/>
                <a:ea typeface="+mn-ea"/>
              </a:rPr>
              <a:t>个芯片</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Times New Roman" panose="02020603050405020304" pitchFamily="18" charset="0"/>
                  <a:cs typeface="Times New Roman" panose="02020603050405020304" pitchFamily="18"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31</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51922" y="196322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09586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0630"/>
                                        </p:tgtEl>
                                        <p:attrNameLst>
                                          <p:attrName>style.visibility</p:attrName>
                                        </p:attrNameLst>
                                      </p:cBhvr>
                                      <p:to>
                                        <p:strVal val="visible"/>
                                      </p:to>
                                    </p:set>
                                    <p:animEffect transition="in" filter="wipe(left)">
                                      <p:cBhvr>
                                        <p:cTn id="7"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6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08" name="表格 307"/>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1" name="表格 310"/>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2" name="表格 31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IR(A)+X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IR(A)</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3" name="表格 312"/>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IR(A)</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p>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OP=4</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6bits</a:t>
              </a:r>
              <a:endParaRPr lang="zh-CN" altLang="en-US" sz="1400" b="1" kern="0" dirty="0">
                <a:solidFill>
                  <a:srgbClr val="0070C0"/>
                </a:solidFill>
                <a:latin typeface="+mj-lt"/>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16bits</a:t>
              </a:r>
              <a:endParaRPr lang="zh-CN" altLang="en-US" sz="1400" b="1" kern="0" dirty="0">
                <a:solidFill>
                  <a:srgbClr val="0070C0"/>
                </a:solidFill>
                <a:latin typeface="+mj-lt"/>
                <a:ea typeface="华文细黑"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headEnd/>
                  <a:tailEnd type="none" w="lg" len="lg"/>
                </a:ln>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4">
                  <a:clrChange>
                    <a:clrFrom>
                      <a:srgbClr val="FFFFFF"/>
                    </a:clrFrom>
                    <a:clrTo>
                      <a:srgbClr val="FFFFFF">
                        <a:alpha val="0"/>
                      </a:srgbClr>
                    </a:clrTo>
                  </a:clrChange>
                </a:blip>
                <a:srcRect b="8337"/>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23" name="矩形 9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headEnd/>
                  <a:tailEnd type="triangle" w="sm" len="sm"/>
                </a:ln>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75" name="矩形 974">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67" name="矩形 96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headEnd/>
                    <a:tailEnd type="none" w="lg" len="lg"/>
                  </a:ln>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4">
                    <a:clrChange>
                      <a:clrFrom>
                        <a:srgbClr val="FFFFFF"/>
                      </a:clrFrom>
                      <a:clrTo>
                        <a:srgbClr val="FFFFFF">
                          <a:alpha val="0"/>
                        </a:srgbClr>
                      </a:clrTo>
                    </a:clrChange>
                  </a:blip>
                  <a:srcRect b="9678"/>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headEnd/>
              <a:tailEnd type="triangle" w="sm" len="sm"/>
            </a:ln>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headEnd/>
                <a:tailEnd type="none" w="lg" len="lg"/>
              </a:ln>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headEnd/>
                <a:tailEnd type="triangle" w="sm" len="sm"/>
              </a:ln>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headEnd/>
                    <a:tailEnd type="none" w="lg" len="lg"/>
                  </a:ln>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headEnd/>
                      <a:tailEnd type="triangle" w="sm" len="sm"/>
                    </a:ln>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headEnd/>
                <a:tailEnd/>
              </a:ln>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4">
                <a:clrChange>
                  <a:clrFrom>
                    <a:srgbClr val="FFFFFF"/>
                  </a:clrFrom>
                  <a:clrTo>
                    <a:srgbClr val="FFFFFF">
                      <a:alpha val="0"/>
                    </a:srgbClr>
                  </a:clrTo>
                </a:clrChange>
              </a:blip>
              <a:srcRect t="8220" b="6749"/>
              <a:stretch/>
            </p:blipFill>
            <p:spPr>
              <a:xfrm>
                <a:off x="4175733" y="501096"/>
                <a:ext cx="552450" cy="396858"/>
              </a:xfrm>
              <a:prstGeom prst="rect">
                <a:avLst/>
              </a:prstGeom>
              <a:solidFill>
                <a:schemeClr val="accent1">
                  <a:lumMod val="20000"/>
                  <a:lumOff val="80000"/>
                </a:schemeClr>
              </a:solidFill>
            </p:spPr>
          </p:pic>
        </p:grpSp>
      </p:grpSp>
    </p:spTree>
    <p:custDataLst>
      <p:tags r:id="rId1"/>
    </p:custDataLst>
    <p:extLst>
      <p:ext uri="{BB962C8B-B14F-4D97-AF65-F5344CB8AC3E}">
        <p14:creationId xmlns:p14="http://schemas.microsoft.com/office/powerpoint/2010/main" val="3220570836"/>
      </p:ext>
    </p:ext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extLst>
    <p:ext uri="{3A86A75C-4F4B-4683-9AE1-C65F6400EC91}">
      <p14:laserTraceLst xmlns:p14="http://schemas.microsoft.com/office/powerpoint/2010/main">
        <p14:tracePtLst>
          <p14:tracePt t="7497" x="844550" y="1866900"/>
          <p14:tracePt t="7657" x="863600" y="1866900"/>
          <p14:tracePt t="7663" x="876300" y="1866900"/>
          <p14:tracePt t="7670" x="889000" y="1866900"/>
          <p14:tracePt t="7681" x="901700" y="1866900"/>
          <p14:tracePt t="7698" x="939800" y="1866900"/>
          <p14:tracePt t="7715" x="1028700" y="1873250"/>
          <p14:tracePt t="7731" x="1092200" y="1873250"/>
          <p14:tracePt t="7748" x="1136650" y="1879600"/>
          <p14:tracePt t="7765" x="1174750" y="1885950"/>
          <p14:tracePt t="7782" x="1231900" y="1885950"/>
          <p14:tracePt t="7798" x="1270000" y="1885950"/>
          <p14:tracePt t="7815" x="1333500" y="1885950"/>
          <p14:tracePt t="7832" x="1371600" y="1885950"/>
          <p14:tracePt t="7849" x="1428750" y="1885950"/>
          <p14:tracePt t="7865" x="1473200" y="1885950"/>
          <p14:tracePt t="7882" x="1511300" y="1885950"/>
          <p14:tracePt t="7898" x="1549400" y="1885950"/>
          <p14:tracePt t="7915" x="1606550" y="1885950"/>
          <p14:tracePt t="7916" x="1631950" y="1885950"/>
          <p14:tracePt t="7932" x="1657350" y="1892300"/>
          <p14:tracePt t="7934" x="1695450" y="1892300"/>
          <p14:tracePt t="7948" x="1727200" y="1892300"/>
          <p14:tracePt t="7965" x="1860550" y="1892300"/>
          <p14:tracePt t="7982" x="1949450" y="1892300"/>
          <p14:tracePt t="7998" x="2076450" y="1892300"/>
          <p14:tracePt t="8001" x="2139950" y="1892300"/>
          <p14:tracePt t="8015" x="2209800" y="1892300"/>
          <p14:tracePt t="8032" x="2298700" y="1898650"/>
          <p14:tracePt t="8035" x="2362200" y="1898650"/>
          <p14:tracePt t="8049" x="2381250" y="1898650"/>
          <p14:tracePt t="8065" x="2501900" y="1898650"/>
          <p14:tracePt t="8082" x="2597150" y="1898650"/>
          <p14:tracePt t="8084" x="2667000" y="1892300"/>
          <p14:tracePt t="8099" x="2692400" y="1892300"/>
          <p14:tracePt t="8115" x="2787650" y="1892300"/>
          <p14:tracePt t="8132" x="2889250" y="1892300"/>
          <p14:tracePt t="8134" x="2971800" y="1892300"/>
          <p14:tracePt t="8149" x="2997200" y="1892300"/>
          <p14:tracePt t="8151" x="3073400" y="1892300"/>
          <p14:tracePt t="8165" x="3111500" y="1892300"/>
          <p14:tracePt t="8182" x="3251200" y="1892300"/>
          <p14:tracePt t="8199" x="3352800" y="1892300"/>
          <p14:tracePt t="8216" x="3422650" y="1892300"/>
          <p14:tracePt t="8232" x="3524250" y="1892300"/>
          <p14:tracePt t="8249" x="3638550" y="1892300"/>
          <p14:tracePt t="8266" x="3708400" y="1892300"/>
          <p14:tracePt t="8283" x="3835400" y="1898650"/>
          <p14:tracePt t="8287" x="3867150" y="1898650"/>
          <p14:tracePt t="8299" x="3898900" y="1898650"/>
          <p14:tracePt t="8316" x="4013200" y="1905000"/>
          <p14:tracePt t="8333" x="4057650" y="1905000"/>
          <p14:tracePt t="8349" x="4108450" y="1905000"/>
          <p14:tracePt t="8351" x="4114800" y="1905000"/>
          <p14:tracePt t="8365" x="4121150" y="1905000"/>
          <p14:tracePt t="8445" x="4127500" y="1905000"/>
          <p14:tracePt t="8466" x="4152900" y="1905000"/>
          <p14:tracePt t="8482" x="4184650" y="1905000"/>
          <p14:tracePt t="8499" x="4216400" y="1905000"/>
          <p14:tracePt t="8516" x="4241800" y="1905000"/>
          <p14:tracePt t="8675" x="0" y="0"/>
        </p14:tracePtLst>
        <p14:tracePtLst>
          <p14:tracePt t="9954" x="704850" y="1771650"/>
          <p14:tracePt t="10054" x="717550" y="1778000"/>
          <p14:tracePt t="10061" x="723900" y="1778000"/>
          <p14:tracePt t="10068" x="730250" y="1778000"/>
          <p14:tracePt t="10084" x="749300" y="1784350"/>
          <p14:tracePt t="10101" x="768350" y="1790700"/>
          <p14:tracePt t="10118" x="806450" y="1797050"/>
          <p14:tracePt t="10134" x="825500" y="1803400"/>
          <p14:tracePt t="10151" x="857250" y="1803400"/>
          <p14:tracePt t="10168" x="901700" y="1803400"/>
          <p14:tracePt t="10185" x="958850" y="1809750"/>
          <p14:tracePt t="10201" x="996950" y="1809750"/>
          <p14:tracePt t="10218" x="1054100" y="1809750"/>
          <p14:tracePt t="10221" x="1066800" y="1809750"/>
          <p14:tracePt t="10235" x="1085850" y="1809750"/>
          <p14:tracePt t="10251" x="1104900" y="1809750"/>
          <p14:tracePt t="10252" x="1111250" y="1809750"/>
          <p14:tracePt t="10268" x="1123950" y="1809750"/>
          <p14:tracePt t="10286" x="1130300" y="1809750"/>
          <p14:tracePt t="10301" x="1162050" y="1797050"/>
          <p14:tracePt t="10318" x="1193800" y="1778000"/>
          <p14:tracePt t="10335" x="1225550" y="1765300"/>
          <p14:tracePt t="10351" x="1270000" y="1739900"/>
          <p14:tracePt t="10368" x="1308100" y="1733550"/>
          <p14:tracePt t="10385" x="1327150" y="1727200"/>
          <p14:tracePt t="10431" x="1333500" y="1720850"/>
          <p14:tracePt t="10439" x="1333500" y="1701800"/>
          <p14:tracePt t="10451" x="1346200" y="1651000"/>
          <p14:tracePt t="10468" x="1358900" y="1612900"/>
          <p14:tracePt t="10485" x="1365250" y="1587500"/>
          <p14:tracePt t="10488" x="1365250" y="1568450"/>
          <p14:tracePt t="10502" x="1365250" y="1562100"/>
          <p14:tracePt t="10519" x="1365250" y="1543050"/>
          <p14:tracePt t="10537" x="1365250" y="1530350"/>
          <p14:tracePt t="10552" x="1365250" y="1498600"/>
          <p14:tracePt t="10568" x="1352550" y="1473200"/>
          <p14:tracePt t="10585" x="1333500" y="1447800"/>
          <p14:tracePt t="10602" x="1295400" y="1422400"/>
          <p14:tracePt t="10618" x="1270000" y="1403350"/>
          <p14:tracePt t="10635" x="1238250" y="1390650"/>
          <p14:tracePt t="10652" x="1219200" y="1377950"/>
          <p14:tracePt t="10668" x="1193800" y="1371600"/>
          <p14:tracePt t="10685" x="1174750" y="1365250"/>
          <p14:tracePt t="10702" x="1155700" y="1358900"/>
          <p14:tracePt t="10718" x="1130300" y="1358900"/>
          <p14:tracePt t="10721" x="1111250" y="1358900"/>
          <p14:tracePt t="10736" x="1092200" y="1358900"/>
          <p14:tracePt t="10752" x="1022350" y="1358900"/>
          <p14:tracePt t="10769" x="977900" y="1365250"/>
          <p14:tracePt t="10785" x="939800" y="1371600"/>
          <p14:tracePt t="10802" x="889000" y="1390650"/>
          <p14:tracePt t="10819" x="863600" y="1397000"/>
          <p14:tracePt t="10835" x="844550" y="1409700"/>
          <p14:tracePt t="10852" x="819150" y="1422400"/>
          <p14:tracePt t="10869" x="812800" y="1428750"/>
          <p14:tracePt t="10885" x="793750" y="1447800"/>
          <p14:tracePt t="10902" x="781050" y="1460500"/>
          <p14:tracePt t="10919" x="762000" y="1492250"/>
          <p14:tracePt t="10935" x="749300" y="1504950"/>
          <p14:tracePt t="10937" x="742950" y="1524000"/>
          <p14:tracePt t="10952" x="730250" y="1543050"/>
          <p14:tracePt t="10969" x="723900" y="1562100"/>
          <p14:tracePt t="10986" x="717550" y="1574800"/>
          <p14:tracePt t="10988" x="717550" y="1581150"/>
          <p14:tracePt t="11002" x="711200" y="1587500"/>
          <p14:tracePt t="11019" x="711200" y="1606550"/>
          <p14:tracePt t="11036" x="711200" y="1625600"/>
          <p14:tracePt t="11052" x="711200" y="1651000"/>
          <p14:tracePt t="11069" x="711200" y="1676400"/>
          <p14:tracePt t="11086" x="717550" y="1701800"/>
          <p14:tracePt t="11103" x="730250" y="1720850"/>
          <p14:tracePt t="11119" x="742950" y="1752600"/>
          <p14:tracePt t="11136" x="762000" y="1771650"/>
          <p14:tracePt t="11152" x="768350" y="1778000"/>
          <p14:tracePt t="11169" x="781050" y="1790700"/>
          <p14:tracePt t="11171" x="787400" y="1797050"/>
          <p14:tracePt t="11186" x="793750" y="1797050"/>
          <p14:tracePt t="11203" x="831850" y="1816100"/>
          <p14:tracePt t="11220" x="838200" y="1822450"/>
          <p14:tracePt t="11236" x="889000" y="1835150"/>
          <p14:tracePt t="11253" x="908050" y="1835150"/>
          <p14:tracePt t="11269" x="927100" y="1835150"/>
          <p14:tracePt t="11286" x="958850" y="1835150"/>
          <p14:tracePt t="11302" x="984250" y="1835150"/>
          <p14:tracePt t="11319" x="1016000" y="1841500"/>
          <p14:tracePt t="11336" x="1047750" y="1841500"/>
          <p14:tracePt t="11353" x="1073150" y="1841500"/>
          <p14:tracePt t="11369" x="1111250" y="1841500"/>
          <p14:tracePt t="11386" x="1123950" y="1841500"/>
          <p14:tracePt t="11403" x="1136650" y="1835150"/>
          <p14:tracePt t="11405" x="1143000" y="1828800"/>
          <p14:tracePt t="11419" x="1149350" y="1822450"/>
          <p14:tracePt t="11436" x="1174750" y="1797050"/>
          <p14:tracePt t="11453" x="1193800" y="1771650"/>
          <p14:tracePt t="11470" x="1212850" y="1746250"/>
          <p14:tracePt t="11486" x="1231900" y="1727200"/>
          <p14:tracePt t="11503" x="1238250" y="1708150"/>
          <p14:tracePt t="11519" x="1250950" y="1682750"/>
          <p14:tracePt t="11536" x="1257300" y="1644650"/>
          <p14:tracePt t="11553" x="1257300" y="1619250"/>
          <p14:tracePt t="11569" x="1263650" y="1600200"/>
          <p14:tracePt t="11586" x="1263650" y="1581150"/>
          <p14:tracePt t="11603" x="1263650" y="1574800"/>
          <p14:tracePt t="11636" x="1263650" y="1568450"/>
          <p14:tracePt t="11653" x="1263650" y="1555750"/>
          <p14:tracePt t="11670" x="1250950" y="1543050"/>
          <p14:tracePt t="11671" x="1250950" y="1530350"/>
          <p14:tracePt t="11687" x="1238250" y="1511300"/>
          <p14:tracePt t="11703" x="1219200" y="1498600"/>
          <p14:tracePt t="11720" x="1187450" y="1473200"/>
          <p14:tracePt t="11737" x="1168400" y="1466850"/>
          <p14:tracePt t="11744" x="1155700" y="1460500"/>
          <p14:tracePt t="11753" x="1136650" y="1454150"/>
          <p14:tracePt t="11770" x="1104900" y="1441450"/>
          <p14:tracePt t="11786" x="1079500" y="1435100"/>
          <p14:tracePt t="11803" x="1054100" y="1428750"/>
          <p14:tracePt t="11820" x="1022350" y="1422400"/>
          <p14:tracePt t="11837" x="996950" y="1416050"/>
          <p14:tracePt t="11853" x="952500" y="1416050"/>
          <p14:tracePt t="11870" x="914400" y="1416050"/>
          <p14:tracePt t="11887" x="869950" y="1416050"/>
          <p14:tracePt t="11903" x="825500" y="1416050"/>
          <p14:tracePt t="11905" x="800100" y="1416050"/>
          <p14:tracePt t="11920" x="793750" y="1416050"/>
          <p14:tracePt t="11937" x="768350" y="1416050"/>
          <p14:tracePt t="11953" x="762000" y="1422400"/>
          <p14:tracePt t="11971" x="755650" y="1422400"/>
          <p14:tracePt t="11987" x="742950" y="1441450"/>
          <p14:tracePt t="12003" x="730250" y="1460500"/>
          <p14:tracePt t="12020" x="711200" y="1485900"/>
          <p14:tracePt t="12037" x="679450" y="1530350"/>
          <p14:tracePt t="12053" x="660400" y="1568450"/>
          <p14:tracePt t="12070" x="654050" y="1587500"/>
          <p14:tracePt t="12073" x="647700" y="1606550"/>
          <p14:tracePt t="12087" x="647700" y="1619250"/>
          <p14:tracePt t="12104" x="647700" y="1644650"/>
          <p14:tracePt t="12120" x="654050" y="1708150"/>
          <p14:tracePt t="12137" x="660400" y="1739900"/>
          <p14:tracePt t="12154" x="685800" y="1784350"/>
          <p14:tracePt t="12171" x="711200" y="1797050"/>
          <p14:tracePt t="12187" x="723900" y="1803400"/>
          <p14:tracePt t="12204" x="749300" y="1803400"/>
          <p14:tracePt t="12221" x="781050" y="1803400"/>
          <p14:tracePt t="12238" x="831850" y="1797050"/>
          <p14:tracePt t="12254" x="882650" y="1784350"/>
          <p14:tracePt t="12270" x="920750" y="1778000"/>
          <p14:tracePt t="12287" x="946150" y="1778000"/>
          <p14:tracePt t="12304" x="958850" y="1778000"/>
          <p14:tracePt t="12510" x="0" y="0"/>
        </p14:tracePtLst>
        <p14:tracePtLst>
          <p14:tracePt t="13916" x="3733800" y="838200"/>
          <p14:tracePt t="14106" x="3994150" y="844550"/>
          <p14:tracePt t="14123" x="4070350" y="844550"/>
          <p14:tracePt t="14140" x="4146550" y="844550"/>
          <p14:tracePt t="14156" x="4216400" y="844550"/>
          <p14:tracePt t="14174" x="4260850" y="844550"/>
          <p14:tracePt t="14189" x="4298950" y="844550"/>
          <p14:tracePt t="14207" x="4337050" y="844550"/>
          <p14:tracePt t="14223" x="4381500" y="844550"/>
          <p14:tracePt t="14240" x="4419600" y="844550"/>
          <p14:tracePt t="14241" x="4438650" y="844550"/>
          <p14:tracePt t="14256" x="4464050" y="844550"/>
          <p14:tracePt t="14273" x="4533900" y="838200"/>
          <p14:tracePt t="14290" x="4552950" y="838200"/>
          <p14:tracePt t="14306" x="4610100" y="838200"/>
          <p14:tracePt t="14323" x="4635500" y="838200"/>
          <p14:tracePt t="14340" x="4679950" y="838200"/>
          <p14:tracePt t="14356" x="4718050" y="838200"/>
          <p14:tracePt t="14373" x="4794250" y="838200"/>
          <p14:tracePt t="14390" x="4851400" y="838200"/>
          <p14:tracePt t="14406" x="4902200" y="838200"/>
          <p14:tracePt t="14424" x="4946650" y="838200"/>
          <p14:tracePt t="14440" x="4984750" y="838200"/>
          <p14:tracePt t="14457" x="5010150" y="838200"/>
          <p14:tracePt t="14474" x="5041900" y="838200"/>
          <p14:tracePt t="14476" x="5054600" y="838200"/>
          <p14:tracePt t="14490" x="5080000" y="838200"/>
          <p14:tracePt t="14507" x="5137150" y="844550"/>
          <p14:tracePt t="14523" x="5200650" y="844550"/>
          <p14:tracePt t="14540" x="5270500" y="850900"/>
          <p14:tracePt t="14556" x="5346700" y="850900"/>
          <p14:tracePt t="14573" x="5397500" y="850900"/>
          <p14:tracePt t="14590" x="5448300" y="850900"/>
          <p14:tracePt t="14607" x="5518150" y="850900"/>
          <p14:tracePt t="14623" x="5575300" y="850900"/>
          <p14:tracePt t="14640" x="5645150" y="850900"/>
          <p14:tracePt t="14658" x="5721350" y="850900"/>
          <p14:tracePt t="14675" x="5797550" y="850900"/>
          <p14:tracePt t="14678" x="5848350" y="850900"/>
          <p14:tracePt t="14690" x="5873750" y="850900"/>
          <p14:tracePt t="14708" x="5937250" y="850900"/>
          <p14:tracePt t="14709" x="5975350" y="850900"/>
          <p14:tracePt t="14724" x="5994400" y="850900"/>
          <p14:tracePt t="14741" x="6064250" y="844550"/>
          <p14:tracePt t="14757" x="6108700" y="844550"/>
          <p14:tracePt t="14773" x="6127750" y="844550"/>
          <p14:tracePt t="14790" x="6146800" y="844550"/>
          <p14:tracePt t="14807" x="6159500" y="844550"/>
          <p14:tracePt t="14824" x="6178550" y="844550"/>
          <p14:tracePt t="14840" x="6216650" y="844550"/>
          <p14:tracePt t="14857" x="6261100" y="844550"/>
          <p14:tracePt t="14874" x="6311900" y="844550"/>
          <p14:tracePt t="14877" x="6330950" y="838200"/>
          <p14:tracePt t="14890" x="6343650" y="838200"/>
          <p14:tracePt t="14907" x="6356350" y="838200"/>
          <p14:tracePt t="14909" x="6362700" y="838200"/>
          <p14:tracePt t="15089" x="6362700" y="831850"/>
          <p14:tracePt t="15097" x="6350000" y="831850"/>
          <p14:tracePt t="15107" x="6330950" y="831850"/>
          <p14:tracePt t="15124" x="6280150" y="831850"/>
          <p14:tracePt t="15141" x="6191250" y="831850"/>
          <p14:tracePt t="15143" x="6127750" y="831850"/>
          <p14:tracePt t="15158" x="6070600" y="831850"/>
          <p14:tracePt t="15174" x="5949950" y="831850"/>
          <p14:tracePt t="15176" x="5886450" y="831850"/>
          <p14:tracePt t="15191" x="5778500" y="838200"/>
          <p14:tracePt t="15208" x="5708650" y="844550"/>
          <p14:tracePt t="15225" x="5657850" y="844550"/>
          <p14:tracePt t="15241" x="5588000" y="844550"/>
          <p14:tracePt t="15257" x="5543550" y="850900"/>
          <p14:tracePt t="15274" x="5480050" y="857250"/>
          <p14:tracePt t="15291" x="5410200" y="863600"/>
          <p14:tracePt t="15307" x="5353050" y="869950"/>
          <p14:tracePt t="15324" x="5264150" y="876300"/>
          <p14:tracePt t="15341" x="5187950" y="876300"/>
          <p14:tracePt t="15357" x="5067300" y="876300"/>
          <p14:tracePt t="15374" x="4965700" y="876300"/>
          <p14:tracePt t="15391" x="4864100" y="876300"/>
          <p14:tracePt t="15408" x="4749800" y="876300"/>
          <p14:tracePt t="15410" x="4660900" y="876300"/>
          <p14:tracePt t="15425" x="4559300" y="876300"/>
          <p14:tracePt t="15441" x="4451350" y="882650"/>
          <p14:tracePt t="15458" x="4356100" y="882650"/>
          <p14:tracePt t="15475" x="4254500" y="882650"/>
          <p14:tracePt t="15491" x="4197350" y="882650"/>
          <p14:tracePt t="15508" x="4095750" y="882650"/>
          <p14:tracePt t="15524" x="4000500" y="882650"/>
          <p14:tracePt t="15541" x="3949700" y="882650"/>
          <p14:tracePt t="15558" x="3867150" y="882650"/>
          <p14:tracePt t="15574" x="3803650" y="882650"/>
          <p14:tracePt t="15591" x="3771900" y="882650"/>
          <p14:tracePt t="15608" x="3721100" y="882650"/>
          <p14:tracePt t="15625" x="3689350" y="882650"/>
          <p14:tracePt t="15628" x="3676650" y="882650"/>
          <p14:tracePt t="15641" x="3644900" y="876300"/>
          <p14:tracePt t="15659" x="3606800" y="876300"/>
          <p14:tracePt t="15661" x="3581400" y="876300"/>
          <p14:tracePt t="15676" x="3536950" y="876300"/>
          <p14:tracePt t="15692" x="3467100" y="876300"/>
          <p14:tracePt t="15709" x="3435350" y="869950"/>
          <p14:tracePt t="15725" x="3429000" y="869950"/>
          <p14:tracePt t="15857" x="3454400" y="869950"/>
          <p14:tracePt t="15866" x="3473450" y="869950"/>
          <p14:tracePt t="15875" x="3505200" y="869950"/>
          <p14:tracePt t="15892" x="3562350" y="869950"/>
          <p14:tracePt t="15894" x="3632200" y="869950"/>
          <p14:tracePt t="15909" x="3733800" y="869950"/>
          <p14:tracePt t="15925" x="3911600" y="869950"/>
          <p14:tracePt t="15942" x="4044950" y="869950"/>
          <p14:tracePt t="15959" x="4191000" y="869950"/>
          <p14:tracePt t="15976" x="4318000" y="869950"/>
          <p14:tracePt t="15992" x="4425950" y="869950"/>
          <p14:tracePt t="16008" x="4521200" y="869950"/>
          <p14:tracePt t="16025" x="4603750" y="869950"/>
          <p14:tracePt t="16042" x="4673600" y="869950"/>
          <p14:tracePt t="16058" x="4743450" y="869950"/>
          <p14:tracePt t="16075" x="4806950" y="869950"/>
          <p14:tracePt t="16092" x="4889500" y="869950"/>
          <p14:tracePt t="16109" x="4940300" y="863600"/>
          <p14:tracePt t="16125" x="5029200" y="863600"/>
          <p14:tracePt t="16128" x="5067300" y="863600"/>
          <p14:tracePt t="16143" x="5099050" y="863600"/>
          <p14:tracePt t="16160" x="5251450" y="863600"/>
          <p14:tracePt t="16176" x="5378450" y="863600"/>
          <p14:tracePt t="16192" x="5448300" y="857250"/>
          <p14:tracePt t="16209" x="5562600" y="857250"/>
          <p14:tracePt t="16225" x="5632450" y="850900"/>
          <p14:tracePt t="16242" x="5689600" y="850900"/>
          <p14:tracePt t="16259" x="5784850" y="850900"/>
          <p14:tracePt t="16275" x="5822950" y="850900"/>
          <p14:tracePt t="16292" x="5854700" y="850900"/>
          <p14:tracePt t="16309" x="5892800" y="850900"/>
          <p14:tracePt t="16325" x="5943600" y="844550"/>
          <p14:tracePt t="16328" x="5962650" y="844550"/>
          <p14:tracePt t="16342" x="5981700" y="844550"/>
          <p14:tracePt t="16359" x="6019800" y="838200"/>
          <p14:tracePt t="16375" x="6032500" y="838200"/>
          <p14:tracePt t="16393" x="6083300" y="838200"/>
          <p14:tracePt t="16395" x="6096000" y="838200"/>
          <p14:tracePt t="16410" x="6153150" y="838200"/>
          <p14:tracePt t="16426" x="6184900" y="838200"/>
          <p14:tracePt t="16442" x="6210300" y="838200"/>
          <p14:tracePt t="16504" x="6216650" y="838200"/>
          <p14:tracePt t="16526" x="6235700" y="838200"/>
          <p14:tracePt t="16542" x="6242050" y="838200"/>
          <p14:tracePt t="16559" x="6254750" y="838200"/>
          <p14:tracePt t="16576" x="6261100" y="838200"/>
          <p14:tracePt t="16624" x="6286500" y="838200"/>
          <p14:tracePt t="16625" x="6318250" y="838200"/>
          <p14:tracePt t="16643" x="6375400" y="838200"/>
          <p14:tracePt t="16661" x="6419850" y="838200"/>
          <p14:tracePt t="16677" x="6426200" y="838200"/>
          <p14:tracePt t="17054" x="0" y="0"/>
        </p14:tracePtLst>
        <p14:tracePtLst>
          <p14:tracePt t="19678" x="1314450" y="2476500"/>
          <p14:tracePt t="19778" x="1320800" y="2476500"/>
          <p14:tracePt t="19796" x="1327150" y="2476500"/>
          <p14:tracePt t="19813" x="1333500" y="2476500"/>
          <p14:tracePt t="19830" x="1358900" y="2476500"/>
          <p14:tracePt t="19847" x="1397000" y="2476500"/>
          <p14:tracePt t="19863" x="1454150" y="2476500"/>
          <p14:tracePt t="19880" x="1511300" y="2476500"/>
          <p14:tracePt t="19897" x="1593850" y="2476500"/>
          <p14:tracePt t="19913" x="1663700" y="2470150"/>
          <p14:tracePt t="19930" x="1746250" y="2470150"/>
          <p14:tracePt t="19947" x="1784350" y="2470150"/>
          <p14:tracePt t="19963" x="1816100" y="2470150"/>
          <p14:tracePt t="19980" x="1835150" y="2470150"/>
          <p14:tracePt t="19981" x="1860550" y="2463800"/>
          <p14:tracePt t="19997" x="1892300" y="2463800"/>
          <p14:tracePt t="20014" x="1968500" y="2451100"/>
          <p14:tracePt t="20030" x="2032000" y="2438400"/>
          <p14:tracePt t="20047" x="2101850" y="2432050"/>
          <p14:tracePt t="20064" x="2171700" y="2425700"/>
          <p14:tracePt t="20081" x="2216150" y="2425700"/>
          <p14:tracePt t="20097" x="2260600" y="2425700"/>
          <p14:tracePt t="20114" x="2298700" y="2425700"/>
          <p14:tracePt t="20130" x="2355850" y="2425700"/>
          <p14:tracePt t="20147" x="2425700" y="2425700"/>
          <p14:tracePt t="20163" x="2482850" y="2425700"/>
          <p14:tracePt t="20181" x="2559050" y="2425700"/>
          <p14:tracePt t="20183" x="2590800" y="2425700"/>
          <p14:tracePt t="20197" x="2616200" y="2425700"/>
          <p14:tracePt t="20213" x="2660650" y="2425700"/>
          <p14:tracePt t="20215" x="2692400" y="2425700"/>
          <p14:tracePt t="20230" x="2730500" y="2425700"/>
          <p14:tracePt t="20247" x="2838450" y="2425700"/>
          <p14:tracePt t="20263" x="2889250" y="2425700"/>
          <p14:tracePt t="20280" x="2946400" y="2425700"/>
          <p14:tracePt t="20297" x="3009900" y="2425700"/>
          <p14:tracePt t="20314" x="3048000" y="2419350"/>
          <p14:tracePt t="20331" x="3073400" y="2419350"/>
          <p14:tracePt t="20347" x="3098800" y="2419350"/>
          <p14:tracePt t="20364" x="3117850" y="2419350"/>
          <p14:tracePt t="20380" x="3124200" y="2419350"/>
          <p14:tracePt t="20596" x="3111500" y="2419350"/>
          <p14:tracePt t="20603" x="3092450" y="2419350"/>
          <p14:tracePt t="20614" x="3067050" y="2419350"/>
          <p14:tracePt t="20631" x="3009900" y="2419350"/>
          <p14:tracePt t="20648" x="2895600" y="2419350"/>
          <p14:tracePt t="20650" x="2870200" y="2419350"/>
          <p14:tracePt t="20664" x="2806700" y="2419350"/>
          <p14:tracePt t="20681" x="2641600" y="2425700"/>
          <p14:tracePt t="20697" x="2540000" y="2425700"/>
          <p14:tracePt t="20714" x="2451100" y="2432050"/>
          <p14:tracePt t="20731" x="2374900" y="2438400"/>
          <p14:tracePt t="20747" x="2298700" y="2438400"/>
          <p14:tracePt t="20764" x="2228850" y="2444750"/>
          <p14:tracePt t="20781" x="2165350" y="2444750"/>
          <p14:tracePt t="20797" x="2095500" y="2444750"/>
          <p14:tracePt t="20815" x="2044700" y="2444750"/>
          <p14:tracePt t="20832" x="1949450" y="2444750"/>
          <p14:tracePt t="20848" x="1854200" y="2444750"/>
          <p14:tracePt t="20865" x="1803400" y="2444750"/>
          <p14:tracePt t="20881" x="1739900" y="2451100"/>
          <p14:tracePt t="20883" x="1720850" y="2451100"/>
          <p14:tracePt t="20898" x="1701800" y="2451100"/>
          <p14:tracePt t="20914" x="1663700" y="2451100"/>
          <p14:tracePt t="20931" x="1619250" y="2451100"/>
          <p14:tracePt t="20948" x="1606550" y="2451100"/>
          <p14:tracePt t="20964" x="1587500" y="2451100"/>
          <p14:tracePt t="20981" x="1562100" y="2451100"/>
          <p14:tracePt t="20998" x="1536700" y="2457450"/>
          <p14:tracePt t="21014" x="1473200" y="2463800"/>
          <p14:tracePt t="21031" x="1397000" y="2463800"/>
          <p14:tracePt t="21048" x="1333500" y="2463800"/>
          <p14:tracePt t="21065" x="1295400" y="2463800"/>
          <p14:tracePt t="21082" x="1282700" y="2463800"/>
          <p14:tracePt t="21172" x="1282700" y="2470150"/>
          <p14:tracePt t="21187" x="1282700" y="2476500"/>
          <p14:tracePt t="21198" x="1314450" y="2476500"/>
          <p14:tracePt t="21215" x="1358900" y="2476500"/>
          <p14:tracePt t="21231" x="1447800" y="2476500"/>
          <p14:tracePt t="21248" x="1530350" y="2476500"/>
          <p14:tracePt t="21265" x="1651000" y="2476500"/>
          <p14:tracePt t="21281" x="1752600" y="2476500"/>
          <p14:tracePt t="21299" x="1828800" y="2476500"/>
          <p14:tracePt t="21302" x="1879600" y="2476500"/>
          <p14:tracePt t="21315" x="1917700" y="2482850"/>
          <p14:tracePt t="21333" x="1993900" y="2482850"/>
          <p14:tracePt t="21349" x="2076450" y="2489200"/>
          <p14:tracePt t="21366" x="2139950" y="2489200"/>
          <p14:tracePt t="21368" x="2171700" y="2489200"/>
          <p14:tracePt t="21382" x="2209800" y="2489200"/>
          <p14:tracePt t="21399" x="2279650" y="2489200"/>
          <p14:tracePt t="21401" x="2311400" y="2489200"/>
          <p14:tracePt t="21415" x="2387600" y="2489200"/>
          <p14:tracePt t="21432" x="2476500" y="2482850"/>
          <p14:tracePt t="21448" x="2540000" y="2482850"/>
          <p14:tracePt t="21465" x="2622550" y="2482850"/>
          <p14:tracePt t="21482" x="2679700" y="2476500"/>
          <p14:tracePt t="21499" x="2762250" y="2476500"/>
          <p14:tracePt t="21515" x="2819400" y="2476500"/>
          <p14:tracePt t="21532" x="2876550" y="2476500"/>
          <p14:tracePt t="21550" x="2933700" y="2476500"/>
          <p14:tracePt t="21566" x="2978150" y="2470150"/>
          <p14:tracePt t="21568" x="2990850" y="2470150"/>
          <p14:tracePt t="21583" x="3016250" y="2470150"/>
          <p14:tracePt t="21599" x="3041650" y="2470150"/>
          <p14:tracePt t="21616" x="3054350" y="2470150"/>
          <p14:tracePt t="21808" x="3054350" y="2463800"/>
          <p14:tracePt t="21820" x="3048000" y="2463800"/>
          <p14:tracePt t="21832" x="3022600" y="2463800"/>
          <p14:tracePt t="21849" x="2940050" y="2463800"/>
          <p14:tracePt t="21866" x="2901950" y="2463800"/>
          <p14:tracePt t="21868" x="2857500" y="2463800"/>
          <p14:tracePt t="21882" x="2762250" y="2463800"/>
          <p14:tracePt t="21899" x="2660650" y="2463800"/>
          <p14:tracePt t="21916" x="2559050" y="2463800"/>
          <p14:tracePt t="21932" x="2457450" y="2463800"/>
          <p14:tracePt t="21949" x="2393950" y="2463800"/>
          <p14:tracePt t="21966" x="2324100" y="2470150"/>
          <p14:tracePt t="21982" x="2222500" y="2470150"/>
          <p14:tracePt t="21999" x="2171700" y="2476500"/>
          <p14:tracePt t="22016" x="2120900" y="2482850"/>
          <p14:tracePt t="22033" x="2076450" y="2482850"/>
          <p14:tracePt t="22036" x="2044700" y="2489200"/>
          <p14:tracePt t="22050" x="2032000" y="2489200"/>
          <p14:tracePt t="22066" x="1974850" y="2489200"/>
          <p14:tracePt t="22069" x="1930400" y="2489200"/>
          <p14:tracePt t="22083" x="1866900" y="2489200"/>
          <p14:tracePt t="22100" x="1828800" y="2489200"/>
          <p14:tracePt t="22116" x="1765300" y="2489200"/>
          <p14:tracePt t="22133" x="1714500" y="2489200"/>
          <p14:tracePt t="22149" x="1695450" y="2489200"/>
          <p14:tracePt t="22166" x="1663700" y="2489200"/>
          <p14:tracePt t="22183" x="1657350" y="2489200"/>
          <p14:tracePt t="22199" x="1651000" y="2489200"/>
          <p14:tracePt t="22216" x="1619250" y="2489200"/>
          <p14:tracePt t="22233" x="1562100" y="2489200"/>
          <p14:tracePt t="22249" x="1485900" y="2489200"/>
          <p14:tracePt t="22266" x="1390650" y="2489200"/>
          <p14:tracePt t="22270" x="1346200" y="2489200"/>
          <p14:tracePt t="22283" x="1308100" y="2482850"/>
          <p14:tracePt t="22300" x="1270000" y="2482850"/>
          <p14:tracePt t="22316" x="1263650" y="2482850"/>
          <p14:tracePt t="22435" x="1270000" y="2482850"/>
          <p14:tracePt t="22442" x="1295400" y="2482850"/>
          <p14:tracePt t="22449" x="1346200" y="2482850"/>
          <p14:tracePt t="22466" x="1441450" y="2482850"/>
          <p14:tracePt t="22483" x="1574800" y="2489200"/>
          <p14:tracePt t="22500" x="1746250" y="2489200"/>
          <p14:tracePt t="22503" x="1885950" y="2489200"/>
          <p14:tracePt t="22516" x="1962150" y="2489200"/>
          <p14:tracePt t="22533" x="2120900" y="2489200"/>
          <p14:tracePt t="22536" x="2247900" y="2489200"/>
          <p14:tracePt t="22550" x="2311400" y="2489200"/>
          <p14:tracePt t="22567" x="2419350" y="2489200"/>
          <p14:tracePt t="22584" x="2514600" y="2489200"/>
          <p14:tracePt t="22600" x="2616200" y="2489200"/>
          <p14:tracePt t="22617" x="2692400" y="2489200"/>
          <p14:tracePt t="22633" x="2717800" y="2489200"/>
          <p14:tracePt t="22650" x="2743200" y="2489200"/>
          <p14:tracePt t="22719" x="2749550" y="2489200"/>
          <p14:tracePt t="22720" x="2755900" y="2489200"/>
          <p14:tracePt t="22733" x="2762250" y="2489200"/>
          <p14:tracePt t="22750" x="2794000" y="2489200"/>
          <p14:tracePt t="22767" x="2819400" y="2482850"/>
          <p14:tracePt t="22770" x="2825750" y="2482850"/>
          <p14:tracePt t="22784" x="2832100" y="2482850"/>
          <p14:tracePt t="22787" x="2838450" y="2482850"/>
          <p14:tracePt t="22800" x="2844800" y="2482850"/>
          <p14:tracePt t="22834" x="2851150" y="2482850"/>
          <p14:tracePt t="22867" x="2857500" y="2482850"/>
          <p14:tracePt t="23656" x="2832100" y="2482850"/>
          <p14:tracePt t="23668" x="2813050" y="2482850"/>
          <p14:tracePt t="23684" x="2743200" y="2482850"/>
          <p14:tracePt t="23701" x="2654300" y="2482850"/>
          <p14:tracePt t="23718" x="2571750" y="2482850"/>
          <p14:tracePt t="23720" x="2527300" y="2482850"/>
          <p14:tracePt t="23734" x="2495550" y="2482850"/>
          <p14:tracePt t="23752" x="2387600" y="2482850"/>
          <p14:tracePt t="23769" x="2343150" y="2482850"/>
          <p14:tracePt t="23785" x="2298700" y="2482850"/>
          <p14:tracePt t="23802" x="2260600" y="2489200"/>
          <p14:tracePt t="23818" x="2203450" y="2495550"/>
          <p14:tracePt t="23835" x="2146300" y="2495550"/>
          <p14:tracePt t="23852" x="2063750" y="2501900"/>
          <p14:tracePt t="23868" x="1981200" y="2501900"/>
          <p14:tracePt t="23885" x="1905000" y="2501900"/>
          <p14:tracePt t="23901" x="1866900" y="2501900"/>
          <p14:tracePt t="23918" x="1828800" y="2501900"/>
          <p14:tracePt t="23935" x="1816100" y="2501900"/>
          <p14:tracePt t="23952" x="1803400" y="2501900"/>
          <p14:tracePt t="23968" x="1797050" y="2501900"/>
          <p14:tracePt t="24003" x="1790700" y="2501900"/>
          <p14:tracePt t="24019" x="1784350" y="2501900"/>
          <p14:tracePt t="24035" x="1752600" y="2501900"/>
          <p14:tracePt t="24052" x="1727200" y="2501900"/>
          <p14:tracePt t="24068" x="1689100" y="2501900"/>
          <p14:tracePt t="24085" x="1651000" y="2501900"/>
          <p14:tracePt t="24102" x="1612900" y="2501900"/>
          <p14:tracePt t="24118" x="1593850" y="2501900"/>
          <p14:tracePt t="24135" x="1574800" y="2501900"/>
          <p14:tracePt t="24152" x="1562100" y="2501900"/>
          <p14:tracePt t="24168" x="1555750" y="2501900"/>
          <p14:tracePt t="24228" x="1549400" y="2501900"/>
          <p14:tracePt t="24241" x="1543050" y="2501900"/>
          <p14:tracePt t="24253" x="1511300" y="2501900"/>
          <p14:tracePt t="24268" x="1485900" y="2501900"/>
          <p14:tracePt t="24286" x="1454150" y="2501900"/>
          <p14:tracePt t="24302" x="1447800" y="2501900"/>
          <p14:tracePt t="24318" x="1441450" y="2501900"/>
          <p14:tracePt t="24473" x="1435100" y="2501900"/>
          <p14:tracePt t="24480" x="1428750" y="2501900"/>
          <p14:tracePt t="24503" x="1422400" y="2501900"/>
          <p14:tracePt t="24620" x="1479550" y="2508250"/>
          <p14:tracePt t="24621" x="1530350" y="2508250"/>
          <p14:tracePt t="24635" x="1562100" y="2508250"/>
          <p14:tracePt t="24652" x="1708150" y="2508250"/>
          <p14:tracePt t="24669" x="1987550" y="2514600"/>
          <p14:tracePt t="24686" x="2171700" y="2514600"/>
          <p14:tracePt t="24702" x="2362200" y="2514600"/>
          <p14:tracePt t="24719" x="2559050" y="2514600"/>
          <p14:tracePt t="24737" x="2705100" y="2514600"/>
          <p14:tracePt t="24753" x="2787650" y="2514600"/>
          <p14:tracePt t="24769" x="2813050" y="2514600"/>
          <p14:tracePt t="24972" x="2774950" y="2514600"/>
          <p14:tracePt t="24973" x="0" y="0"/>
        </p14:tracePtLst>
        <p14:tracePtLst>
          <p14:tracePt t="26016" x="1028700" y="3028950"/>
          <p14:tracePt t="26099" x="1035050" y="3028950"/>
          <p14:tracePt t="26121" x="1047750" y="3028950"/>
          <p14:tracePt t="26137" x="1054100" y="3028950"/>
          <p14:tracePt t="26154" x="1073150" y="3028950"/>
          <p14:tracePt t="26171" x="1098550" y="3035300"/>
          <p14:tracePt t="26187" x="1155700" y="3041650"/>
          <p14:tracePt t="26205" x="1200150" y="3041650"/>
          <p14:tracePt t="26221" x="1257300" y="3048000"/>
          <p14:tracePt t="26238" x="1314450" y="3054350"/>
          <p14:tracePt t="26254" x="1339850" y="3054350"/>
          <p14:tracePt t="26271" x="1346200" y="3060700"/>
          <p14:tracePt t="26288" x="1352550" y="3060700"/>
          <p14:tracePt t="26304" x="1358900" y="3060700"/>
          <p14:tracePt t="26338" x="1384300" y="3060700"/>
          <p14:tracePt t="26354" x="1403350" y="3060700"/>
          <p14:tracePt t="26371" x="1447800" y="3060700"/>
          <p14:tracePt t="26388" x="1504950" y="3060700"/>
          <p14:tracePt t="26404" x="1536700" y="3060700"/>
          <p14:tracePt t="26421" x="1587500" y="3060700"/>
          <p14:tracePt t="26438" x="1612900" y="3060700"/>
          <p14:tracePt t="26455" x="1657350" y="3060700"/>
          <p14:tracePt t="26472" x="1676400" y="3060700"/>
          <p14:tracePt t="26488" x="1695450" y="3060700"/>
          <p14:tracePt t="26505" x="1714500" y="3060700"/>
          <p14:tracePt t="26521" x="1739900" y="3060700"/>
          <p14:tracePt t="26538" x="1771650" y="3060700"/>
          <p14:tracePt t="26541" x="1790700" y="3060700"/>
          <p14:tracePt t="26555" x="1803400" y="3060700"/>
          <p14:tracePt t="26571" x="1854200" y="3060700"/>
          <p14:tracePt t="26588" x="1879600" y="3060700"/>
          <p14:tracePt t="26605" x="1898650" y="3060700"/>
          <p14:tracePt t="26621" x="1911350" y="3060700"/>
          <p14:tracePt t="26638" x="1917700" y="3060700"/>
          <p14:tracePt t="26655" x="1924050" y="3060700"/>
          <p14:tracePt t="26688" x="1936750" y="3060700"/>
          <p14:tracePt t="26705" x="1949450" y="3060700"/>
          <p14:tracePt t="26708" x="1968500" y="3060700"/>
          <p14:tracePt t="26722" x="1974850" y="3060700"/>
          <p14:tracePt t="26739" x="2000250" y="3060700"/>
          <p14:tracePt t="26745" x="2012950" y="3060700"/>
          <p14:tracePt t="26755" x="2025650" y="3060700"/>
          <p14:tracePt t="26772" x="2051050" y="3060700"/>
          <p14:tracePt t="26773" x="2057400" y="3060700"/>
          <p14:tracePt t="26788" x="2070100" y="3060700"/>
          <p14:tracePt t="26805" x="2076450" y="3060700"/>
          <p14:tracePt t="26806" x="2095500" y="3060700"/>
          <p14:tracePt t="26838" x="2114550" y="3060700"/>
          <p14:tracePt t="26855" x="2127250" y="3060700"/>
          <p14:tracePt t="26872" x="2133600" y="3060700"/>
          <p14:tracePt t="26888" x="2139950" y="3060700"/>
          <p14:tracePt t="26905" x="2146300" y="3060700"/>
          <p14:tracePt t="26922" x="2171700" y="3060700"/>
          <p14:tracePt t="26938" x="2184400" y="3060700"/>
          <p14:tracePt t="26943" x="2197100" y="3060700"/>
          <p14:tracePt t="26955" x="2203450" y="3060700"/>
          <p14:tracePt t="26973" x="2228850" y="3060700"/>
          <p14:tracePt t="26990" x="2266950" y="3060700"/>
          <p14:tracePt t="27005" x="2292350" y="3060700"/>
          <p14:tracePt t="27022" x="2305050" y="3060700"/>
          <p14:tracePt t="27039" x="2330450" y="3060700"/>
          <p14:tracePt t="27041" x="2343150" y="3060700"/>
          <p14:tracePt t="27056" x="2362200" y="3060700"/>
          <p14:tracePt t="27072" x="2387600" y="3060700"/>
          <p14:tracePt t="27089" x="2406650" y="3060700"/>
          <p14:tracePt t="27105" x="2432050" y="3060700"/>
          <p14:tracePt t="27122" x="2463800" y="3060700"/>
          <p14:tracePt t="27139" x="2489200" y="3060700"/>
          <p14:tracePt t="27155" x="2520950" y="3054350"/>
          <p14:tracePt t="27172" x="2546350" y="3054350"/>
          <p14:tracePt t="27189" x="2578100" y="3054350"/>
          <p14:tracePt t="27206" x="2603500" y="3054350"/>
          <p14:tracePt t="27209" x="2616200" y="3054350"/>
          <p14:tracePt t="27222" x="2628900" y="3054350"/>
          <p14:tracePt t="27240" x="2654300" y="3054350"/>
          <p14:tracePt t="27255" x="2679700" y="3054350"/>
          <p14:tracePt t="27272" x="2705100" y="3054350"/>
          <p14:tracePt t="27289" x="2730500" y="3048000"/>
          <p14:tracePt t="27306" x="2762250" y="3048000"/>
          <p14:tracePt t="27322" x="2800350" y="3048000"/>
          <p14:tracePt t="27339" x="2825750" y="3048000"/>
          <p14:tracePt t="27356" x="2876550" y="3048000"/>
          <p14:tracePt t="27372" x="2933700" y="3048000"/>
          <p14:tracePt t="27389" x="2990850" y="3048000"/>
          <p14:tracePt t="27406" x="3035300" y="3048000"/>
          <p14:tracePt t="27423" x="3067050" y="3048000"/>
          <p14:tracePt t="27439" x="3098800" y="3048000"/>
          <p14:tracePt t="27457" x="3117850" y="3048000"/>
          <p14:tracePt t="27458" x="3136900" y="3041650"/>
          <p14:tracePt t="27473" x="3143250" y="3041650"/>
          <p14:tracePt t="27491" x="3181350" y="3035300"/>
          <p14:tracePt t="27506" x="3213100" y="3035300"/>
          <p14:tracePt t="27522" x="3251200" y="3028950"/>
          <p14:tracePt t="27539" x="3289300" y="3028950"/>
          <p14:tracePt t="27556" x="3333750" y="3028950"/>
          <p14:tracePt t="27573" x="3378200" y="3028950"/>
          <p14:tracePt t="27589" x="3429000" y="3022600"/>
          <p14:tracePt t="27606" x="3486150" y="3016250"/>
          <p14:tracePt t="27623" x="3530600" y="3016250"/>
          <p14:tracePt t="27639" x="3562350" y="3009900"/>
          <p14:tracePt t="27656" x="3581400" y="3009900"/>
          <p14:tracePt t="27673" x="3613150" y="3009900"/>
          <p14:tracePt t="27690" x="3619500" y="3009900"/>
          <p14:tracePt t="27692" x="3625850" y="3009900"/>
          <p14:tracePt t="27707" x="3632200" y="3009900"/>
          <p14:tracePt t="27724" x="3644900" y="3009900"/>
          <p14:tracePt t="27726" x="3651250" y="3009900"/>
          <p14:tracePt t="27742" x="3663950" y="3009900"/>
          <p14:tracePt t="27756" x="3683000" y="3009900"/>
          <p14:tracePt t="27773" x="3695700" y="3009900"/>
          <p14:tracePt t="27789" x="3714750" y="3009900"/>
          <p14:tracePt t="27806" x="3752850" y="3009900"/>
          <p14:tracePt t="27823" x="3784600" y="3009900"/>
          <p14:tracePt t="27840" x="3803650" y="3009900"/>
          <p14:tracePt t="27856" x="3816350" y="3003550"/>
          <p14:tracePt t="27873" x="3835400" y="3003550"/>
          <p14:tracePt t="27890" x="3848100" y="3003550"/>
          <p14:tracePt t="27906" x="3854450" y="3003550"/>
          <p14:tracePt t="27923" x="3873500" y="3003550"/>
          <p14:tracePt t="27940" x="3892550" y="3003550"/>
          <p14:tracePt t="27957" x="3911600" y="3003550"/>
          <p14:tracePt t="27958" x="3917950" y="3003550"/>
          <p14:tracePt t="27974" x="3930650" y="3003550"/>
          <p14:tracePt t="27990" x="3943350" y="3003550"/>
          <p14:tracePt t="28006" x="3956050" y="3003550"/>
          <p14:tracePt t="28023" x="3968750" y="3003550"/>
          <p14:tracePt t="28040" x="3981450" y="3003550"/>
          <p14:tracePt t="28056" x="4013200" y="3003550"/>
          <p14:tracePt t="28073" x="4025900" y="3003550"/>
          <p14:tracePt t="28090" x="4038600" y="3003550"/>
          <p14:tracePt t="28107" x="4044950" y="3003550"/>
          <p14:tracePt t="28123" x="4051300" y="3003550"/>
          <p14:tracePt t="28157" x="4057650" y="3003550"/>
          <p14:tracePt t="28448" x="4044950" y="3003550"/>
          <p14:tracePt t="28455" x="4038600" y="3003550"/>
          <p14:tracePt t="28462" x="4025900" y="3003550"/>
          <p14:tracePt t="28474" x="4000500" y="3003550"/>
          <p14:tracePt t="28490" x="3962400" y="3003550"/>
          <p14:tracePt t="28507" x="3917950" y="3016250"/>
          <p14:tracePt t="28524" x="3879850" y="3022600"/>
          <p14:tracePt t="28540" x="3841750" y="3022600"/>
          <p14:tracePt t="28557" x="3797300" y="3028950"/>
          <p14:tracePt t="28574" x="3746500" y="3035300"/>
          <p14:tracePt t="28591" x="3676650" y="3035300"/>
          <p14:tracePt t="28607" x="3568700" y="3035300"/>
          <p14:tracePt t="28624" x="3486150" y="3035300"/>
          <p14:tracePt t="28640" x="3390900" y="3035300"/>
          <p14:tracePt t="28657" x="3282950" y="3035300"/>
          <p14:tracePt t="28660" x="3238500" y="3035300"/>
          <p14:tracePt t="28675" x="3136900" y="3041650"/>
          <p14:tracePt t="28692" x="3067050" y="3041650"/>
          <p14:tracePt t="28708" x="2978150" y="3048000"/>
          <p14:tracePt t="28724" x="2901950" y="3048000"/>
          <p14:tracePt t="28742" x="2787650" y="3054350"/>
          <p14:tracePt t="28757" x="2711450" y="3054350"/>
          <p14:tracePt t="28774" x="2616200" y="3060700"/>
          <p14:tracePt t="28791" x="2514600" y="3060700"/>
          <p14:tracePt t="28807" x="2406650" y="3060700"/>
          <p14:tracePt t="28824" x="2286000" y="3060700"/>
          <p14:tracePt t="28841" x="2184400" y="3060700"/>
          <p14:tracePt t="28858" x="2095500" y="3060700"/>
          <p14:tracePt t="28874" x="2019300" y="3060700"/>
          <p14:tracePt t="28876" x="2000250" y="3060700"/>
          <p14:tracePt t="28891" x="1962150" y="3060700"/>
          <p14:tracePt t="28909" x="1898650" y="3060700"/>
          <p14:tracePt t="28925" x="1866900" y="3060700"/>
          <p14:tracePt t="28941" x="1828800" y="3060700"/>
          <p14:tracePt t="28959" x="1803400" y="3060700"/>
          <p14:tracePt t="28975" x="1784350" y="3060700"/>
          <p14:tracePt t="28991" x="1771650" y="3060700"/>
          <p14:tracePt t="29008" x="1752600" y="3060700"/>
          <p14:tracePt t="29024" x="1733550" y="3060700"/>
          <p14:tracePt t="29041" x="1708150" y="3060700"/>
          <p14:tracePt t="29058" x="1682750" y="3060700"/>
          <p14:tracePt t="29074" x="1657350" y="3060700"/>
          <p14:tracePt t="29091" x="1619250" y="3060700"/>
          <p14:tracePt t="29108" x="1600200" y="3060700"/>
          <p14:tracePt t="29110" x="1593850" y="3060700"/>
          <p14:tracePt t="29253" x="1625600" y="3067050"/>
          <p14:tracePt t="29259" x="1663700" y="3067050"/>
          <p14:tracePt t="29275" x="1758950" y="3073400"/>
          <p14:tracePt t="29291" x="1873250" y="3079750"/>
          <p14:tracePt t="29308" x="1987550" y="3079750"/>
          <p14:tracePt t="29325" x="2127250" y="3079750"/>
          <p14:tracePt t="29341" x="2222500" y="3086100"/>
          <p14:tracePt t="29358" x="2260600" y="3086100"/>
          <p14:tracePt t="29461" x="2266950" y="3086100"/>
          <p14:tracePt t="29468" x="2273300" y="3086100"/>
          <p14:tracePt t="29492" x="2305050" y="3086100"/>
          <p14:tracePt t="29508" x="2336800" y="3086100"/>
          <p14:tracePt t="29525" x="2381250" y="3086100"/>
          <p14:tracePt t="29542" x="2413000" y="3086100"/>
          <p14:tracePt t="29544" x="2438400" y="3086100"/>
          <p14:tracePt t="29558" x="2444750" y="3086100"/>
          <p14:tracePt t="29575" x="2470150" y="3086100"/>
          <p14:tracePt t="29592" x="2508250" y="3086100"/>
          <p14:tracePt t="29608" x="2540000" y="3086100"/>
          <p14:tracePt t="29610" x="2565400" y="3086100"/>
          <p14:tracePt t="29625" x="2578100" y="3086100"/>
          <p14:tracePt t="29642" x="2628900" y="3079750"/>
          <p14:tracePt t="29659" x="2647950" y="3079750"/>
          <p14:tracePt t="29675" x="2679700" y="3079750"/>
          <p14:tracePt t="29692" x="2711450" y="3079750"/>
          <p14:tracePt t="29708" x="2736850" y="3079750"/>
          <p14:tracePt t="29726" x="2768600" y="3079750"/>
          <p14:tracePt t="29743" x="2794000" y="3079750"/>
          <p14:tracePt t="29748" x="2806700" y="3079750"/>
          <p14:tracePt t="29759" x="2813050" y="3079750"/>
          <p14:tracePt t="29775" x="2844800" y="3079750"/>
          <p14:tracePt t="29778" x="2857500" y="3079750"/>
          <p14:tracePt t="29792" x="2870200" y="3079750"/>
          <p14:tracePt t="29809" x="2927350" y="3079750"/>
          <p14:tracePt t="29810" x="2946400" y="3079750"/>
          <p14:tracePt t="29825" x="2984500" y="3079750"/>
          <p14:tracePt t="29842" x="3003550" y="3079750"/>
          <p14:tracePt t="29844" x="3022600" y="3079750"/>
          <p14:tracePt t="29859" x="3073400" y="3079750"/>
          <p14:tracePt t="29876" x="3092450" y="3079750"/>
          <p14:tracePt t="29893" x="3111500" y="3079750"/>
          <p14:tracePt t="29909" x="3124200" y="3079750"/>
          <p14:tracePt t="29926" x="3155950" y="3079750"/>
          <p14:tracePt t="29942" x="3175000" y="3079750"/>
          <p14:tracePt t="29959" x="3200400" y="3079750"/>
          <p14:tracePt t="29975" x="3232150" y="3079750"/>
          <p14:tracePt t="29992" x="3257550" y="3079750"/>
          <p14:tracePt t="30009" x="3282950" y="3079750"/>
          <p14:tracePt t="30025" x="3308350" y="3079750"/>
          <p14:tracePt t="30042" x="3333750" y="3079750"/>
          <p14:tracePt t="30045" x="3340100" y="3079750"/>
          <p14:tracePt t="30059" x="3352800" y="3079750"/>
          <p14:tracePt t="30076" x="3378200" y="3079750"/>
          <p14:tracePt t="30092" x="3384550" y="3079750"/>
          <p14:tracePt t="30109" x="3416300" y="3079750"/>
          <p14:tracePt t="30126" x="3441700" y="3079750"/>
          <p14:tracePt t="30143" x="3473450" y="3079750"/>
          <p14:tracePt t="30160" x="3505200" y="3079750"/>
          <p14:tracePt t="30176" x="3524250" y="3079750"/>
          <p14:tracePt t="30192" x="3543300" y="3079750"/>
          <p14:tracePt t="30210" x="3549650" y="3079750"/>
          <p14:tracePt t="30242" x="3556000" y="3079750"/>
          <p14:tracePt t="30259" x="3568700" y="3079750"/>
          <p14:tracePt t="30276" x="3600450" y="3079750"/>
          <p14:tracePt t="30278" x="3613150" y="3079750"/>
          <p14:tracePt t="30293" x="3625850" y="3079750"/>
          <p14:tracePt t="30310" x="3663950" y="3079750"/>
          <p14:tracePt t="30326" x="3683000" y="3079750"/>
          <p14:tracePt t="30343" x="3695700" y="3079750"/>
          <p14:tracePt t="30360" x="3714750" y="3079750"/>
          <p14:tracePt t="30376" x="3727450" y="3079750"/>
          <p14:tracePt t="30394" x="3752850" y="3079750"/>
          <p14:tracePt t="30410" x="3765550" y="3079750"/>
          <p14:tracePt t="30427" x="3790950" y="3079750"/>
          <p14:tracePt t="30443" x="3797300" y="3079750"/>
          <p14:tracePt t="30460" x="3816350" y="3079750"/>
          <p14:tracePt t="30476" x="3829050" y="3079750"/>
          <p14:tracePt t="30493" x="3848100" y="3079750"/>
          <p14:tracePt t="30509" x="3860800" y="3079750"/>
          <p14:tracePt t="30526" x="3873500" y="3079750"/>
          <p14:tracePt t="30528" x="3879850" y="3079750"/>
          <p14:tracePt t="30560" x="3886200" y="3079750"/>
          <p14:tracePt t="30593" x="3898900" y="3079750"/>
          <p14:tracePt t="30610" x="3917950" y="3073400"/>
          <p14:tracePt t="30626" x="3937000" y="3073400"/>
          <p14:tracePt t="30643" x="3949700" y="3073400"/>
          <p14:tracePt t="30661" x="3968750" y="3073400"/>
          <p14:tracePt t="30677" x="3981450" y="3073400"/>
          <p14:tracePt t="30693" x="4000500" y="3073400"/>
          <p14:tracePt t="30710" x="4013200" y="3073400"/>
          <p14:tracePt t="30727" x="4019550" y="3073400"/>
          <p14:tracePt t="30743" x="4032250" y="3067050"/>
          <p14:tracePt t="31958" x="0" y="0"/>
        </p14:tracePtLst>
        <p14:tracePtLst>
          <p14:tracePt t="44190" x="1638300" y="4267200"/>
          <p14:tracePt t="44199" x="1663700" y="4267200"/>
          <p14:tracePt t="44208" x="1701800" y="4279900"/>
          <p14:tracePt t="44216" x="1739900" y="4292600"/>
          <p14:tracePt t="44226" x="1784350" y="4305300"/>
          <p14:tracePt t="44243" x="1885950" y="4330700"/>
          <p14:tracePt t="44260" x="2006600" y="4356100"/>
          <p14:tracePt t="44261" x="2070100" y="4362450"/>
          <p14:tracePt t="44277" x="2165350" y="4362450"/>
          <p14:tracePt t="44293" x="2241550" y="4362450"/>
          <p14:tracePt t="44310" x="2393950" y="4362450"/>
          <p14:tracePt t="44326" x="2489200" y="4362450"/>
          <p14:tracePt t="44343" x="2559050" y="4362450"/>
          <p14:tracePt t="44360" x="2584450" y="4362450"/>
          <p14:tracePt t="44376" x="2597150" y="4356100"/>
          <p14:tracePt t="44393" x="2603500" y="4356100"/>
          <p14:tracePt t="44410" x="2609850" y="4349750"/>
          <p14:tracePt t="44427" x="2616200" y="4337050"/>
          <p14:tracePt t="44443" x="2635250" y="4305300"/>
          <p14:tracePt t="44460" x="2654300" y="4267200"/>
          <p14:tracePt t="44462" x="2673350" y="4248150"/>
          <p14:tracePt t="44477" x="2679700" y="4235450"/>
          <p14:tracePt t="44493" x="2698750" y="4197350"/>
          <p14:tracePt t="44495" x="2698750" y="4191000"/>
          <p14:tracePt t="44510" x="2705100" y="4178300"/>
          <p14:tracePt t="44527" x="2705100" y="4165600"/>
          <p14:tracePt t="44543" x="2705100" y="4146550"/>
          <p14:tracePt t="44560" x="2705100" y="4140200"/>
          <p14:tracePt t="44577" x="2705100" y="4114800"/>
          <p14:tracePt t="44593" x="2679700" y="4089400"/>
          <p14:tracePt t="44610" x="2641600" y="4051300"/>
          <p14:tracePt t="44627" x="2616200" y="4025900"/>
          <p14:tracePt t="44644" x="2584450" y="4006850"/>
          <p14:tracePt t="44661" x="2559050" y="3994150"/>
          <p14:tracePt t="44677" x="2527300" y="3981450"/>
          <p14:tracePt t="44694" x="2508250" y="3981450"/>
          <p14:tracePt t="44711" x="2476500" y="3975100"/>
          <p14:tracePt t="44727" x="2444750" y="3975100"/>
          <p14:tracePt t="44745" x="2400300" y="3968750"/>
          <p14:tracePt t="44750" x="2374900" y="3968750"/>
          <p14:tracePt t="44761" x="2336800" y="3962400"/>
          <p14:tracePt t="44777" x="2286000" y="3943350"/>
          <p14:tracePt t="44794" x="2241550" y="3937000"/>
          <p14:tracePt t="44810" x="2197100" y="3924300"/>
          <p14:tracePt t="44827" x="2133600" y="3917950"/>
          <p14:tracePt t="44844" x="2114550" y="3911600"/>
          <p14:tracePt t="44860" x="2089150" y="3905250"/>
          <p14:tracePt t="44877" x="2057400" y="3905250"/>
          <p14:tracePt t="44894" x="2019300" y="3905250"/>
          <p14:tracePt t="44897" x="2006600" y="3905250"/>
          <p14:tracePt t="44910" x="1974850" y="3905250"/>
          <p14:tracePt t="44928" x="1943100" y="3905250"/>
          <p14:tracePt t="44944" x="1879600" y="3911600"/>
          <p14:tracePt t="44961" x="1797050" y="3911600"/>
          <p14:tracePt t="44978" x="1765300" y="3911600"/>
          <p14:tracePt t="44979" x="1727200" y="3911600"/>
          <p14:tracePt t="44994" x="1708150" y="3917950"/>
          <p14:tracePt t="45011" x="1682750" y="3917950"/>
          <p14:tracePt t="45027" x="1644650" y="3930650"/>
          <p14:tracePt t="45044" x="1612900" y="3956050"/>
          <p14:tracePt t="45061" x="1587500" y="3981450"/>
          <p14:tracePt t="45077" x="1555750" y="4013200"/>
          <p14:tracePt t="45094" x="1511300" y="4057650"/>
          <p14:tracePt t="45111" x="1479550" y="4095750"/>
          <p14:tracePt t="45127" x="1460500" y="4127500"/>
          <p14:tracePt t="45144" x="1454150" y="4146550"/>
          <p14:tracePt t="45161" x="1447800" y="4171950"/>
          <p14:tracePt t="45178" x="1447800" y="4191000"/>
          <p14:tracePt t="45179" x="1447800" y="4203700"/>
          <p14:tracePt t="45194" x="1460500" y="4235450"/>
          <p14:tracePt t="45211" x="1485900" y="4267200"/>
          <p14:tracePt t="45228" x="1492250" y="4279900"/>
          <p14:tracePt t="45245" x="1543050" y="4324350"/>
          <p14:tracePt t="45261" x="1587500" y="4343400"/>
          <p14:tracePt t="45278" x="1631950" y="4368800"/>
          <p14:tracePt t="45294" x="1682750" y="4387850"/>
          <p14:tracePt t="45311" x="1771650" y="4400550"/>
          <p14:tracePt t="45328" x="1866900" y="4406900"/>
          <p14:tracePt t="45344" x="2012950" y="4406900"/>
          <p14:tracePt t="45361" x="2120900" y="4406900"/>
          <p14:tracePt t="45378" x="2273300" y="4406900"/>
          <p14:tracePt t="45395" x="2362200" y="4406900"/>
          <p14:tracePt t="45411" x="2438400" y="4394200"/>
          <p14:tracePt t="45413" x="2457450" y="4387850"/>
          <p14:tracePt t="45428" x="2476500" y="4387850"/>
          <p14:tracePt t="45445" x="2501900" y="4368800"/>
          <p14:tracePt t="45462" x="2520950" y="4343400"/>
          <p14:tracePt t="45479" x="2546350" y="4318000"/>
          <p14:tracePt t="45495" x="2565400" y="4292600"/>
          <p14:tracePt t="45511" x="2590800" y="4260850"/>
          <p14:tracePt t="45528" x="2603500" y="4235450"/>
          <p14:tracePt t="45545" x="2616200" y="4210050"/>
          <p14:tracePt t="45561" x="2622550" y="4178300"/>
          <p14:tracePt t="45578" x="2622550" y="4159250"/>
          <p14:tracePt t="45595" x="2622550" y="4133850"/>
          <p14:tracePt t="45611" x="2622550" y="4108450"/>
          <p14:tracePt t="45629" x="2622550" y="4083050"/>
          <p14:tracePt t="45645" x="2597150" y="4044950"/>
          <p14:tracePt t="45647" x="2584450" y="4032250"/>
          <p14:tracePt t="45662" x="2571750" y="4019550"/>
          <p14:tracePt t="45679" x="2482850" y="3956050"/>
          <p14:tracePt t="45695" x="2457450" y="3943350"/>
          <p14:tracePt t="45712" x="2400300" y="3917950"/>
          <p14:tracePt t="45729" x="2343150" y="3905250"/>
          <p14:tracePt t="45746" x="2311400" y="3905250"/>
          <p14:tracePt t="45762" x="2254250" y="3898900"/>
          <p14:tracePt t="45778" x="2216150" y="3898900"/>
          <p14:tracePt t="45795" x="2146300" y="3892550"/>
          <p14:tracePt t="45812" x="2114550" y="3892550"/>
          <p14:tracePt t="45828" x="2082800" y="3892550"/>
          <p14:tracePt t="45845" x="2012950" y="3886200"/>
          <p14:tracePt t="45862" x="1968500" y="3886200"/>
          <p14:tracePt t="45879" x="1930400" y="3886200"/>
          <p14:tracePt t="45881" x="1885950" y="3886200"/>
          <p14:tracePt t="45895" x="1866900" y="3886200"/>
          <p14:tracePt t="45912" x="1828800" y="3886200"/>
          <p14:tracePt t="45929" x="1797050" y="3886200"/>
          <p14:tracePt t="45945" x="1771650" y="3886200"/>
          <p14:tracePt t="45989" x="1670050" y="3930650"/>
          <p14:tracePt t="45996" x="1657350" y="3943350"/>
          <p14:tracePt t="46015" x="1619250" y="3956050"/>
          <p14:tracePt t="46029" x="1593850" y="3975100"/>
          <p14:tracePt t="46045" x="1568450" y="4000500"/>
          <p14:tracePt t="46051" x="1555750" y="4006850"/>
          <p14:tracePt t="46062" x="1549400" y="4019550"/>
          <p14:tracePt t="46079" x="1517650" y="4044950"/>
          <p14:tracePt t="46095" x="1498600" y="4064000"/>
          <p14:tracePt t="46112" x="1492250" y="4083050"/>
          <p14:tracePt t="46129" x="1479550" y="4102100"/>
          <p14:tracePt t="46146" x="1479550" y="4108450"/>
          <p14:tracePt t="46148" x="1479550" y="4121150"/>
          <p14:tracePt t="46162" x="1479550" y="4140200"/>
          <p14:tracePt t="46179" x="1485900" y="4165600"/>
          <p14:tracePt t="46195" x="1498600" y="4197350"/>
          <p14:tracePt t="46213" x="1524000" y="4248150"/>
          <p14:tracePt t="46229" x="1549400" y="4279900"/>
          <p14:tracePt t="46246" x="1587500" y="4311650"/>
          <p14:tracePt t="46262" x="1619250" y="4343400"/>
          <p14:tracePt t="46279" x="1663700" y="4356100"/>
          <p14:tracePt t="46295" x="1752600" y="4368800"/>
          <p14:tracePt t="46312" x="1847850" y="4368800"/>
          <p14:tracePt t="46314" x="1930400" y="4368800"/>
          <p14:tracePt t="46329" x="2012950" y="4368800"/>
          <p14:tracePt t="46346" x="2120900" y="4368800"/>
          <p14:tracePt t="46347" x="2190750" y="4368800"/>
          <p14:tracePt t="46363" x="2209800" y="4368800"/>
          <p14:tracePt t="46380" x="2273300" y="4368800"/>
          <p14:tracePt t="46396" x="2317750" y="4368800"/>
          <p14:tracePt t="46398" x="2330450" y="4368800"/>
          <p14:tracePt t="46413" x="2343150" y="4368800"/>
          <p14:tracePt t="46430" x="2355850" y="4362450"/>
          <p14:tracePt t="46446" x="2368550" y="4362450"/>
          <p14:tracePt t="46463" x="2444750" y="4330700"/>
          <p14:tracePt t="46479" x="2514600" y="4305300"/>
          <p14:tracePt t="46496" x="2571750" y="4286250"/>
          <p14:tracePt t="46513" x="2603500" y="4267200"/>
          <p14:tracePt t="46529" x="2622550" y="4254500"/>
          <p14:tracePt t="46546" x="2635250" y="4248150"/>
          <p14:tracePt t="46563" x="2635250" y="4235450"/>
          <p14:tracePt t="46579" x="2641600" y="4216400"/>
          <p14:tracePt t="46596" x="2647950" y="4171950"/>
          <p14:tracePt t="46613" x="2654300" y="4152900"/>
          <p14:tracePt t="46630" x="2654300" y="4108450"/>
          <p14:tracePt t="46646" x="2654300" y="4076700"/>
          <p14:tracePt t="46663" x="2647950" y="4044950"/>
          <p14:tracePt t="46679" x="2622550" y="4006850"/>
          <p14:tracePt t="46696" x="2590800" y="3981450"/>
          <p14:tracePt t="46713" x="2559050" y="3956050"/>
          <p14:tracePt t="46729" x="2514600" y="3930650"/>
          <p14:tracePt t="46746" x="2489200" y="3917950"/>
          <p14:tracePt t="46763" x="2451100" y="3905250"/>
          <p14:tracePt t="46779" x="2425700" y="3892550"/>
          <p14:tracePt t="46796" x="2387600" y="3873500"/>
          <p14:tracePt t="46813" x="2343150" y="3867150"/>
          <p14:tracePt t="46829" x="2305050" y="3854450"/>
          <p14:tracePt t="46831" x="2273300" y="3848100"/>
          <p14:tracePt t="46846" x="2222500" y="3841750"/>
          <p14:tracePt t="46863" x="2178050" y="3835400"/>
          <p14:tracePt t="46880" x="2120900" y="3829050"/>
          <p14:tracePt t="46897" x="2070100" y="3829050"/>
          <p14:tracePt t="46913" x="2012950" y="3829050"/>
          <p14:tracePt t="46930" x="1955800" y="3829050"/>
          <p14:tracePt t="46946" x="1892300" y="3829050"/>
          <p14:tracePt t="46963" x="1835150" y="3835400"/>
          <p14:tracePt t="46980" x="1803400" y="3841750"/>
          <p14:tracePt t="46996" x="1771650" y="3854450"/>
          <p14:tracePt t="47013" x="1746250" y="3854450"/>
          <p14:tracePt t="47030" x="1720850" y="3867150"/>
          <p14:tracePt t="47046" x="1701800" y="3873500"/>
          <p14:tracePt t="47063" x="1689100" y="3879850"/>
          <p14:tracePt t="47065" x="1676400" y="3879850"/>
          <p14:tracePt t="47080" x="1670050" y="3886200"/>
          <p14:tracePt t="47097" x="1644650" y="3911600"/>
          <p14:tracePt t="47113" x="1612900" y="3937000"/>
          <p14:tracePt t="47130" x="1574800" y="3962400"/>
          <p14:tracePt t="47147" x="1549400" y="3987800"/>
          <p14:tracePt t="47164" x="1517650" y="4013200"/>
          <p14:tracePt t="47180" x="1498600" y="4025900"/>
          <p14:tracePt t="47197" x="1498600" y="4032250"/>
          <p14:tracePt t="47213" x="1492250" y="4044950"/>
          <p14:tracePt t="47230" x="1492250" y="4051300"/>
          <p14:tracePt t="47247" x="1479550" y="4083050"/>
          <p14:tracePt t="47263" x="1473200" y="4102100"/>
          <p14:tracePt t="47280" x="1473200" y="4152900"/>
          <p14:tracePt t="47297" x="1466850" y="4178300"/>
          <p14:tracePt t="47299" x="1466850" y="4210050"/>
          <p14:tracePt t="47313" x="1466850" y="4216400"/>
          <p14:tracePt t="47330" x="1466850" y="4260850"/>
          <p14:tracePt t="47364" x="1479550" y="4286250"/>
          <p14:tracePt t="47380" x="1492250" y="4292600"/>
          <p14:tracePt t="47397" x="1524000" y="4311650"/>
          <p14:tracePt t="47414" x="1555750" y="4318000"/>
          <p14:tracePt t="47430" x="1657350" y="4324350"/>
          <p14:tracePt t="47447" x="1797050" y="4337050"/>
          <p14:tracePt t="47464" x="1917700" y="4349750"/>
          <p14:tracePt t="47480" x="2038350" y="4362450"/>
          <p14:tracePt t="47497" x="2133600" y="4381500"/>
          <p14:tracePt t="47514" x="2190750" y="4394200"/>
          <p14:tracePt t="47530" x="2209800" y="4400550"/>
          <p14:tracePt t="47547" x="2228850" y="4400550"/>
          <p14:tracePt t="47564" x="2260600" y="4400550"/>
          <p14:tracePt t="47580" x="2305050" y="4387850"/>
          <p14:tracePt t="47598" x="2349500" y="4368800"/>
          <p14:tracePt t="47614" x="2400300" y="4349750"/>
          <p14:tracePt t="47631" x="2425700" y="4330700"/>
          <p14:tracePt t="47632" x="2438400" y="4330700"/>
          <p14:tracePt t="47647" x="2444750" y="4324350"/>
          <p14:tracePt t="47664" x="2451100" y="4318000"/>
          <p14:tracePt t="47681" x="2476500" y="4292600"/>
          <p14:tracePt t="47697" x="2489200" y="4273550"/>
          <p14:tracePt t="47714" x="2495550" y="4260850"/>
          <p14:tracePt t="47731" x="2508250" y="4254500"/>
          <p14:tracePt t="48043" x="0" y="0"/>
        </p14:tracePtLst>
        <p14:tracePtLst>
          <p14:tracePt t="61914" x="1301750" y="4660900"/>
          <p14:tracePt t="61923" x="1314450" y="4667250"/>
          <p14:tracePt t="61952" x="1333500" y="4673600"/>
          <p14:tracePt t="61967" x="1339850" y="4679950"/>
          <p14:tracePt t="61982" x="1346200" y="4679950"/>
          <p14:tracePt t="61998" x="1384300" y="4679950"/>
          <p14:tracePt t="62015" x="1441450" y="4686300"/>
          <p14:tracePt t="62016" x="1479550" y="4686300"/>
          <p14:tracePt t="62032" x="1555750" y="4692650"/>
          <p14:tracePt t="62048" x="1644650" y="4705350"/>
          <p14:tracePt t="62065" x="1714500" y="4718050"/>
          <p14:tracePt t="62082" x="1758950" y="4730750"/>
          <p14:tracePt t="62098" x="1797050" y="4737100"/>
          <p14:tracePt t="62115" x="1854200" y="4737100"/>
          <p14:tracePt t="62128" x="1898650" y="4743450"/>
          <p14:tracePt t="62137" x="1917700" y="4743450"/>
          <p14:tracePt t="62149" x="1955800" y="4749800"/>
          <p14:tracePt t="62165" x="1993900" y="4749800"/>
          <p14:tracePt t="62182" x="2057400" y="4749800"/>
          <p14:tracePt t="62184" x="2089150" y="4749800"/>
          <p14:tracePt t="62198" x="2127250" y="4749800"/>
          <p14:tracePt t="62215" x="2203450" y="4749800"/>
          <p14:tracePt t="62232" x="2254250" y="4749800"/>
          <p14:tracePt t="62233" x="2305050" y="4749800"/>
          <p14:tracePt t="62249" x="2324100" y="4749800"/>
          <p14:tracePt t="62250" x="2368550" y="4749800"/>
          <p14:tracePt t="62265" x="2476500" y="4743450"/>
          <p14:tracePt t="62282" x="2527300" y="4724400"/>
          <p14:tracePt t="62299" x="2559050" y="4711700"/>
          <p14:tracePt t="62315" x="2578100" y="4705350"/>
          <p14:tracePt t="62332" x="2590800" y="4692650"/>
          <p14:tracePt t="62349" x="2609850" y="4679950"/>
          <p14:tracePt t="62365" x="2635250" y="4660900"/>
          <p14:tracePt t="62382" x="2667000" y="4635500"/>
          <p14:tracePt t="62399" x="2705100" y="4622800"/>
          <p14:tracePt t="62415" x="2736850" y="4603750"/>
          <p14:tracePt t="62432" x="2749550" y="4591050"/>
          <p14:tracePt t="62449" x="2755900" y="4584700"/>
          <p14:tracePt t="62451" x="2755900" y="4578350"/>
          <p14:tracePt t="62466" x="2762250" y="4565650"/>
          <p14:tracePt t="62482" x="2762250" y="4559300"/>
          <p14:tracePt t="62484" x="2762250" y="4552950"/>
          <p14:tracePt t="62499" x="2762250" y="4540250"/>
          <p14:tracePt t="62516" x="2762250" y="4502150"/>
          <p14:tracePt t="62532" x="2762250" y="4476750"/>
          <p14:tracePt t="62549" x="2762250" y="4451350"/>
          <p14:tracePt t="62566" x="2743200" y="4432300"/>
          <p14:tracePt t="62583" x="2730500" y="4419600"/>
          <p14:tracePt t="62599" x="2724150" y="4413250"/>
          <p14:tracePt t="62616" x="2692400" y="4400550"/>
          <p14:tracePt t="62633" x="2660650" y="4387850"/>
          <p14:tracePt t="62649" x="2616200" y="4381500"/>
          <p14:tracePt t="62666" x="2527300" y="4362450"/>
          <p14:tracePt t="62683" x="2444750" y="4349750"/>
          <p14:tracePt t="62685" x="2387600" y="4343400"/>
          <p14:tracePt t="62699" x="2298700" y="4330700"/>
          <p14:tracePt t="62716" x="2184400" y="4318000"/>
          <p14:tracePt t="62732" x="2120900" y="4311650"/>
          <p14:tracePt t="62749" x="2063750" y="4298950"/>
          <p14:tracePt t="62766" x="2006600" y="4292600"/>
          <p14:tracePt t="62783" x="1955800" y="4292600"/>
          <p14:tracePt t="62799" x="1892300" y="4286250"/>
          <p14:tracePt t="62816" x="1822450" y="4286250"/>
          <p14:tracePt t="62833" x="1778000" y="4286250"/>
          <p14:tracePt t="62850" x="1701800" y="4286250"/>
          <p14:tracePt t="62866" x="1612900" y="4286250"/>
          <p14:tracePt t="62883" x="1562100" y="4292600"/>
          <p14:tracePt t="62899" x="1473200" y="4292600"/>
          <p14:tracePt t="62916" x="1403350" y="4292600"/>
          <p14:tracePt t="62933" x="1365250" y="4298950"/>
          <p14:tracePt t="62953" x="1327150" y="4305300"/>
          <p14:tracePt t="62978" x="1308100" y="4318000"/>
          <p14:tracePt t="62987" x="1308100" y="4330700"/>
          <p14:tracePt t="63000" x="1289050" y="4349750"/>
          <p14:tracePt t="63016" x="1257300" y="4381500"/>
          <p14:tracePt t="63033" x="1219200" y="4425950"/>
          <p14:tracePt t="63050" x="1174750" y="4464050"/>
          <p14:tracePt t="63066" x="1149350" y="4483100"/>
          <p14:tracePt t="63081" x="1143000" y="4489450"/>
          <p14:tracePt t="63138" x="1155700" y="4527550"/>
          <p14:tracePt t="63171" x="1212850" y="4603750"/>
          <p14:tracePt t="63179" x="1238250" y="4635500"/>
          <p14:tracePt t="63188" x="1263650" y="4660900"/>
          <p14:tracePt t="63200" x="1301750" y="4699000"/>
          <p14:tracePt t="63216" x="1346200" y="4730750"/>
          <p14:tracePt t="63233" x="1390650" y="4749800"/>
          <p14:tracePt t="63250" x="1435100" y="4768850"/>
          <p14:tracePt t="63266" x="1492250" y="4794250"/>
          <p14:tracePt t="63283" x="1568450" y="4813300"/>
          <p14:tracePt t="63300" x="1657350" y="4832350"/>
          <p14:tracePt t="63317" x="1765300" y="4845050"/>
          <p14:tracePt t="63334" x="1892300" y="4857750"/>
          <p14:tracePt t="63341" x="1930400" y="4857750"/>
          <p14:tracePt t="63350" x="2006600" y="4870450"/>
          <p14:tracePt t="63367" x="2057400" y="4876800"/>
          <p14:tracePt t="63372" x="2127250" y="4883150"/>
          <p14:tracePt t="63383" x="2152650" y="4883150"/>
          <p14:tracePt t="63400" x="2241550" y="4889500"/>
          <p14:tracePt t="63408" x="2260600" y="4889500"/>
          <p14:tracePt t="63417" x="2279650" y="4889500"/>
          <p14:tracePt t="63434" x="2374900" y="4889500"/>
          <p14:tracePt t="63450" x="2438400" y="4889500"/>
          <p14:tracePt t="63467" x="2552700" y="4876800"/>
          <p14:tracePt t="63479" x="2590800" y="4870450"/>
          <p14:tracePt t="63487" x="2635250" y="4864100"/>
          <p14:tracePt t="63517" x="2882900" y="4819650"/>
          <p14:tracePt t="63562" x="3003550" y="4787900"/>
          <p14:tracePt t="63573" x="3009900" y="4775200"/>
          <p14:tracePt t="63584" x="3016250" y="4768850"/>
          <p14:tracePt t="63601" x="3028950" y="4749800"/>
          <p14:tracePt t="63617" x="3041650" y="4730750"/>
          <p14:tracePt t="63634" x="3041650" y="4692650"/>
          <p14:tracePt t="63650" x="3048000" y="4660900"/>
          <p14:tracePt t="63667" x="3048000" y="4635500"/>
          <p14:tracePt t="63684" x="3035300" y="4591050"/>
          <p14:tracePt t="63700" x="3022600" y="4559300"/>
          <p14:tracePt t="63717" x="3003550" y="4527550"/>
          <p14:tracePt t="63734" x="2965450" y="4489450"/>
          <p14:tracePt t="63750" x="2927350" y="4464050"/>
          <p14:tracePt t="63767" x="2882900" y="4438650"/>
          <p14:tracePt t="63784" x="2832100" y="4419600"/>
          <p14:tracePt t="63800" x="2730500" y="4400550"/>
          <p14:tracePt t="63804" x="2667000" y="4394200"/>
          <p14:tracePt t="63817" x="2603500" y="4387850"/>
          <p14:tracePt t="63834" x="2495550" y="4368800"/>
          <p14:tracePt t="63851" x="2393950" y="4356100"/>
          <p14:tracePt t="63868" x="2266950" y="4343400"/>
          <p14:tracePt t="63884" x="2171700" y="4330700"/>
          <p14:tracePt t="63901" x="2082800" y="4330700"/>
          <p14:tracePt t="63918" x="2012950" y="4330700"/>
          <p14:tracePt t="63934" x="1968500" y="4330700"/>
          <p14:tracePt t="63951" x="1879600" y="4330700"/>
          <p14:tracePt t="63967" x="1771650" y="4330700"/>
          <p14:tracePt t="63984" x="1651000" y="4337050"/>
          <p14:tracePt t="64001" x="1549400" y="4349750"/>
          <p14:tracePt t="64017" x="1492250" y="4362450"/>
          <p14:tracePt t="64034" x="1403350" y="4375150"/>
          <p14:tracePt t="64051" x="1333500" y="4394200"/>
          <p14:tracePt t="64054" x="1314450" y="4394200"/>
          <p14:tracePt t="64068" x="1301750" y="4400550"/>
          <p14:tracePt t="64085" x="1244600" y="4413250"/>
          <p14:tracePt t="64086" x="1238250" y="4419600"/>
          <p14:tracePt t="64101" x="1219200" y="4425950"/>
          <p14:tracePt t="64118" x="1206500" y="4445000"/>
          <p14:tracePt t="64134" x="1200150" y="4457700"/>
          <p14:tracePt t="64151" x="1187450" y="4470400"/>
          <p14:tracePt t="64168" x="1187450" y="4476750"/>
          <p14:tracePt t="64184" x="1181100" y="4489450"/>
          <p14:tracePt t="64374" x="0" y="0"/>
        </p14:tracePtLst>
        <p14:tracePtLst>
          <p14:tracePt t="69485" x="11588750" y="4705350"/>
          <p14:tracePt t="69495" x="11588750" y="4699000"/>
          <p14:tracePt t="69504" x="11582400" y="4699000"/>
          <p14:tracePt t="69512" x="11582400" y="4692650"/>
          <p14:tracePt t="69524" x="11576050" y="4692650"/>
          <p14:tracePt t="69541" x="11563350" y="4686300"/>
          <p14:tracePt t="69558" x="11544300" y="4679950"/>
          <p14:tracePt t="69574" x="11499850" y="4679950"/>
          <p14:tracePt t="69591" x="11430000" y="4679950"/>
          <p14:tracePt t="69608" x="11353800" y="4679950"/>
          <p14:tracePt t="69624" x="11252200" y="4679950"/>
          <p14:tracePt t="69641" x="11137900" y="4686300"/>
          <p14:tracePt t="69658" x="11036300" y="4686300"/>
          <p14:tracePt t="69675" x="10972800" y="4692650"/>
          <p14:tracePt t="69676" x="10960100" y="4699000"/>
          <p14:tracePt t="69727" x="10953750" y="4711700"/>
          <p14:tracePt t="69734" x="10941050" y="4730750"/>
          <p14:tracePt t="69745" x="10934700" y="4743450"/>
          <p14:tracePt t="69758" x="10915650" y="4794250"/>
          <p14:tracePt t="69775" x="10896600" y="4845050"/>
          <p14:tracePt t="69791" x="10890250" y="4883150"/>
          <p14:tracePt t="69808" x="10871200" y="4933950"/>
          <p14:tracePt t="69825" x="10858500" y="4965700"/>
          <p14:tracePt t="69841" x="10833100" y="5003800"/>
          <p14:tracePt t="69858" x="10814050" y="5022850"/>
          <p14:tracePt t="69875" x="10788650" y="5041900"/>
          <p14:tracePt t="69892" x="10775950" y="5048250"/>
          <p14:tracePt t="69908" x="10756900" y="5060950"/>
          <p14:tracePt t="69925" x="10699750" y="5099050"/>
          <p14:tracePt t="69928" x="10661650" y="5124450"/>
          <p14:tracePt t="69941" x="10623550" y="5137150"/>
          <p14:tracePt t="69959" x="10490200" y="5194300"/>
          <p14:tracePt t="69975" x="10407650" y="5219700"/>
          <p14:tracePt t="69992" x="10337800" y="5238750"/>
          <p14:tracePt t="70008" x="10293350" y="5245100"/>
          <p14:tracePt t="70026" x="10229850" y="5251450"/>
          <p14:tracePt t="70041" x="10185400" y="5276850"/>
          <p14:tracePt t="70058" x="10140950" y="5295900"/>
          <p14:tracePt t="70075" x="10071100" y="5346700"/>
          <p14:tracePt t="70092" x="10020300" y="5378450"/>
          <p14:tracePt t="70108" x="9969500" y="5397500"/>
          <p14:tracePt t="70125" x="9918700" y="5429250"/>
          <p14:tracePt t="70142" x="9848850" y="5461000"/>
          <p14:tracePt t="70144" x="9836150" y="5473700"/>
          <p14:tracePt t="70158" x="9798050" y="5499100"/>
          <p14:tracePt t="70175" x="9766300" y="5524500"/>
          <p14:tracePt t="70177" x="9753600" y="5537200"/>
          <p14:tracePt t="70192" x="9734550" y="5556250"/>
          <p14:tracePt t="70209" x="9721850" y="5568950"/>
          <p14:tracePt t="70225" x="9715500" y="5581650"/>
          <p14:tracePt t="70242" x="9696450" y="5619750"/>
          <p14:tracePt t="70258" x="9683750" y="5645150"/>
          <p14:tracePt t="70276" x="9645650" y="5695950"/>
          <p14:tracePt t="70292" x="9626600" y="5715000"/>
          <p14:tracePt t="70308" x="9613900" y="5734050"/>
          <p14:tracePt t="70325" x="9607550" y="5740400"/>
          <p14:tracePt t="70383" x="9594850" y="5746750"/>
          <p14:tracePt t="70391" x="9582150" y="5746750"/>
          <p14:tracePt t="70398" x="9563100" y="5746750"/>
          <p14:tracePt t="70409" x="9537700" y="5746750"/>
          <p14:tracePt t="70425" x="9486900" y="5740400"/>
          <p14:tracePt t="70443" x="9359900" y="5676900"/>
          <p14:tracePt t="70459" x="9264650" y="5613400"/>
          <p14:tracePt t="70475" x="9112250" y="5511800"/>
          <p14:tracePt t="70492" x="9023350" y="5441950"/>
          <p14:tracePt t="70509" x="8959850" y="5397500"/>
          <p14:tracePt t="70526" x="8928100" y="5353050"/>
          <p14:tracePt t="70542" x="8915400" y="5334000"/>
          <p14:tracePt t="70559" x="8902700" y="5314950"/>
          <p14:tracePt t="70576" x="8890000" y="5302250"/>
          <p14:tracePt t="70592" x="8877300" y="5283200"/>
          <p14:tracePt t="70609" x="8851900" y="5245100"/>
          <p14:tracePt t="70626" x="8743950" y="5149850"/>
          <p14:tracePt t="70642" x="8661400" y="5086350"/>
          <p14:tracePt t="70659" x="8578850" y="5035550"/>
          <p14:tracePt t="70676" x="8496300" y="4997450"/>
          <p14:tracePt t="70693" x="8420100" y="4959350"/>
          <p14:tracePt t="70709" x="8388350" y="4946650"/>
          <p14:tracePt t="70726" x="8356600" y="4933950"/>
          <p14:tracePt t="70743" x="8331200" y="4914900"/>
          <p14:tracePt t="70750" x="8324850" y="4908550"/>
          <p14:tracePt t="70760" x="8318500" y="4902200"/>
          <p14:tracePt t="70776" x="8312150" y="4895850"/>
          <p14:tracePt t="70792" x="8299450" y="4876800"/>
          <p14:tracePt t="70809" x="8293100" y="4870450"/>
          <p14:tracePt t="70826" x="8286750" y="4857750"/>
          <p14:tracePt t="70842" x="8280400" y="4845050"/>
          <p14:tracePt t="70859" x="8261350" y="4819650"/>
          <p14:tracePt t="70876" x="8235950" y="4794250"/>
          <p14:tracePt t="70893" x="8223250" y="4787900"/>
          <p14:tracePt t="70909" x="8210550" y="4781550"/>
          <p14:tracePt t="71064" x="8197850" y="4781550"/>
          <p14:tracePt t="71071" x="8191500" y="4775200"/>
          <p14:tracePt t="71093" x="8166100" y="4768850"/>
          <p14:tracePt t="71110" x="8147050" y="4756150"/>
          <p14:tracePt t="71111" x="8134350" y="4749800"/>
          <p14:tracePt t="71126" x="8121650" y="4743450"/>
          <p14:tracePt t="71143" x="8115300" y="4737100"/>
          <p14:tracePt t="71338" x="8096250" y="4730750"/>
          <p14:tracePt t="71346" x="8083550" y="4724400"/>
          <p14:tracePt t="71360" x="8070850" y="4718050"/>
          <p14:tracePt t="71587" x="0" y="0"/>
        </p14:tracePtLst>
        <p14:tracePtLst>
          <p14:tracePt t="77989" x="6394450" y="4921250"/>
          <p14:tracePt t="78007" x="6413500" y="4927600"/>
          <p14:tracePt t="78018" x="6426200" y="4933950"/>
          <p14:tracePt t="78035" x="6457950" y="4940300"/>
          <p14:tracePt t="78051" x="6477000" y="4946650"/>
          <p14:tracePt t="78069" x="6502400" y="4953000"/>
          <p14:tracePt t="78070" x="6508750" y="4959350"/>
          <p14:tracePt t="78085" x="6540500" y="4965700"/>
          <p14:tracePt t="78102" x="6565900" y="4972050"/>
          <p14:tracePt t="78119" x="6604000" y="4978400"/>
          <p14:tracePt t="78135" x="6642100" y="4978400"/>
          <p14:tracePt t="78152" x="6699250" y="4984750"/>
          <p14:tracePt t="78168" x="6731000" y="4991100"/>
          <p14:tracePt t="78185" x="6788150" y="4997450"/>
          <p14:tracePt t="78202" x="6819900" y="5003800"/>
          <p14:tracePt t="78218" x="6877050" y="5003800"/>
          <p14:tracePt t="78235" x="6921500" y="5003800"/>
          <p14:tracePt t="78252" x="6997700" y="5003800"/>
          <p14:tracePt t="78253" x="7029450" y="4997450"/>
          <p14:tracePt t="78269" x="7086600" y="4991100"/>
          <p14:tracePt t="78285" x="7143750" y="4978400"/>
          <p14:tracePt t="78302" x="7194550" y="4972050"/>
          <p14:tracePt t="78319" x="7245350" y="4965700"/>
          <p14:tracePt t="78352" x="7270750" y="4946650"/>
          <p14:tracePt t="78369" x="7296150" y="4927600"/>
          <p14:tracePt t="78385" x="7321550" y="4908550"/>
          <p14:tracePt t="78402" x="7346950" y="4883150"/>
          <p14:tracePt t="78418" x="7372350" y="4845050"/>
          <p14:tracePt t="78435" x="7391400" y="4826000"/>
          <p14:tracePt t="78452" x="7404100" y="4800600"/>
          <p14:tracePt t="78455" x="7404100" y="4794250"/>
          <p14:tracePt t="78468" x="7404100" y="4787900"/>
          <p14:tracePt t="78485" x="7404100" y="4775200"/>
          <p14:tracePt t="78488" x="7404100" y="4768850"/>
          <p14:tracePt t="78502" x="7404100" y="4762500"/>
          <p14:tracePt t="78519" x="7404100" y="4730750"/>
          <p14:tracePt t="78535" x="7404100" y="4705350"/>
          <p14:tracePt t="78552" x="7391400" y="4686300"/>
          <p14:tracePt t="78569" x="7378700" y="4660900"/>
          <p14:tracePt t="78586" x="7359650" y="4648200"/>
          <p14:tracePt t="78603" x="7334250" y="4622800"/>
          <p14:tracePt t="78620" x="7302500" y="4603750"/>
          <p14:tracePt t="78635" x="7289800" y="4597400"/>
          <p14:tracePt t="78652" x="7258050" y="4578350"/>
          <p14:tracePt t="78670" x="7232650" y="4578350"/>
          <p14:tracePt t="78685" x="7200900" y="4565650"/>
          <p14:tracePt t="78702" x="7169150" y="4559300"/>
          <p14:tracePt t="78719" x="7131050" y="4559300"/>
          <p14:tracePt t="78721" x="7105650" y="4559300"/>
          <p14:tracePt t="78736" x="7080250" y="4559300"/>
          <p14:tracePt t="78753" x="6972300" y="4559300"/>
          <p14:tracePt t="78769" x="6896100" y="4552950"/>
          <p14:tracePt t="78786" x="6858000" y="4552950"/>
          <p14:tracePt t="78803" x="6819900" y="4552950"/>
          <p14:tracePt t="78819" x="6788150" y="4552950"/>
          <p14:tracePt t="78836" x="6756400" y="4552950"/>
          <p14:tracePt t="78853" x="6724650" y="4559300"/>
          <p14:tracePt t="78869" x="6686550" y="4572000"/>
          <p14:tracePt t="78886" x="6642100" y="4597400"/>
          <p14:tracePt t="78902" x="6584950" y="4622800"/>
          <p14:tracePt t="78919" x="6515100" y="4660900"/>
          <p14:tracePt t="78936" x="6457950" y="4679950"/>
          <p14:tracePt t="78953" x="6432550" y="4705350"/>
          <p14:tracePt t="78955" x="6419850" y="4705350"/>
          <p14:tracePt t="78969" x="6413500" y="4711700"/>
          <p14:tracePt t="78986" x="6400800" y="4724400"/>
          <p14:tracePt t="78987" x="6394450" y="4730750"/>
          <p14:tracePt t="79003" x="6375400" y="4756150"/>
          <p14:tracePt t="79019" x="6362700" y="4775200"/>
          <p14:tracePt t="79036" x="6362700" y="4794250"/>
          <p14:tracePt t="79053" x="6362700" y="4826000"/>
          <p14:tracePt t="79070" x="6362700" y="4857750"/>
          <p14:tracePt t="79086" x="6362700" y="4914900"/>
          <p14:tracePt t="79104" x="6369050" y="4946650"/>
          <p14:tracePt t="79119" x="6381750" y="4991100"/>
          <p14:tracePt t="79136" x="6419850" y="5041900"/>
          <p14:tracePt t="79153" x="6438900" y="5060950"/>
          <p14:tracePt t="79169" x="6470650" y="5086350"/>
          <p14:tracePt t="79172" x="6483350" y="5086350"/>
          <p14:tracePt t="79186" x="6508750" y="5092700"/>
          <p14:tracePt t="79203" x="6546850" y="5099050"/>
          <p14:tracePt t="79205" x="6578600" y="5099050"/>
          <p14:tracePt t="79219" x="6642100" y="5105400"/>
          <p14:tracePt t="79236" x="6813550" y="5105400"/>
          <p14:tracePt t="79253" x="6908800" y="5111750"/>
          <p14:tracePt t="79269" x="6978650" y="5118100"/>
          <p14:tracePt t="79286" x="7010400" y="5124450"/>
          <p14:tracePt t="79303" x="7023100" y="5124450"/>
          <p14:tracePt t="79336" x="7029450" y="5124450"/>
          <p14:tracePt t="79353" x="7035800" y="5124450"/>
          <p14:tracePt t="79370" x="7061200" y="5105400"/>
          <p14:tracePt t="79386" x="7099300" y="5080000"/>
          <p14:tracePt t="79403" x="7131050" y="5060950"/>
          <p14:tracePt t="79405" x="7143750" y="5048250"/>
          <p14:tracePt t="79420" x="7156450" y="5029200"/>
          <p14:tracePt t="79437" x="7188200" y="4991100"/>
          <p14:tracePt t="79453" x="7200900" y="4978400"/>
          <p14:tracePt t="79470" x="7207250" y="4946650"/>
          <p14:tracePt t="79487" x="7213600" y="4927600"/>
          <p14:tracePt t="79503" x="7213600" y="4895850"/>
          <p14:tracePt t="79520" x="7213600" y="4870450"/>
          <p14:tracePt t="79537" x="7213600" y="4838700"/>
          <p14:tracePt t="79554" x="7213600" y="4813300"/>
          <p14:tracePt t="79570" x="7213600" y="4787900"/>
          <p14:tracePt t="79587" x="7194550" y="4762500"/>
          <p14:tracePt t="79604" x="7188200" y="4737100"/>
          <p14:tracePt t="79620" x="7181850" y="4724400"/>
          <p14:tracePt t="79637" x="7162800" y="4705350"/>
          <p14:tracePt t="79653" x="7150100" y="4692650"/>
          <p14:tracePt t="79670" x="7131050" y="4679950"/>
          <p14:tracePt t="79704" x="7112000" y="4667250"/>
          <p14:tracePt t="79720" x="7105650" y="4660900"/>
          <p14:tracePt t="79737" x="7073900" y="4648200"/>
          <p14:tracePt t="79754" x="7048500" y="4635500"/>
          <p14:tracePt t="79770" x="7023100" y="4622800"/>
          <p14:tracePt t="79787" x="6985000" y="4616450"/>
          <p14:tracePt t="79803" x="6953250" y="4603750"/>
          <p14:tracePt t="79820" x="6921500" y="4603750"/>
          <p14:tracePt t="79838" x="6896100" y="4603750"/>
          <p14:tracePt t="79854" x="6858000" y="4603750"/>
          <p14:tracePt t="79870" x="6819900" y="4603750"/>
          <p14:tracePt t="79873" x="6807200" y="4603750"/>
          <p14:tracePt t="79887" x="6788150" y="4603750"/>
          <p14:tracePt t="79904" x="6756400" y="4603750"/>
          <p14:tracePt t="79905" x="6737350" y="4603750"/>
          <p14:tracePt t="79920" x="6705600" y="4603750"/>
          <p14:tracePt t="79937" x="6667500" y="4616450"/>
          <p14:tracePt t="79954" x="6648450" y="4616450"/>
          <p14:tracePt t="79970" x="6629400" y="4629150"/>
          <p14:tracePt t="79987" x="6623050" y="4629150"/>
          <p14:tracePt t="80004" x="6604000" y="4635500"/>
          <p14:tracePt t="80020" x="6591300" y="4654550"/>
          <p14:tracePt t="80037" x="6578600" y="4660900"/>
          <p14:tracePt t="80054" x="6553200" y="4699000"/>
          <p14:tracePt t="80071" x="6515100" y="4743450"/>
          <p14:tracePt t="80087" x="6502400" y="4762500"/>
          <p14:tracePt t="80104" x="6477000" y="4819650"/>
          <p14:tracePt t="80108" x="6470650" y="4832350"/>
          <p14:tracePt t="80121" x="6470650" y="4845050"/>
          <p14:tracePt t="80137" x="6464300" y="4889500"/>
          <p14:tracePt t="80154" x="6464300" y="4902200"/>
          <p14:tracePt t="80155" x="6464300" y="4914900"/>
          <p14:tracePt t="80171" x="6470650" y="4927600"/>
          <p14:tracePt t="80187" x="6489700" y="4953000"/>
          <p14:tracePt t="80204" x="6502400" y="4972050"/>
          <p14:tracePt t="80221" x="6521450" y="4991100"/>
          <p14:tracePt t="80237" x="6584950" y="5035550"/>
          <p14:tracePt t="80254" x="6635750" y="5067300"/>
          <p14:tracePt t="80271" x="6680200" y="5092700"/>
          <p14:tracePt t="80288" x="6737350" y="5118100"/>
          <p14:tracePt t="80304" x="6788150" y="5137150"/>
          <p14:tracePt t="80307" x="6807200" y="5143500"/>
          <p14:tracePt t="80322" x="6832600" y="5149850"/>
          <p14:tracePt t="80337" x="6877050" y="5149850"/>
          <p14:tracePt t="80354" x="7035800" y="5149850"/>
          <p14:tracePt t="80371" x="7080250" y="5149850"/>
          <p14:tracePt t="80372" x="7124700" y="5149850"/>
          <p14:tracePt t="80388" x="7156450" y="5149850"/>
          <p14:tracePt t="80404" x="7264400" y="5137150"/>
          <p14:tracePt t="80421" x="7315200" y="5118100"/>
          <p14:tracePt t="80438" x="7340600" y="5105400"/>
          <p14:tracePt t="80454" x="7372350" y="5080000"/>
          <p14:tracePt t="80471" x="7385050" y="5048250"/>
          <p14:tracePt t="80488" x="7391400" y="5016500"/>
          <p14:tracePt t="80504" x="7397750" y="4959350"/>
          <p14:tracePt t="80522" x="7404100" y="4889500"/>
          <p14:tracePt t="80538" x="7404100" y="4845050"/>
          <p14:tracePt t="80555" x="7397750" y="4806950"/>
          <p14:tracePt t="80571" x="7378700" y="4762500"/>
          <p14:tracePt t="80588" x="7353300" y="4730750"/>
          <p14:tracePt t="80589" x="7346950" y="4711700"/>
          <p14:tracePt t="80605" x="7321550" y="4679950"/>
          <p14:tracePt t="80622" x="7296150" y="4641850"/>
          <p14:tracePt t="80623" x="7289800" y="4635500"/>
          <p14:tracePt t="80638" x="7277100" y="4622800"/>
          <p14:tracePt t="80655" x="7232650" y="4578350"/>
          <p14:tracePt t="80671" x="7207250" y="4565650"/>
          <p14:tracePt t="80688" x="7181850" y="4559300"/>
          <p14:tracePt t="80705" x="7143750" y="4552950"/>
          <p14:tracePt t="80721" x="7086600" y="4540250"/>
          <p14:tracePt t="80738" x="7048500" y="4540250"/>
          <p14:tracePt t="80755" x="6965950" y="4533900"/>
          <p14:tracePt t="80772" x="6902450" y="4527550"/>
          <p14:tracePt t="80788" x="6845300" y="4521200"/>
          <p14:tracePt t="80805" x="6781800" y="4521200"/>
          <p14:tracePt t="80821" x="6743700" y="4521200"/>
          <p14:tracePt t="80822" x="6731000" y="4521200"/>
          <p14:tracePt t="80838" x="6711950" y="4521200"/>
          <p14:tracePt t="80855" x="6680200" y="4521200"/>
          <p14:tracePt t="80871" x="6648450" y="4521200"/>
          <p14:tracePt t="80888" x="6597650" y="4521200"/>
          <p14:tracePt t="80905" x="6540500" y="4527550"/>
          <p14:tracePt t="80921" x="6489700" y="4533900"/>
          <p14:tracePt t="80938" x="6464300" y="4540250"/>
          <p14:tracePt t="80955" x="6432550" y="4559300"/>
          <p14:tracePt t="80972" x="6413500" y="4572000"/>
          <p14:tracePt t="80988" x="6381750" y="4603750"/>
          <p14:tracePt t="81005" x="6350000" y="4635500"/>
          <p14:tracePt t="81022" x="6337300" y="4654550"/>
          <p14:tracePt t="81039" x="6311900" y="4686300"/>
          <p14:tracePt t="81055" x="6305550" y="4705350"/>
          <p14:tracePt t="81072" x="6299200" y="4718050"/>
          <p14:tracePt t="81089" x="6292850" y="4756150"/>
          <p14:tracePt t="81105" x="6292850" y="4781550"/>
          <p14:tracePt t="81122" x="6292850" y="4800600"/>
          <p14:tracePt t="81139" x="6292850" y="4851400"/>
          <p14:tracePt t="81155" x="6292850" y="4883150"/>
          <p14:tracePt t="81172" x="6299200" y="4902200"/>
          <p14:tracePt t="81188" x="6305550" y="4927600"/>
          <p14:tracePt t="81205" x="6318250" y="4953000"/>
          <p14:tracePt t="81222" x="6350000" y="4991100"/>
          <p14:tracePt t="81239" x="6375400" y="5010150"/>
          <p14:tracePt t="81256" x="6400800" y="5029200"/>
          <p14:tracePt t="81273" x="6426200" y="5048250"/>
          <p14:tracePt t="81289" x="6457950" y="5067300"/>
          <p14:tracePt t="81291" x="6477000" y="5080000"/>
          <p14:tracePt t="81305" x="6496050" y="5086350"/>
          <p14:tracePt t="81322" x="6553200" y="5099050"/>
          <p14:tracePt t="81324" x="6584950" y="5099050"/>
          <p14:tracePt t="81339" x="6692900" y="5111750"/>
          <p14:tracePt t="81355" x="6819900" y="5118100"/>
          <p14:tracePt t="81372" x="6896100" y="5118100"/>
          <p14:tracePt t="81389" x="7023100" y="5137150"/>
          <p14:tracePt t="81405" x="7073900" y="5137150"/>
          <p14:tracePt t="81422" x="7131050" y="5137150"/>
          <p14:tracePt t="81439" x="7162800" y="5137150"/>
          <p14:tracePt t="81455" x="7181850" y="5137150"/>
          <p14:tracePt t="81472" x="7194550" y="5124450"/>
          <p14:tracePt t="81489" x="7219950" y="5105400"/>
          <p14:tracePt t="81506" x="7239000" y="5067300"/>
          <p14:tracePt t="81523" x="7251700" y="5035550"/>
          <p14:tracePt t="81525" x="7258050" y="5016500"/>
          <p14:tracePt t="81539" x="7270750" y="4978400"/>
          <p14:tracePt t="81556" x="7270750" y="4933950"/>
          <p14:tracePt t="81572" x="7270750" y="4870450"/>
          <p14:tracePt t="81589" x="7264400" y="4832350"/>
          <p14:tracePt t="81606" x="7245350" y="4800600"/>
          <p14:tracePt t="81622" x="7226300" y="4775200"/>
          <p14:tracePt t="81639" x="7207250" y="4749800"/>
          <p14:tracePt t="81656" x="7175500" y="4730750"/>
          <p14:tracePt t="81672" x="7143750" y="4711700"/>
          <p14:tracePt t="81689" x="7105650" y="4692650"/>
          <p14:tracePt t="81706" x="7067550" y="4673600"/>
          <p14:tracePt t="81723" x="7029450" y="4660900"/>
          <p14:tracePt t="81726" x="7010400" y="4648200"/>
          <p14:tracePt t="81739" x="6997700" y="4641850"/>
          <p14:tracePt t="81756" x="6946900" y="4635500"/>
          <p14:tracePt t="81773" x="6908800" y="4616450"/>
          <p14:tracePt t="81789" x="6858000" y="4610100"/>
          <p14:tracePt t="81792" x="6832600" y="4610100"/>
          <p14:tracePt t="81806" x="6826250" y="4603750"/>
          <p14:tracePt t="81823" x="6731000" y="4597400"/>
          <p14:tracePt t="81839" x="6686550" y="4591050"/>
          <p14:tracePt t="81856" x="6642100" y="4591050"/>
          <p14:tracePt t="81873" x="6604000" y="4591050"/>
          <p14:tracePt t="81889" x="6572250" y="4591050"/>
          <p14:tracePt t="81906" x="6521450" y="4591050"/>
          <p14:tracePt t="81923" x="6496050" y="4591050"/>
          <p14:tracePt t="81939" x="6451600" y="4597400"/>
          <p14:tracePt t="81956" x="6394450" y="4616450"/>
          <p14:tracePt t="81973" x="6362700" y="4629150"/>
          <p14:tracePt t="81990" x="6330950" y="4641850"/>
          <p14:tracePt t="81993" x="6324600" y="4654550"/>
          <p14:tracePt t="82007" x="6299200" y="4667250"/>
          <p14:tracePt t="82024" x="6286500" y="4679950"/>
          <p14:tracePt t="82040" x="6280150" y="4699000"/>
          <p14:tracePt t="82056" x="6273800" y="4711700"/>
          <p14:tracePt t="82074" x="6267450" y="4737100"/>
          <p14:tracePt t="82090" x="6261100" y="4762500"/>
          <p14:tracePt t="82106" x="6261100" y="4800600"/>
          <p14:tracePt t="82123" x="6261100" y="4857750"/>
          <p14:tracePt t="82140" x="6273800" y="4895850"/>
          <p14:tracePt t="82156" x="6299200" y="4940300"/>
          <p14:tracePt t="82173" x="6311900" y="4953000"/>
          <p14:tracePt t="82190" x="6337300" y="4978400"/>
          <p14:tracePt t="82206" x="6362700" y="4991100"/>
          <p14:tracePt t="82209" x="6394450" y="5003800"/>
          <p14:tracePt t="82223" x="6400800" y="5010150"/>
          <p14:tracePt t="82240" x="6464300" y="5029200"/>
          <p14:tracePt t="82242" x="6521450" y="5041900"/>
          <p14:tracePt t="82257" x="6629400" y="5067300"/>
          <p14:tracePt t="82274" x="6756400" y="5080000"/>
          <p14:tracePt t="82290" x="6908800" y="5092700"/>
          <p14:tracePt t="82306" x="7023100" y="5092700"/>
          <p14:tracePt t="82323" x="7112000" y="5092700"/>
          <p14:tracePt t="82340" x="7175500" y="5080000"/>
          <p14:tracePt t="82357" x="7194550" y="5073650"/>
          <p14:tracePt t="82373" x="7207250" y="5060950"/>
          <p14:tracePt t="82390" x="7219950" y="5048250"/>
          <p14:tracePt t="82407" x="7245350" y="5029200"/>
          <p14:tracePt t="82423" x="7264400" y="5003800"/>
          <p14:tracePt t="82440" x="7270750" y="4984750"/>
          <p14:tracePt t="82457" x="7289800" y="4953000"/>
          <p14:tracePt t="82473" x="7289800" y="4921250"/>
          <p14:tracePt t="82476" x="7289800" y="4908550"/>
          <p14:tracePt t="82491" x="7289800" y="4876800"/>
          <p14:tracePt t="82508" x="7289800" y="4819650"/>
          <p14:tracePt t="82523" x="7289800" y="4775200"/>
          <p14:tracePt t="82540" x="7277100" y="4756150"/>
          <p14:tracePt t="82557" x="7277100" y="4743450"/>
          <p14:tracePt t="82574" x="7270750" y="4730750"/>
          <p14:tracePt t="82590" x="7264400" y="4724400"/>
          <p14:tracePt t="82607" x="7258050" y="4724400"/>
          <p14:tracePt t="82826" x="0" y="0"/>
        </p14:tracePtLst>
        <p14:tracePtLst>
          <p14:tracePt t="87441" x="6286500" y="4146550"/>
          <p14:tracePt t="87450" x="6273800" y="4140200"/>
          <p14:tracePt t="87451" x="6267450" y="4140200"/>
          <p14:tracePt t="87461" x="6261100" y="4133850"/>
          <p14:tracePt t="87480" x="6235700" y="4133850"/>
          <p14:tracePt t="87497" x="6184900" y="4127500"/>
          <p14:tracePt t="87513" x="6153150" y="4127500"/>
          <p14:tracePt t="87530" x="6127750" y="4127500"/>
          <p14:tracePt t="87546" x="6115050" y="4127500"/>
          <p14:tracePt t="87563" x="6102350" y="4127500"/>
          <p14:tracePt t="87580" x="6083300" y="4146550"/>
          <p14:tracePt t="87582" x="6076950" y="4152900"/>
          <p14:tracePt t="87596" x="6057900" y="4165600"/>
          <p14:tracePt t="87613" x="6007100" y="4197350"/>
          <p14:tracePt t="87630" x="5988050" y="4210050"/>
          <p14:tracePt t="87647" x="5956300" y="4235450"/>
          <p14:tracePt t="87664" x="5924550" y="4267200"/>
          <p14:tracePt t="87680" x="5905500" y="4298950"/>
          <p14:tracePt t="87696" x="5886450" y="4356100"/>
          <p14:tracePt t="87714" x="5867400" y="4413250"/>
          <p14:tracePt t="87730" x="5854700" y="4464050"/>
          <p14:tracePt t="87747" x="5835650" y="4559300"/>
          <p14:tracePt t="87751" x="5835650" y="4584700"/>
          <p14:tracePt t="87763" x="5829300" y="4616450"/>
          <p14:tracePt t="87780" x="5829300" y="4718050"/>
          <p14:tracePt t="87797" x="5829300" y="4768850"/>
          <p14:tracePt t="87813" x="5842000" y="4857750"/>
          <p14:tracePt t="87830" x="5842000" y="4889500"/>
          <p14:tracePt t="87847" x="5867400" y="4953000"/>
          <p14:tracePt t="87863" x="5873750" y="4984750"/>
          <p14:tracePt t="87880" x="5892800" y="5016500"/>
          <p14:tracePt t="87897" x="5924550" y="5060950"/>
          <p14:tracePt t="87914" x="5962650" y="5099050"/>
          <p14:tracePt t="87930" x="6013450" y="5137150"/>
          <p14:tracePt t="87947" x="6045200" y="5156200"/>
          <p14:tracePt t="87964" x="6121400" y="5181600"/>
          <p14:tracePt t="87980" x="6184900" y="5207000"/>
          <p14:tracePt t="87997" x="6216650" y="5213350"/>
          <p14:tracePt t="88014" x="6273800" y="5219700"/>
          <p14:tracePt t="88016" x="6292850" y="5219700"/>
          <p14:tracePt t="88030" x="6337300" y="5219700"/>
          <p14:tracePt t="88047" x="6413500" y="5187950"/>
          <p14:tracePt t="88049" x="6483350" y="5156200"/>
          <p14:tracePt t="88064" x="6521450" y="5137150"/>
          <p14:tracePt t="88080" x="6597650" y="5067300"/>
          <p14:tracePt t="88081" x="6623050" y="5035550"/>
          <p14:tracePt t="88097" x="6648450" y="4978400"/>
          <p14:tracePt t="88114" x="6661150" y="4895850"/>
          <p14:tracePt t="88131" x="6661150" y="4819650"/>
          <p14:tracePt t="88148" x="6654800" y="4730750"/>
          <p14:tracePt t="88164" x="6635750" y="4686300"/>
          <p14:tracePt t="88181" x="6623050" y="4641850"/>
          <p14:tracePt t="88197" x="6604000" y="4616450"/>
          <p14:tracePt t="88214" x="6591300" y="4591050"/>
          <p14:tracePt t="88231" x="6578600" y="4572000"/>
          <p14:tracePt t="88247" x="6553200" y="4540250"/>
          <p14:tracePt t="88250" x="6546850" y="4533900"/>
          <p14:tracePt t="88265" x="6515100" y="4502150"/>
          <p14:tracePt t="88282" x="6477000" y="4470400"/>
          <p14:tracePt t="88297" x="6407150" y="4425950"/>
          <p14:tracePt t="88314" x="6394450" y="4419600"/>
          <p14:tracePt t="88316" x="6362700" y="4406900"/>
          <p14:tracePt t="88331" x="6356350" y="4400550"/>
          <p14:tracePt t="88347" x="6273800" y="4375150"/>
          <p14:tracePt t="88364" x="6235700" y="4368800"/>
          <p14:tracePt t="88381" x="6210300" y="4368800"/>
          <p14:tracePt t="88397" x="6191250" y="4368800"/>
          <p14:tracePt t="88414" x="6159500" y="4368800"/>
          <p14:tracePt t="88431" x="6134100" y="4368800"/>
          <p14:tracePt t="88447" x="6076950" y="4381500"/>
          <p14:tracePt t="88464" x="6032500" y="4394200"/>
          <p14:tracePt t="88481" x="5962650" y="4419600"/>
          <p14:tracePt t="88485" x="5949950" y="4432300"/>
          <p14:tracePt t="88497" x="5924550" y="4438650"/>
          <p14:tracePt t="88514" x="5880100" y="4464050"/>
          <p14:tracePt t="88531" x="5848350" y="4489450"/>
          <p14:tracePt t="88547" x="5803900" y="4533900"/>
          <p14:tracePt t="88564" x="5797550" y="4546600"/>
          <p14:tracePt t="88581" x="5784850" y="4584700"/>
          <p14:tracePt t="88598" x="5765800" y="4641850"/>
          <p14:tracePt t="88614" x="5753100" y="4699000"/>
          <p14:tracePt t="88632" x="5753100" y="4756150"/>
          <p14:tracePt t="88648" x="5753100" y="4787900"/>
          <p14:tracePt t="88664" x="5753100" y="4838700"/>
          <p14:tracePt t="88681" x="5753100" y="4870450"/>
          <p14:tracePt t="88698" x="5765800" y="4908550"/>
          <p14:tracePt t="88715" x="5772150" y="4933950"/>
          <p14:tracePt t="88717" x="5791200" y="4965700"/>
          <p14:tracePt t="88731" x="5797550" y="4978400"/>
          <p14:tracePt t="88748" x="5810250" y="5003800"/>
          <p14:tracePt t="88765" x="5835650" y="5035550"/>
          <p14:tracePt t="88766" x="5842000" y="5041900"/>
          <p14:tracePt t="88782" x="5861050" y="5048250"/>
          <p14:tracePt t="88798" x="5892800" y="5073650"/>
          <p14:tracePt t="88815" x="5930900" y="5073650"/>
          <p14:tracePt t="88831" x="5994400" y="5073650"/>
          <p14:tracePt t="88848" x="6076950" y="5080000"/>
          <p14:tracePt t="88865" x="6159500" y="5086350"/>
          <p14:tracePt t="88882" x="6235700" y="5092700"/>
          <p14:tracePt t="88898" x="6267450" y="5092700"/>
          <p14:tracePt t="88915" x="6318250" y="5092700"/>
          <p14:tracePt t="88932" x="6350000" y="5092700"/>
          <p14:tracePt t="88948" x="6369050" y="5073650"/>
          <p14:tracePt t="88965" x="6388100" y="5041900"/>
          <p14:tracePt t="88982" x="6400800" y="5003800"/>
          <p14:tracePt t="88998" x="6419850" y="4940300"/>
          <p14:tracePt t="88999" x="6426200" y="4870450"/>
          <p14:tracePt t="89015" x="6426200" y="4775200"/>
          <p14:tracePt t="89031" x="6426200" y="4679950"/>
          <p14:tracePt t="89048" x="6426200" y="4635500"/>
          <p14:tracePt t="89065" x="6426200" y="4584700"/>
          <p14:tracePt t="89082" x="6419850" y="4552950"/>
          <p14:tracePt t="89098" x="6413500" y="4527550"/>
          <p14:tracePt t="89115" x="6400800" y="4508500"/>
          <p14:tracePt t="89132" x="6381750" y="4489450"/>
          <p14:tracePt t="89149" x="6356350" y="4470400"/>
          <p14:tracePt t="89165" x="6330950" y="4451350"/>
          <p14:tracePt t="89182" x="6286500" y="4432300"/>
          <p14:tracePt t="89198" x="6242050" y="4419600"/>
          <p14:tracePt t="89215" x="6191250" y="4400550"/>
          <p14:tracePt t="89232" x="6146800" y="4387850"/>
          <p14:tracePt t="89234" x="6134100" y="4387850"/>
          <p14:tracePt t="89248" x="6121400" y="4387850"/>
          <p14:tracePt t="89265" x="6045200" y="4381500"/>
          <p14:tracePt t="89282" x="6026150" y="4381500"/>
          <p14:tracePt t="89298" x="5981700" y="4381500"/>
          <p14:tracePt t="89315" x="5949950" y="4381500"/>
          <p14:tracePt t="89332" x="5924550" y="4394200"/>
          <p14:tracePt t="89348" x="5886450" y="4419600"/>
          <p14:tracePt t="89366" x="5822950" y="4464050"/>
          <p14:tracePt t="89382" x="5778500" y="4521200"/>
          <p14:tracePt t="89399" x="5721350" y="4584700"/>
          <p14:tracePt t="89402" x="5702300" y="4603750"/>
          <p14:tracePt t="89415" x="5695950" y="4622800"/>
          <p14:tracePt t="89432" x="5670550" y="4667250"/>
          <p14:tracePt t="89434" x="5670550" y="4679950"/>
          <p14:tracePt t="89449" x="5664200" y="4699000"/>
          <p14:tracePt t="89465" x="5657850" y="4730750"/>
          <p14:tracePt t="89467" x="5657850" y="4743450"/>
          <p14:tracePt t="89483" x="5657850" y="4756150"/>
          <p14:tracePt t="89499" x="5664200" y="4832350"/>
          <p14:tracePt t="89515" x="5689600" y="4889500"/>
          <p14:tracePt t="89532" x="5721350" y="4965700"/>
          <p14:tracePt t="89549" x="5753100" y="5016500"/>
          <p14:tracePt t="89565" x="5803900" y="5060950"/>
          <p14:tracePt t="89582" x="5867400" y="5099050"/>
          <p14:tracePt t="89599" x="5911850" y="5111750"/>
          <p14:tracePt t="89616" x="5981700" y="5124450"/>
          <p14:tracePt t="89633" x="6051550" y="5124450"/>
          <p14:tracePt t="89649" x="6108700" y="5124450"/>
          <p14:tracePt t="89666" x="6210300" y="5099050"/>
          <p14:tracePt t="89668" x="6242050" y="5086350"/>
          <p14:tracePt t="89683" x="6299200" y="5067300"/>
          <p14:tracePt t="89700" x="6337300" y="5048250"/>
          <p14:tracePt t="89716" x="6362700" y="5022850"/>
          <p14:tracePt t="89732" x="6375400" y="5016500"/>
          <p14:tracePt t="89734" x="6381750" y="5003800"/>
          <p14:tracePt t="89749" x="6400800" y="4984750"/>
          <p14:tracePt t="89766" x="6407150" y="4965700"/>
          <p14:tracePt t="89782" x="6426200" y="4933950"/>
          <p14:tracePt t="89799" x="6438900" y="4883150"/>
          <p14:tracePt t="89816" x="6438900" y="4838700"/>
          <p14:tracePt t="89832" x="6438900" y="4794250"/>
          <p14:tracePt t="89849" x="6438900" y="4756150"/>
          <p14:tracePt t="89867" x="6432550" y="4724400"/>
          <p14:tracePt t="89883" x="6426200" y="4705350"/>
          <p14:tracePt t="89900" x="6419850" y="4692650"/>
          <p14:tracePt t="90095" x="0" y="0"/>
        </p14:tracePtLst>
        <p14:tracePtLst>
          <p14:tracePt t="99358" x="7061200" y="4591050"/>
          <p14:tracePt t="99367" x="7061200" y="4584700"/>
          <p14:tracePt t="99378" x="7048500" y="4578350"/>
          <p14:tracePt t="99394" x="7035800" y="4572000"/>
          <p14:tracePt t="99411" x="6991350" y="4559300"/>
          <p14:tracePt t="99428" x="6934200" y="4552950"/>
          <p14:tracePt t="99445" x="6883400" y="4546600"/>
          <p14:tracePt t="99461" x="6838950" y="4540250"/>
          <p14:tracePt t="99478" x="6800850" y="4540250"/>
          <p14:tracePt t="99495" x="6769100" y="4540250"/>
          <p14:tracePt t="99511" x="6750050" y="4540250"/>
          <p14:tracePt t="99528" x="6718300" y="4540250"/>
          <p14:tracePt t="99545" x="6686550" y="4546600"/>
          <p14:tracePt t="99561" x="6661150" y="4552950"/>
          <p14:tracePt t="99562" x="6642100" y="4559300"/>
          <p14:tracePt t="99578" x="6616700" y="4565650"/>
          <p14:tracePt t="99595" x="6597650" y="4572000"/>
          <p14:tracePt t="99611" x="6572250" y="4591050"/>
          <p14:tracePt t="99628" x="6553200" y="4610100"/>
          <p14:tracePt t="99645" x="6534150" y="4629150"/>
          <p14:tracePt t="99661" x="6515100" y="4660900"/>
          <p14:tracePt t="99678" x="6496050" y="4692650"/>
          <p14:tracePt t="99696" x="6483350" y="4730750"/>
          <p14:tracePt t="99712" x="6483350" y="4749800"/>
          <p14:tracePt t="99729" x="6477000" y="4781550"/>
          <p14:tracePt t="99746" x="6477000" y="4800600"/>
          <p14:tracePt t="99761" x="6477000" y="4826000"/>
          <p14:tracePt t="99778" x="6477000" y="4845050"/>
          <p14:tracePt t="99795" x="6483350" y="4857750"/>
          <p14:tracePt t="99796" x="6489700" y="4857750"/>
          <p14:tracePt t="99812" x="6508750" y="4883150"/>
          <p14:tracePt t="99828" x="6521450" y="4895850"/>
          <p14:tracePt t="99845" x="6540500" y="4921250"/>
          <p14:tracePt t="99861" x="6565900" y="4940300"/>
          <p14:tracePt t="99878" x="6584950" y="4959350"/>
          <p14:tracePt t="99895" x="6604000" y="4972050"/>
          <p14:tracePt t="99911" x="6635750" y="4991100"/>
          <p14:tracePt t="99929" x="6686550" y="4997450"/>
          <p14:tracePt t="99945" x="6737350" y="4997450"/>
          <p14:tracePt t="99962" x="6794500" y="4997450"/>
          <p14:tracePt t="99964" x="6838950" y="4997450"/>
          <p14:tracePt t="99978" x="6883400" y="4997450"/>
          <p14:tracePt t="99995" x="6953250" y="4997450"/>
          <p14:tracePt t="100012" x="7048500" y="4991100"/>
          <p14:tracePt t="100028" x="7112000" y="4978400"/>
          <p14:tracePt t="100030" x="7156450" y="4965700"/>
          <p14:tracePt t="100045" x="7181850" y="4965700"/>
          <p14:tracePt t="100062" x="7219950" y="4959350"/>
          <p14:tracePt t="100078" x="7226300" y="4953000"/>
          <p14:tracePt t="100112" x="7232650" y="4940300"/>
          <p14:tracePt t="100128" x="7251700" y="4889500"/>
          <p14:tracePt t="100145" x="7264400" y="4851400"/>
          <p14:tracePt t="100162" x="7277100" y="4768850"/>
          <p14:tracePt t="100179" x="7277100" y="4730750"/>
          <p14:tracePt t="100196" x="7277100" y="4711700"/>
          <p14:tracePt t="100212" x="7270750" y="4699000"/>
          <p14:tracePt t="100230" x="7258050" y="4673600"/>
          <p14:tracePt t="100232" x="7245350" y="4673600"/>
          <p14:tracePt t="100246" x="7226300" y="4654550"/>
          <p14:tracePt t="100262" x="7181850" y="4641850"/>
          <p14:tracePt t="100279" x="7143750" y="4629150"/>
          <p14:tracePt t="100297" x="7048500" y="4610100"/>
          <p14:tracePt t="100312" x="6959600" y="4591050"/>
          <p14:tracePt t="100329" x="6908800" y="4584700"/>
          <p14:tracePt t="100345" x="6819900" y="4578350"/>
          <p14:tracePt t="100362" x="6756400" y="4572000"/>
          <p14:tracePt t="100379" x="6711950" y="4565650"/>
          <p14:tracePt t="100395" x="6686550" y="4565650"/>
          <p14:tracePt t="100412" x="6673850" y="4565650"/>
          <p14:tracePt t="100430" x="6654800" y="4565650"/>
          <p14:tracePt t="100431" x="6648450" y="4565650"/>
          <p14:tracePt t="100446" x="6635750" y="4565650"/>
          <p14:tracePt t="100463" x="6616700" y="4572000"/>
          <p14:tracePt t="100464" x="6610350" y="4578350"/>
          <p14:tracePt t="100480" x="6591300" y="4584700"/>
          <p14:tracePt t="100496" x="6546850" y="4622800"/>
          <p14:tracePt t="100512" x="6521450" y="4648200"/>
          <p14:tracePt t="100529" x="6502400" y="4673600"/>
          <p14:tracePt t="100546" x="6470650" y="4724400"/>
          <p14:tracePt t="100562" x="6457950" y="4762500"/>
          <p14:tracePt t="100579" x="6451600" y="4794250"/>
          <p14:tracePt t="100596" x="6445250" y="4819650"/>
          <p14:tracePt t="100612" x="6445250" y="4845050"/>
          <p14:tracePt t="100629" x="6445250" y="4864100"/>
          <p14:tracePt t="100646" x="6451600" y="4889500"/>
          <p14:tracePt t="100662" x="6464300" y="4908550"/>
          <p14:tracePt t="100680" x="6470650" y="4921250"/>
          <p14:tracePt t="100682" x="6489700" y="4933950"/>
          <p14:tracePt t="100696" x="6502400" y="4940300"/>
          <p14:tracePt t="100698" x="6515100" y="4940300"/>
          <p14:tracePt t="100713" x="6527800" y="4946650"/>
          <p14:tracePt t="100730" x="6642100" y="4972050"/>
          <p14:tracePt t="100747" x="6756400" y="4984750"/>
          <p14:tracePt t="100763" x="6858000" y="5003800"/>
          <p14:tracePt t="100779" x="6959600" y="5022850"/>
          <p14:tracePt t="100796" x="7035800" y="5035550"/>
          <p14:tracePt t="100813" x="7099300" y="5035550"/>
          <p14:tracePt t="100829" x="7124700" y="5035550"/>
          <p14:tracePt t="100846" x="7156450" y="5029200"/>
          <p14:tracePt t="100863" x="7181850" y="5010150"/>
          <p14:tracePt t="100879" x="7219950" y="4972050"/>
          <p14:tracePt t="100896" x="7245350" y="4933950"/>
          <p14:tracePt t="100913" x="7270750" y="4883150"/>
          <p14:tracePt t="100930" x="7289800" y="4826000"/>
          <p14:tracePt t="100933" x="7296150" y="4787900"/>
          <p14:tracePt t="100946" x="7296150" y="4775200"/>
          <p14:tracePt t="100963" x="7296150" y="4730750"/>
          <p14:tracePt t="100980" x="7258050" y="4667250"/>
          <p14:tracePt t="100996" x="7239000" y="4641850"/>
          <p14:tracePt t="101013" x="7194550" y="4616450"/>
          <p14:tracePt t="101030" x="7156450" y="4603750"/>
          <p14:tracePt t="101046" x="7105650" y="4591050"/>
          <p14:tracePt t="101063" x="7048500" y="4578350"/>
          <p14:tracePt t="101080" x="6991350" y="4578350"/>
          <p14:tracePt t="101096" x="6921500" y="4572000"/>
          <p14:tracePt t="101113" x="6883400" y="4572000"/>
          <p14:tracePt t="101130" x="6826250" y="4572000"/>
          <p14:tracePt t="101147" x="6788150" y="4565650"/>
          <p14:tracePt t="101163" x="6762750" y="4565650"/>
          <p14:tracePt t="101180" x="6731000" y="4565650"/>
          <p14:tracePt t="101182" x="6718300" y="4565650"/>
          <p14:tracePt t="101198" x="6699250" y="4565650"/>
          <p14:tracePt t="101214" x="6661150" y="4584700"/>
          <p14:tracePt t="101230" x="6623050" y="4616450"/>
          <p14:tracePt t="101248" x="6578600" y="4648200"/>
          <p14:tracePt t="101263" x="6540500" y="4692650"/>
          <p14:tracePt t="101280" x="6508750" y="4743450"/>
          <p14:tracePt t="101297" x="6489700" y="4794250"/>
          <p14:tracePt t="101313" x="6470650" y="4832350"/>
          <p14:tracePt t="101330" x="6464300" y="4864100"/>
          <p14:tracePt t="101347" x="6464300" y="4876800"/>
          <p14:tracePt t="101363" x="6464300" y="4902200"/>
          <p14:tracePt t="101380" x="6477000" y="4921250"/>
          <p14:tracePt t="101383" x="6483350" y="4933950"/>
          <p14:tracePt t="101397" x="6489700" y="4940300"/>
          <p14:tracePt t="101414" x="6502400" y="4953000"/>
          <p14:tracePt t="101430" x="6540500" y="4965700"/>
          <p14:tracePt t="101447" x="6604000" y="4978400"/>
          <p14:tracePt t="101448" x="6648450" y="4984750"/>
          <p14:tracePt t="101464" x="6762750" y="4991100"/>
          <p14:tracePt t="101481" x="6877050" y="4991100"/>
          <p14:tracePt t="101497" x="6972300" y="4997450"/>
          <p14:tracePt t="101513" x="7054850" y="5003800"/>
          <p14:tracePt t="101530" x="7086600" y="5003800"/>
          <p14:tracePt t="101547" x="7099300" y="5003800"/>
          <p14:tracePt t="101580" x="7105650" y="4991100"/>
          <p14:tracePt t="101597" x="7131050" y="4946650"/>
          <p14:tracePt t="101614" x="7156450" y="4883150"/>
          <p14:tracePt t="101630" x="7169150" y="4819650"/>
          <p14:tracePt t="101647" x="7175500" y="4775200"/>
          <p14:tracePt t="101648" x="7175500" y="4762500"/>
          <p14:tracePt t="101665" x="7175500" y="4743450"/>
          <p14:tracePt t="101681" x="7175500" y="4737100"/>
          <p14:tracePt t="101697" x="7175500" y="4724400"/>
          <p14:tracePt t="101714" x="7169150" y="4718050"/>
          <p14:tracePt t="101731" x="7156450" y="4705350"/>
          <p14:tracePt t="101748" x="7131050" y="4692650"/>
          <p14:tracePt t="101764" x="7112000" y="4679950"/>
          <p14:tracePt t="101781" x="7061200" y="4673600"/>
          <p14:tracePt t="101797" x="7010400" y="4660900"/>
          <p14:tracePt t="101814" x="6978650" y="4654550"/>
          <p14:tracePt t="101830" x="6927850" y="4648200"/>
          <p14:tracePt t="101847" x="6908800" y="4648200"/>
          <p14:tracePt t="101864" x="6889750" y="4648200"/>
          <p14:tracePt t="101881" x="6870700" y="4648200"/>
          <p14:tracePt t="101883" x="6864350" y="4648200"/>
          <p14:tracePt t="101898" x="6858000" y="4648200"/>
          <p14:tracePt t="101915" x="6832600" y="4648200"/>
          <p14:tracePt t="101931" x="6807200" y="4667250"/>
          <p14:tracePt t="101947" x="6788150" y="4686300"/>
          <p14:tracePt t="101964" x="6737350" y="4730750"/>
          <p14:tracePt t="101982" x="6711950" y="4762500"/>
          <p14:tracePt t="101997" x="6686550" y="4781550"/>
          <p14:tracePt t="102014" x="6673850" y="4794250"/>
          <p14:tracePt t="102031" x="6667500" y="4806950"/>
          <p14:tracePt t="102047" x="6661150" y="4813300"/>
          <p14:tracePt t="102064" x="6654800" y="4826000"/>
          <p14:tracePt t="102081" x="6654800" y="4838700"/>
          <p14:tracePt t="102097" x="6654800" y="4857750"/>
          <p14:tracePt t="102114" x="6654800" y="4876800"/>
          <p14:tracePt t="102117" x="6654800" y="4895850"/>
          <p14:tracePt t="102131" x="6654800" y="4908550"/>
          <p14:tracePt t="102148" x="6667500" y="4927600"/>
          <p14:tracePt t="102165" x="6686550" y="4946650"/>
          <p14:tracePt t="102181" x="6711950" y="4965700"/>
          <p14:tracePt t="102198" x="6750050" y="4984750"/>
          <p14:tracePt t="102215" x="6807200" y="4997450"/>
          <p14:tracePt t="102231" x="6845300" y="5003800"/>
          <p14:tracePt t="102248" x="6927850" y="5010150"/>
          <p14:tracePt t="102264" x="7023100" y="5010150"/>
          <p14:tracePt t="102281" x="7112000" y="4991100"/>
          <p14:tracePt t="102298" x="7162800" y="4972050"/>
          <p14:tracePt t="102315" x="7188200" y="4953000"/>
          <p14:tracePt t="102331" x="7188200" y="4946650"/>
          <p14:tracePt t="102348" x="7194550" y="4921250"/>
          <p14:tracePt t="102350" x="7194550" y="4902200"/>
          <p14:tracePt t="102365" x="7194550" y="4889500"/>
          <p14:tracePt t="102381" x="7194550" y="4851400"/>
          <p14:tracePt t="102382" x="7194550" y="4838700"/>
          <p14:tracePt t="102399" x="7169150" y="4794250"/>
          <p14:tracePt t="102415" x="7150100" y="4756150"/>
          <p14:tracePt t="102431" x="7124700" y="4724400"/>
          <p14:tracePt t="102448" x="7099300" y="4711700"/>
          <p14:tracePt t="102465" x="7092950" y="4705350"/>
          <p14:tracePt t="102482" x="7080250" y="4699000"/>
          <p14:tracePt t="102498" x="7073900" y="4699000"/>
          <p14:tracePt t="102515" x="7067550" y="4699000"/>
          <p14:tracePt t="102531" x="7061200" y="4699000"/>
          <p14:tracePt t="102578" x="7054850" y="4705350"/>
          <p14:tracePt t="102598" x="7048500" y="4705350"/>
          <p14:tracePt t="102599" x="0" y="0"/>
        </p14:tracePtLst>
        <p14:tracePtLst>
          <p14:tracePt t="118334" x="6064250" y="4375150"/>
          <p14:tracePt t="118343" x="6045200" y="4375150"/>
          <p14:tracePt t="118353" x="6026150" y="4375150"/>
          <p14:tracePt t="118368" x="6007100" y="4375150"/>
          <p14:tracePt t="118385" x="5994400" y="4375150"/>
          <p14:tracePt t="118401" x="5988050" y="4375150"/>
          <p14:tracePt t="118417" x="5981700" y="4375150"/>
          <p14:tracePt t="118434" x="5962650" y="4394200"/>
          <p14:tracePt t="118451" x="5937250" y="4413250"/>
          <p14:tracePt t="118468" x="5892800" y="4438650"/>
          <p14:tracePt t="118484" x="5867400" y="4457700"/>
          <p14:tracePt t="118501" x="5829300" y="4483100"/>
          <p14:tracePt t="118503" x="5816600" y="4489450"/>
          <p14:tracePt t="118518" x="5810250" y="4495800"/>
          <p14:tracePt t="118535" x="5797550" y="4514850"/>
          <p14:tracePt t="118551" x="5784850" y="4533900"/>
          <p14:tracePt t="118568" x="5772150" y="4559300"/>
          <p14:tracePt t="118585" x="5765800" y="4591050"/>
          <p14:tracePt t="118601" x="5753100" y="4622800"/>
          <p14:tracePt t="118618" x="5746750" y="4648200"/>
          <p14:tracePt t="118635" x="5746750" y="4667250"/>
          <p14:tracePt t="118651" x="5746750" y="4686300"/>
          <p14:tracePt t="118668" x="5746750" y="4699000"/>
          <p14:tracePt t="118685" x="5746750" y="4730750"/>
          <p14:tracePt t="118701" x="5759450" y="4756150"/>
          <p14:tracePt t="118718" x="5778500" y="4800600"/>
          <p14:tracePt t="118735" x="5797550" y="4838700"/>
          <p14:tracePt t="118754" x="5816600" y="4870450"/>
          <p14:tracePt t="118758" x="5835650" y="4889500"/>
          <p14:tracePt t="118768" x="5854700" y="4914900"/>
          <p14:tracePt t="118785" x="5892800" y="4959350"/>
          <p14:tracePt t="118801" x="5924550" y="4991100"/>
          <p14:tracePt t="118818" x="5943600" y="5010150"/>
          <p14:tracePt t="118835" x="5975350" y="5022850"/>
          <p14:tracePt t="118851" x="6013450" y="5041900"/>
          <p14:tracePt t="118869" x="6051550" y="5048250"/>
          <p14:tracePt t="118885" x="6096000" y="5060950"/>
          <p14:tracePt t="118902" x="6140450" y="5060950"/>
          <p14:tracePt t="118919" x="6197600" y="5060950"/>
          <p14:tracePt t="118935" x="6280150" y="5067300"/>
          <p14:tracePt t="118951" x="6330950" y="5067300"/>
          <p14:tracePt t="118968" x="6413500" y="5067300"/>
          <p14:tracePt t="118986" x="6489700" y="5054600"/>
          <p14:tracePt t="118991" x="6508750" y="5054600"/>
          <p14:tracePt t="119002" x="6527800" y="5041900"/>
          <p14:tracePt t="119019" x="6591300" y="4984750"/>
          <p14:tracePt t="119035" x="6604000" y="4953000"/>
          <p14:tracePt t="119052" x="6610350" y="4914900"/>
          <p14:tracePt t="119054" x="6623050" y="4876800"/>
          <p14:tracePt t="119068" x="6629400" y="4832350"/>
          <p14:tracePt t="119085" x="6629400" y="4781550"/>
          <p14:tracePt t="119102" x="6635750" y="4730750"/>
          <p14:tracePt t="119119" x="6635750" y="4686300"/>
          <p14:tracePt t="119135" x="6635750" y="4648200"/>
          <p14:tracePt t="119152" x="6610350" y="4597400"/>
          <p14:tracePt t="119168" x="6584950" y="4552950"/>
          <p14:tracePt t="119186" x="6553200" y="4508500"/>
          <p14:tracePt t="119202" x="6508750" y="4470400"/>
          <p14:tracePt t="119218" x="6470650" y="4445000"/>
          <p14:tracePt t="119235" x="6451600" y="4432300"/>
          <p14:tracePt t="119252" x="6426200" y="4419600"/>
          <p14:tracePt t="119253" x="6413500" y="4419600"/>
          <p14:tracePt t="119269" x="6381750" y="4413250"/>
          <p14:tracePt t="119286" x="6350000" y="4413250"/>
          <p14:tracePt t="119302" x="6286500" y="4406900"/>
          <p14:tracePt t="119319" x="6254750" y="4400550"/>
          <p14:tracePt t="119336" x="6184900" y="4400550"/>
          <p14:tracePt t="119352" x="6153150" y="4400550"/>
          <p14:tracePt t="119369" x="6127750" y="4400550"/>
          <p14:tracePt t="119386" x="6083300" y="4406900"/>
          <p14:tracePt t="119403" x="6045200" y="4425950"/>
          <p14:tracePt t="119419" x="6007100" y="4451350"/>
          <p14:tracePt t="119435" x="5911850" y="4495800"/>
          <p14:tracePt t="119452" x="5873750" y="4514850"/>
          <p14:tracePt t="119469" x="5842000" y="4533900"/>
          <p14:tracePt t="119486" x="5816600" y="4552950"/>
          <p14:tracePt t="119488" x="5810250" y="4565650"/>
          <p14:tracePt t="119502" x="5803900" y="4578350"/>
          <p14:tracePt t="119519" x="5791200" y="4610100"/>
          <p14:tracePt t="119536" x="5778500" y="4648200"/>
          <p14:tracePt t="119552" x="5772150" y="4673600"/>
          <p14:tracePt t="119569" x="5765800" y="4730750"/>
          <p14:tracePt t="119586" x="5765800" y="4768850"/>
          <p14:tracePt t="119603" x="5765800" y="4806950"/>
          <p14:tracePt t="119619" x="5772150" y="4851400"/>
          <p14:tracePt t="119636" x="5778500" y="4883150"/>
          <p14:tracePt t="119653" x="5797550" y="4914900"/>
          <p14:tracePt t="119656" x="5810250" y="4933950"/>
          <p14:tracePt t="119669" x="5816600" y="4940300"/>
          <p14:tracePt t="119687" x="5835650" y="4959350"/>
          <p14:tracePt t="119688" x="5854700" y="4978400"/>
          <p14:tracePt t="119703" x="5905500" y="5003800"/>
          <p14:tracePt t="119719" x="5918200" y="5010150"/>
          <p14:tracePt t="119721" x="5937250" y="5016500"/>
          <p14:tracePt t="119736" x="5994400" y="5022850"/>
          <p14:tracePt t="119753" x="6115050" y="5041900"/>
          <p14:tracePt t="119769" x="6178550" y="5048250"/>
          <p14:tracePt t="119786" x="6261100" y="5048250"/>
          <p14:tracePt t="119803" x="6311900" y="5048250"/>
          <p14:tracePt t="119819" x="6350000" y="5048250"/>
          <p14:tracePt t="119836" x="6388100" y="5035550"/>
          <p14:tracePt t="119853" x="6413500" y="5016500"/>
          <p14:tracePt t="119870" x="6445250" y="4978400"/>
          <p14:tracePt t="119886" x="6470650" y="4940300"/>
          <p14:tracePt t="119903" x="6496050" y="4895850"/>
          <p14:tracePt t="119919" x="6496050" y="4876800"/>
          <p14:tracePt t="119922" x="6502400" y="4845050"/>
          <p14:tracePt t="119936" x="6502400" y="4832350"/>
          <p14:tracePt t="119953" x="6502400" y="4787900"/>
          <p14:tracePt t="119969" x="6502400" y="4756150"/>
          <p14:tracePt t="119986" x="6489700" y="4730750"/>
          <p14:tracePt t="120003" x="6477000" y="4686300"/>
          <p14:tracePt t="120020" x="6464300" y="4667250"/>
          <p14:tracePt t="120036" x="6445250" y="4641850"/>
          <p14:tracePt t="120053" x="6426200" y="4616450"/>
          <p14:tracePt t="120070" x="6413500" y="4603750"/>
          <p14:tracePt t="120209" x="6407150" y="4603750"/>
          <p14:tracePt t="120217" x="6400800" y="4616450"/>
          <p14:tracePt t="120217" x="0" y="0"/>
        </p14:tracePtLst>
        <p14:tracePtLst>
          <p14:tracePt t="126120" x="1454150" y="5187950"/>
          <p14:tracePt t="126168" x="1466850" y="5194300"/>
          <p14:tracePt t="126194" x="1473200" y="5200650"/>
          <p14:tracePt t="126222" x="1479550" y="5200650"/>
          <p14:tracePt t="126245" x="1479550" y="5207000"/>
          <p14:tracePt t="126261" x="1492250" y="5207000"/>
          <p14:tracePt t="126278" x="1504950" y="5213350"/>
          <p14:tracePt t="126294" x="1555750" y="5226050"/>
          <p14:tracePt t="126311" x="1631950" y="5232400"/>
          <p14:tracePt t="126327" x="1752600" y="5251450"/>
          <p14:tracePt t="126344" x="1841500" y="5264150"/>
          <p14:tracePt t="126361" x="1949450" y="5283200"/>
          <p14:tracePt t="126377" x="2000250" y="5295900"/>
          <p14:tracePt t="126394" x="2032000" y="5302250"/>
          <p14:tracePt t="126411" x="2038350" y="5302250"/>
          <p14:tracePt t="126427" x="2044700" y="5302250"/>
          <p14:tracePt t="126444" x="2095500" y="5302250"/>
          <p14:tracePt t="126461" x="2159000" y="5289550"/>
          <p14:tracePt t="126479" x="2203450" y="5283200"/>
          <p14:tracePt t="126495" x="2279650" y="5276850"/>
          <p14:tracePt t="126512" x="2330450" y="5276850"/>
          <p14:tracePt t="126528" x="2343150" y="5276850"/>
          <p14:tracePt t="126545" x="2349500" y="5276850"/>
          <p14:tracePt t="126562" x="2362200" y="5276850"/>
          <p14:tracePt t="126578" x="2368550" y="5264150"/>
          <p14:tracePt t="126580" x="2374900" y="5251450"/>
          <p14:tracePt t="126594" x="2387600" y="5232400"/>
          <p14:tracePt t="126612" x="2425700" y="5168900"/>
          <p14:tracePt t="126628" x="2438400" y="5137150"/>
          <p14:tracePt t="126644" x="2463800" y="5080000"/>
          <p14:tracePt t="126661" x="2476500" y="5060950"/>
          <p14:tracePt t="126678" x="2482850" y="5048250"/>
          <p14:tracePt t="126694" x="2482850" y="5041900"/>
          <p14:tracePt t="126711" x="2482850" y="5035550"/>
          <p14:tracePt t="126728" x="2482850" y="5029200"/>
          <p14:tracePt t="126746" x="2482850" y="5010150"/>
          <p14:tracePt t="126761" x="2476500" y="4978400"/>
          <p14:tracePt t="126778" x="2463800" y="4965700"/>
          <p14:tracePt t="126795" x="2432050" y="4927600"/>
          <p14:tracePt t="126797" x="2406650" y="4908550"/>
          <p14:tracePt t="126811" x="2400300" y="4895850"/>
          <p14:tracePt t="126828" x="2374900" y="4870450"/>
          <p14:tracePt t="126845" x="2362200" y="4857750"/>
          <p14:tracePt t="126847" x="2355850" y="4851400"/>
          <p14:tracePt t="126862" x="2349500" y="4851400"/>
          <p14:tracePt t="126878" x="2330450" y="4845050"/>
          <p14:tracePt t="126895" x="2311400" y="4838700"/>
          <p14:tracePt t="126911" x="2254250" y="4832350"/>
          <p14:tracePt t="126928" x="2216150" y="4826000"/>
          <p14:tracePt t="126945" x="2152650" y="4813300"/>
          <p14:tracePt t="126961" x="2127250" y="4800600"/>
          <p14:tracePt t="126979" x="2108200" y="4794250"/>
          <p14:tracePt t="126995" x="2095500" y="4787900"/>
          <p14:tracePt t="127012" x="2082800" y="4787900"/>
          <p14:tracePt t="127029" x="2070100" y="4787900"/>
          <p14:tracePt t="127045" x="1974850" y="4787900"/>
          <p14:tracePt t="127062" x="1949450" y="4787900"/>
          <p14:tracePt t="127064" x="1892300" y="4787900"/>
          <p14:tracePt t="127078" x="1866900" y="4787900"/>
          <p14:tracePt t="127095" x="1758950" y="4800600"/>
          <p14:tracePt t="127112" x="1708150" y="4819650"/>
          <p14:tracePt t="127129" x="1689100" y="4826000"/>
          <p14:tracePt t="127145" x="1676400" y="4838700"/>
          <p14:tracePt t="127162" x="1670050" y="4838700"/>
          <p14:tracePt t="127178" x="1663700" y="4845050"/>
          <p14:tracePt t="127195" x="1657350" y="4857750"/>
          <p14:tracePt t="127213" x="1644650" y="4876800"/>
          <p14:tracePt t="127229" x="1631950" y="4902200"/>
          <p14:tracePt t="127246" x="1619250" y="4927600"/>
          <p14:tracePt t="127262" x="1612900" y="4953000"/>
          <p14:tracePt t="127279" x="1606550" y="4978400"/>
          <p14:tracePt t="127296" x="1600200" y="5010150"/>
          <p14:tracePt t="127312" x="1600200" y="5016500"/>
          <p14:tracePt t="127329" x="1600200" y="5022850"/>
          <p14:tracePt t="127331" x="1600200" y="5029200"/>
          <p14:tracePt t="127362" x="1600200" y="5035550"/>
          <p14:tracePt t="127379" x="1600200" y="5054600"/>
          <p14:tracePt t="127395" x="1612900" y="5080000"/>
          <p14:tracePt t="127412" x="1638300" y="5105400"/>
          <p14:tracePt t="127429" x="1676400" y="5130800"/>
          <p14:tracePt t="127445" x="1714500" y="5149850"/>
          <p14:tracePt t="127463" x="1771650" y="5181600"/>
          <p14:tracePt t="127466" x="1784350" y="5194300"/>
          <p14:tracePt t="127479" x="1835150" y="5213350"/>
          <p14:tracePt t="127496" x="1885950" y="5245100"/>
          <p14:tracePt t="127498" x="1911350" y="5251450"/>
          <p14:tracePt t="127512" x="1924050" y="5257800"/>
          <p14:tracePt t="127529" x="2012950" y="5289550"/>
          <p14:tracePt t="127546" x="2101850" y="5308600"/>
          <p14:tracePt t="127562" x="2209800" y="5314950"/>
          <p14:tracePt t="127579" x="2279650" y="5321300"/>
          <p14:tracePt t="127596" x="2368550" y="5321300"/>
          <p14:tracePt t="127612" x="2413000" y="5327650"/>
          <p14:tracePt t="127629" x="2432050" y="5327650"/>
          <p14:tracePt t="127646" x="2438400" y="5327650"/>
          <p14:tracePt t="127662" x="2451100" y="5327650"/>
          <p14:tracePt t="127679" x="2463800" y="5327650"/>
          <p14:tracePt t="127696" x="2470150" y="5321300"/>
          <p14:tracePt t="127713" x="2482850" y="5314950"/>
          <p14:tracePt t="127729" x="2489200" y="5308600"/>
          <p14:tracePt t="127731" x="2489200" y="5302250"/>
          <p14:tracePt t="127795" x="2489200" y="5289550"/>
          <p14:tracePt t="127812" x="2501900" y="5270500"/>
          <p14:tracePt t="127829" x="2508250" y="5245100"/>
          <p14:tracePt t="127846" x="2527300" y="5219700"/>
          <p14:tracePt t="127862" x="2552700" y="5187950"/>
          <p14:tracePt t="127879" x="2565400" y="5162550"/>
          <p14:tracePt t="127896" x="2578100" y="5137150"/>
          <p14:tracePt t="127912" x="2590800" y="5086350"/>
          <p14:tracePt t="127929" x="2603500" y="5048250"/>
          <p14:tracePt t="127946" x="2603500" y="5003800"/>
          <p14:tracePt t="127963" x="2603500" y="4972050"/>
          <p14:tracePt t="127965" x="2597150" y="4953000"/>
          <p14:tracePt t="127980" x="2590800" y="4946650"/>
          <p14:tracePt t="127996" x="2584450" y="4940300"/>
          <p14:tracePt t="128013" x="2578100" y="4933950"/>
          <p14:tracePt t="128030" x="2565400" y="4927600"/>
          <p14:tracePt t="128046" x="2546350" y="4927600"/>
          <p14:tracePt t="128064" x="2533650" y="4914900"/>
          <p14:tracePt t="128079" x="2482850" y="4908550"/>
          <p14:tracePt t="128096" x="2393950" y="4883150"/>
          <p14:tracePt t="128113" x="2286000" y="4857750"/>
          <p14:tracePt t="128130" x="2190750" y="4832350"/>
          <p14:tracePt t="128146" x="2101850" y="4806950"/>
          <p14:tracePt t="128163" x="2082800" y="4806950"/>
          <p14:tracePt t="128180" x="2070100" y="4806950"/>
          <p14:tracePt t="128197" x="2063750" y="4806950"/>
          <p14:tracePt t="128213" x="2051050" y="4806950"/>
          <p14:tracePt t="128230" x="2000250" y="4813300"/>
          <p14:tracePt t="128233" x="1974850" y="4819650"/>
          <p14:tracePt t="128247" x="1949450" y="4826000"/>
          <p14:tracePt t="128263" x="1873250" y="4832350"/>
          <p14:tracePt t="128280" x="1828800" y="4838700"/>
          <p14:tracePt t="128296" x="1790700" y="4845050"/>
          <p14:tracePt t="128313" x="1746250" y="4851400"/>
          <p14:tracePt t="128330" x="1714500" y="4864100"/>
          <p14:tracePt t="128346" x="1676400" y="4876800"/>
          <p14:tracePt t="128363" x="1644650" y="4895850"/>
          <p14:tracePt t="128380" x="1606550" y="4921250"/>
          <p14:tracePt t="128397" x="1587500" y="4940300"/>
          <p14:tracePt t="128413" x="1581150" y="4946650"/>
          <p14:tracePt t="128430" x="1568450" y="4959350"/>
          <p14:tracePt t="128447" x="1555750" y="4972050"/>
          <p14:tracePt t="128449" x="1555750" y="4978400"/>
          <p14:tracePt t="128464" x="1549400" y="4978400"/>
          <p14:tracePt t="128480" x="1549400" y="4984750"/>
          <p14:tracePt t="128483" x="1543050" y="4984750"/>
          <p14:tracePt t="128562" x="0" y="0"/>
        </p14:tracePtLst>
        <p14:tracePtLst>
          <p14:tracePt t="140926" x="10661650" y="3143250"/>
          <p14:tracePt t="141051" x="10566400" y="3143250"/>
          <p14:tracePt t="141064" x="10502900" y="3143250"/>
          <p14:tracePt t="141079" x="10388600" y="3143250"/>
          <p14:tracePt t="141095" x="10248900" y="3155950"/>
          <p14:tracePt t="141112" x="10090150" y="3175000"/>
          <p14:tracePt t="141129" x="9994900" y="3187700"/>
          <p14:tracePt t="141130" x="9956800" y="3194050"/>
          <p14:tracePt t="141145" x="9944100" y="3194050"/>
          <p14:tracePt t="141162" x="9937750" y="3200400"/>
          <p14:tracePt t="141214" x="9931400" y="3206750"/>
          <p14:tracePt t="141223" x="9925050" y="3213100"/>
          <p14:tracePt t="141231" x="9912350" y="3225800"/>
          <p14:tracePt t="141246" x="9880600" y="3263900"/>
          <p14:tracePt t="141262" x="9836150" y="3327400"/>
          <p14:tracePt t="141279" x="9791700" y="3378200"/>
          <p14:tracePt t="141297" x="9753600" y="3422650"/>
          <p14:tracePt t="141312" x="9747250" y="3448050"/>
          <p14:tracePt t="141329" x="9734550" y="3473450"/>
          <p14:tracePt t="141346" x="9734550" y="3498850"/>
          <p14:tracePt t="141363" x="9734550" y="3536950"/>
          <p14:tracePt t="141379" x="9734550" y="3587750"/>
          <p14:tracePt t="141381" x="9740900" y="3619500"/>
          <p14:tracePt t="141396" x="9766300" y="3676650"/>
          <p14:tracePt t="141412" x="9798050" y="3727450"/>
          <p14:tracePt t="141429" x="9829800" y="3765550"/>
          <p14:tracePt t="141446" x="9855200" y="3790950"/>
          <p14:tracePt t="141463" x="9886950" y="3810000"/>
          <p14:tracePt t="141480" x="9937750" y="3829050"/>
          <p14:tracePt t="141496" x="10026650" y="3854450"/>
          <p14:tracePt t="141513" x="10160000" y="3873500"/>
          <p14:tracePt t="141530" x="10325100" y="3892550"/>
          <p14:tracePt t="141546" x="10445750" y="3892550"/>
          <p14:tracePt t="141563" x="10598150" y="3886200"/>
          <p14:tracePt t="141579" x="10795000" y="3867150"/>
          <p14:tracePt t="141596" x="10909300" y="3860800"/>
          <p14:tracePt t="141613" x="11017250" y="3860800"/>
          <p14:tracePt t="141615" x="11061700" y="3854450"/>
          <p14:tracePt t="141630" x="11074400" y="3854450"/>
          <p14:tracePt t="141647" x="11118850" y="3829050"/>
          <p14:tracePt t="141663" x="11144250" y="3810000"/>
          <p14:tracePt t="141680" x="11163300" y="3784600"/>
          <p14:tracePt t="141696" x="11201400" y="3721100"/>
          <p14:tracePt t="141713" x="11239500" y="3657600"/>
          <p14:tracePt t="141730" x="11264900" y="3606800"/>
          <p14:tracePt t="141747" x="11277600" y="3575050"/>
          <p14:tracePt t="141754" x="11283950" y="3562350"/>
          <p14:tracePt t="141764" x="11290300" y="3556000"/>
          <p14:tracePt t="141780" x="11296650" y="3524250"/>
          <p14:tracePt t="141797" x="11296650" y="3498850"/>
          <p14:tracePt t="141814" x="11290300" y="3448050"/>
          <p14:tracePt t="141830" x="11264900" y="3397250"/>
          <p14:tracePt t="141847" x="11220450" y="3321050"/>
          <p14:tracePt t="141863" x="11163300" y="3270250"/>
          <p14:tracePt t="141864" x="11131550" y="3244850"/>
          <p14:tracePt t="141880" x="11055350" y="3200400"/>
          <p14:tracePt t="141896" x="10991850" y="3175000"/>
          <p14:tracePt t="141913" x="10928350" y="3149600"/>
          <p14:tracePt t="141930" x="10852150" y="3136900"/>
          <p14:tracePt t="141946" x="10769600" y="3136900"/>
          <p14:tracePt t="141964" x="10674350" y="3136900"/>
          <p14:tracePt t="141981" x="10553700" y="3136900"/>
          <p14:tracePt t="141984" x="10534650" y="3136900"/>
          <p14:tracePt t="141997" x="10483850" y="3136900"/>
          <p14:tracePt t="142013" x="10356850" y="3136900"/>
          <p14:tracePt t="142030" x="10287000" y="3143250"/>
          <p14:tracePt t="142032" x="10229850" y="3149600"/>
          <p14:tracePt t="142047" x="10217150" y="3149600"/>
          <p14:tracePt t="142064" x="10166350" y="3155950"/>
          <p14:tracePt t="142080" x="10115550" y="3168650"/>
          <p14:tracePt t="142083" x="10083800" y="3181350"/>
          <p14:tracePt t="142097" x="10071100" y="3181350"/>
          <p14:tracePt t="142114" x="10020300" y="3206750"/>
          <p14:tracePt t="142115" x="9969500" y="3238500"/>
          <p14:tracePt t="142131" x="9893300" y="3289300"/>
          <p14:tracePt t="142147" x="9829800" y="3340100"/>
          <p14:tracePt t="142164" x="9798050" y="3365500"/>
          <p14:tracePt t="142180" x="9766300" y="3397250"/>
          <p14:tracePt t="142198" x="9747250" y="3422650"/>
          <p14:tracePt t="142214" x="9740900" y="3441700"/>
          <p14:tracePt t="142231" x="9734550" y="3473450"/>
          <p14:tracePt t="142247" x="9734550" y="3505200"/>
          <p14:tracePt t="142264" x="9740900" y="3575050"/>
          <p14:tracePt t="142280" x="9772650" y="3644900"/>
          <p14:tracePt t="142298" x="9810750" y="3702050"/>
          <p14:tracePt t="142314" x="9829800" y="3714750"/>
          <p14:tracePt t="142330" x="9861550" y="3733800"/>
          <p14:tracePt t="142347" x="9906000" y="3752850"/>
          <p14:tracePt t="142364" x="10001250" y="3778250"/>
          <p14:tracePt t="142381" x="10096500" y="3790950"/>
          <p14:tracePt t="142397" x="10229850" y="3803650"/>
          <p14:tracePt t="142414" x="10337800" y="3810000"/>
          <p14:tracePt t="142430" x="10490200" y="3816350"/>
          <p14:tracePt t="142448" x="10598150" y="3822700"/>
          <p14:tracePt t="142464" x="10680700" y="3822700"/>
          <p14:tracePt t="142481" x="10750550" y="3822700"/>
          <p14:tracePt t="142498" x="10782300" y="3816350"/>
          <p14:tracePt t="142514" x="10826750" y="3784600"/>
          <p14:tracePt t="142531" x="10871200" y="3746500"/>
          <p14:tracePt t="142533" x="10915650" y="3714750"/>
          <p14:tracePt t="142547" x="10953750" y="3689350"/>
          <p14:tracePt t="142564" x="11049000" y="3625850"/>
          <p14:tracePt t="142581" x="11087100" y="3606800"/>
          <p14:tracePt t="142598" x="11112500" y="3594100"/>
          <p14:tracePt t="142707" x="11112500" y="3581400"/>
          <p14:tracePt t="142720" x="11112500" y="3575050"/>
          <p14:tracePt t="142876" x="11112500" y="3568700"/>
          <p14:tracePt t="142898" x="11112500" y="3562350"/>
          <p14:tracePt t="142914" x="11112500" y="3556000"/>
          <p14:tracePt t="142931" x="11112500" y="3536950"/>
          <p14:tracePt t="142948" x="11099800" y="3524250"/>
          <p14:tracePt t="142965" x="11087100" y="3498850"/>
          <p14:tracePt t="142981" x="11074400" y="3479800"/>
          <p14:tracePt t="142999" x="11074400" y="3473450"/>
          <p14:tracePt t="143165" x="0" y="0"/>
        </p14:tracePtLst>
        <p14:tracePtLst>
          <p14:tracePt t="152291" x="9417050" y="3981450"/>
          <p14:tracePt t="152445" x="9423400" y="3987800"/>
          <p14:tracePt t="152460" x="9429750" y="3987800"/>
          <p14:tracePt t="152476" x="9436100" y="3987800"/>
          <p14:tracePt t="152493" x="9442450" y="3987800"/>
          <p14:tracePt t="152510" x="9448800" y="3987800"/>
          <p14:tracePt t="152526" x="9461500" y="3994150"/>
          <p14:tracePt t="152543" x="9486900" y="3994150"/>
          <p14:tracePt t="152560" x="9518650" y="4000500"/>
          <p14:tracePt t="152576" x="9575800" y="4006850"/>
          <p14:tracePt t="152579" x="9607550" y="4013200"/>
          <p14:tracePt t="152593" x="9632950" y="4019550"/>
          <p14:tracePt t="152610" x="9696450" y="4038600"/>
          <p14:tracePt t="152612" x="9728200" y="4044950"/>
          <p14:tracePt t="152627" x="9772650" y="4044950"/>
          <p14:tracePt t="152643" x="9798050" y="4044950"/>
          <p14:tracePt t="152660" x="9836150" y="4044950"/>
          <p14:tracePt t="152676" x="9874250" y="4044950"/>
          <p14:tracePt t="152693" x="9963150" y="4032250"/>
          <p14:tracePt t="152710" x="10039350" y="4019550"/>
          <p14:tracePt t="152726" x="10128250" y="4013200"/>
          <p14:tracePt t="152743" x="10210800" y="4006850"/>
          <p14:tracePt t="152760" x="10318750" y="4006850"/>
          <p14:tracePt t="152777" x="10363200" y="4013200"/>
          <p14:tracePt t="152794" x="10394950" y="4013200"/>
          <p14:tracePt t="152810" x="10414000" y="4013200"/>
          <p14:tracePt t="152827" x="10439400" y="4000500"/>
          <p14:tracePt t="152843" x="10464800" y="3987800"/>
          <p14:tracePt t="152860" x="10490200" y="3962400"/>
          <p14:tracePt t="152862" x="10496550" y="3956050"/>
          <p14:tracePt t="152877" x="10509250" y="3943350"/>
          <p14:tracePt t="152893" x="10528300" y="3917950"/>
          <p14:tracePt t="152910" x="10534650" y="3898900"/>
          <p14:tracePt t="152927" x="10534650" y="3873500"/>
          <p14:tracePt t="152943" x="10541000" y="3835400"/>
          <p14:tracePt t="152960" x="10541000" y="3803650"/>
          <p14:tracePt t="152977" x="10541000" y="3759200"/>
          <p14:tracePt t="152994" x="10528300" y="3752850"/>
          <p14:tracePt t="153010" x="10515600" y="3733800"/>
          <p14:tracePt t="153013" x="10509250" y="3727450"/>
          <p14:tracePt t="153027" x="10502900" y="3721100"/>
          <p14:tracePt t="153044" x="10471150" y="3708400"/>
          <p14:tracePt t="153060" x="10452100" y="3702050"/>
          <p14:tracePt t="153063" x="10414000" y="3695700"/>
          <p14:tracePt t="153077" x="10407650" y="3695700"/>
          <p14:tracePt t="153094" x="10350500" y="3683000"/>
          <p14:tracePt t="153111" x="10255250" y="3657600"/>
          <p14:tracePt t="153127" x="10185400" y="3651250"/>
          <p14:tracePt t="153144" x="10134600" y="3638550"/>
          <p14:tracePt t="153160" x="10090150" y="3632200"/>
          <p14:tracePt t="153177" x="10052050" y="3632200"/>
          <p14:tracePt t="153194" x="10039350" y="3625850"/>
          <p14:tracePt t="153210" x="10007600" y="3625850"/>
          <p14:tracePt t="153227" x="9969500" y="3625850"/>
          <p14:tracePt t="153244" x="9918700" y="3625850"/>
          <p14:tracePt t="153261" x="9886950" y="3625850"/>
          <p14:tracePt t="153278" x="9829800" y="3632200"/>
          <p14:tracePt t="153281" x="9817100" y="3632200"/>
          <p14:tracePt t="153294" x="9798050" y="3638550"/>
          <p14:tracePt t="153297" x="9779000" y="3638550"/>
          <p14:tracePt t="153311" x="9747250" y="3638550"/>
          <p14:tracePt t="153328" x="9721850" y="3638550"/>
          <p14:tracePt t="153329" x="9715500" y="3638550"/>
          <p14:tracePt t="153344" x="9702800" y="3638550"/>
          <p14:tracePt t="153361" x="9683750" y="3651250"/>
          <p14:tracePt t="153377" x="9671050" y="3651250"/>
          <p14:tracePt t="153394" x="9652000" y="3670300"/>
          <p14:tracePt t="153411" x="9632950" y="3689350"/>
          <p14:tracePt t="153427" x="9613900" y="3708400"/>
          <p14:tracePt t="153444" x="9575800" y="3759200"/>
          <p14:tracePt t="153461" x="9556750" y="3778250"/>
          <p14:tracePt t="153477" x="9537700" y="3803650"/>
          <p14:tracePt t="153494" x="9531350" y="3822700"/>
          <p14:tracePt t="153511" x="9525000" y="3835400"/>
          <p14:tracePt t="153528" x="9525000" y="3848100"/>
          <p14:tracePt t="153529" x="9518650" y="3860800"/>
          <p14:tracePt t="153545" x="9518650" y="3873500"/>
          <p14:tracePt t="153561" x="9518650" y="3886200"/>
          <p14:tracePt t="153563" x="9518650" y="3898900"/>
          <p14:tracePt t="153578" x="9518650" y="3911600"/>
          <p14:tracePt t="153594" x="9531350" y="3949700"/>
          <p14:tracePt t="153611" x="9537700" y="3981450"/>
          <p14:tracePt t="153628" x="9544050" y="4013200"/>
          <p14:tracePt t="153644" x="9563100" y="4038600"/>
          <p14:tracePt t="153661" x="9575800" y="4070350"/>
          <p14:tracePt t="153678" x="9601200" y="4095750"/>
          <p14:tracePt t="153694" x="9613900" y="4108450"/>
          <p14:tracePt t="153711" x="9626600" y="4114800"/>
          <p14:tracePt t="153728" x="9639300" y="4127500"/>
          <p14:tracePt t="153744" x="9652000" y="4127500"/>
          <p14:tracePt t="153762" x="9683750" y="4146550"/>
          <p14:tracePt t="153763" x="9702800" y="4146550"/>
          <p14:tracePt t="153778" x="9747250" y="4152900"/>
          <p14:tracePt t="153795" x="9842500" y="4165600"/>
          <p14:tracePt t="153811" x="9893300" y="4171950"/>
          <p14:tracePt t="153828" x="9944100" y="4184650"/>
          <p14:tracePt t="153845" x="9969500" y="4191000"/>
          <p14:tracePt t="153861" x="10001250" y="4191000"/>
          <p14:tracePt t="153878" x="10013950" y="4197350"/>
          <p14:tracePt t="153895" x="10026650" y="4197350"/>
          <p14:tracePt t="153911" x="10064750" y="4197350"/>
          <p14:tracePt t="153928" x="10096500" y="4191000"/>
          <p14:tracePt t="153945" x="10147300" y="4178300"/>
          <p14:tracePt t="153961" x="10236200" y="4159250"/>
          <p14:tracePt t="153978" x="10280650" y="4146550"/>
          <p14:tracePt t="153995" x="10325100" y="4133850"/>
          <p14:tracePt t="153997" x="10337800" y="4127500"/>
          <p14:tracePt t="154012" x="10350500" y="4121150"/>
          <p14:tracePt t="154029" x="10382250" y="4089400"/>
          <p14:tracePt t="154045" x="10414000" y="4051300"/>
          <p14:tracePt t="154062" x="10426700" y="4019550"/>
          <p14:tracePt t="154078" x="10433050" y="3987800"/>
          <p14:tracePt t="154095" x="10439400" y="3956050"/>
          <p14:tracePt t="154112" x="10445750" y="3917950"/>
          <p14:tracePt t="154128" x="10445750" y="3892550"/>
          <p14:tracePt t="154145" x="10445750" y="3867150"/>
          <p14:tracePt t="154162" x="10439400" y="3841750"/>
          <p14:tracePt t="154178" x="10439400" y="3822700"/>
          <p14:tracePt t="154195" x="10426700" y="3797300"/>
          <p14:tracePt t="154212" x="10414000" y="3784600"/>
          <p14:tracePt t="154228" x="10407650" y="3771900"/>
          <p14:tracePt t="154246" x="10388600" y="3759200"/>
          <p14:tracePt t="154263" x="10369550" y="3746500"/>
          <p14:tracePt t="154264" x="10350500" y="3740150"/>
          <p14:tracePt t="154279" x="10325100" y="3727450"/>
          <p14:tracePt t="154296" x="10306050" y="3721100"/>
          <p14:tracePt t="154312" x="10274300" y="3708400"/>
          <p14:tracePt t="154328" x="10236200" y="3702050"/>
          <p14:tracePt t="154345" x="10204450" y="3689350"/>
          <p14:tracePt t="154362" x="10166350" y="3683000"/>
          <p14:tracePt t="154378" x="10147300" y="3683000"/>
          <p14:tracePt t="154395" x="10109200" y="3670300"/>
          <p14:tracePt t="154412" x="10058400" y="3663950"/>
          <p14:tracePt t="154429" x="10013950" y="3657600"/>
          <p14:tracePt t="154445" x="9969500" y="3657600"/>
          <p14:tracePt t="154462" x="9918700" y="3651250"/>
          <p14:tracePt t="154479" x="9810750" y="3651250"/>
          <p14:tracePt t="154496" x="9785350" y="3651250"/>
          <p14:tracePt t="154498" x="9766300" y="3651250"/>
          <p14:tracePt t="154513" x="9728200" y="3651250"/>
          <p14:tracePt t="154529" x="9696450" y="3651250"/>
          <p14:tracePt t="154546" x="9671050" y="3657600"/>
          <p14:tracePt t="154562" x="9645650" y="3663950"/>
          <p14:tracePt t="154579" x="9620250" y="3676650"/>
          <p14:tracePt t="154595" x="9601200" y="3695700"/>
          <p14:tracePt t="154612" x="9569450" y="3714750"/>
          <p14:tracePt t="154629" x="9550400" y="3733800"/>
          <p14:tracePt t="154646" x="9525000" y="3759200"/>
          <p14:tracePt t="154662" x="9505950" y="3784600"/>
          <p14:tracePt t="154679" x="9493250" y="3803650"/>
          <p14:tracePt t="154696" x="9480550" y="3822700"/>
          <p14:tracePt t="154698" x="9480550" y="3835400"/>
          <p14:tracePt t="154712" x="9474200" y="3848100"/>
          <p14:tracePt t="154729" x="9467850" y="3867150"/>
          <p14:tracePt t="154746" x="9461500" y="3892550"/>
          <p14:tracePt t="154752" x="9461500" y="3905250"/>
          <p14:tracePt t="154762" x="9461500" y="3917950"/>
          <p14:tracePt t="154780" x="9461500" y="3943350"/>
          <p14:tracePt t="154796" x="9461500" y="3975100"/>
          <p14:tracePt t="154813" x="9467850" y="3994150"/>
          <p14:tracePt t="154829" x="9474200" y="4006850"/>
          <p14:tracePt t="154846" x="9480550" y="4025900"/>
          <p14:tracePt t="154862" x="9493250" y="4051300"/>
          <p14:tracePt t="154879" x="9505950" y="4070350"/>
          <p14:tracePt t="154896" x="9525000" y="4089400"/>
          <p14:tracePt t="154912" x="9550400" y="4108450"/>
          <p14:tracePt t="154929" x="9569450" y="4121150"/>
          <p14:tracePt t="154946" x="9594850" y="4127500"/>
          <p14:tracePt t="154947" x="9607550" y="4140200"/>
          <p14:tracePt t="154963" x="9626600" y="4146550"/>
          <p14:tracePt t="154980" x="9671050" y="4165600"/>
          <p14:tracePt t="154996" x="9690100" y="4165600"/>
          <p14:tracePt t="155014" x="9753600" y="4178300"/>
          <p14:tracePt t="155030" x="9791700" y="4178300"/>
          <p14:tracePt t="155046" x="9848850" y="4184650"/>
          <p14:tracePt t="155063" x="9899650" y="4184650"/>
          <p14:tracePt t="155079" x="9950450" y="4184650"/>
          <p14:tracePt t="155096" x="10013950" y="4184650"/>
          <p14:tracePt t="155113" x="10083800" y="4178300"/>
          <p14:tracePt t="155129" x="10160000" y="4171950"/>
          <p14:tracePt t="155146" x="10204450" y="4165600"/>
          <p14:tracePt t="155163" x="10242550" y="4165600"/>
          <p14:tracePt t="155179" x="10274300" y="4152900"/>
          <p14:tracePt t="155181" x="10293350" y="4146550"/>
          <p14:tracePt t="155196" x="10306050" y="4146550"/>
          <p14:tracePt t="155213" x="10337800" y="4121150"/>
          <p14:tracePt t="155230" x="10350500" y="4102100"/>
          <p14:tracePt t="155247" x="10369550" y="4083050"/>
          <p14:tracePt t="155263" x="10388600" y="4051300"/>
          <p14:tracePt t="155280" x="10401300" y="4019550"/>
          <p14:tracePt t="155297" x="10420350" y="3981450"/>
          <p14:tracePt t="155313" x="10433050" y="3943350"/>
          <p14:tracePt t="155330" x="10439400" y="3905250"/>
          <p14:tracePt t="155346" x="10439400" y="3886200"/>
          <p14:tracePt t="155363" x="10439400" y="3860800"/>
          <p14:tracePt t="155381" x="10439400" y="3829050"/>
          <p14:tracePt t="155383" x="10433050" y="3810000"/>
          <p14:tracePt t="155397" x="10433050" y="3803650"/>
          <p14:tracePt t="155413" x="10420350" y="3778250"/>
          <p14:tracePt t="155416" x="10414000" y="3778250"/>
          <p14:tracePt t="155430" x="10407650" y="3765550"/>
          <p14:tracePt t="155447" x="10388600" y="3746500"/>
          <p14:tracePt t="155463" x="10375900" y="3740150"/>
          <p14:tracePt t="155481" x="10344150" y="3727450"/>
          <p14:tracePt t="155497" x="10318750" y="3714750"/>
          <p14:tracePt t="155514" x="10267950" y="3702050"/>
          <p14:tracePt t="155530" x="10236200" y="3689350"/>
          <p14:tracePt t="155547" x="10185400" y="3683000"/>
          <p14:tracePt t="155563" x="10153650" y="3670300"/>
          <p14:tracePt t="155580" x="10115550" y="3670300"/>
          <p14:tracePt t="155597" x="10052050" y="3657600"/>
          <p14:tracePt t="155613" x="10013950" y="3651250"/>
          <p14:tracePt t="155630" x="9975850" y="3644900"/>
          <p14:tracePt t="155647" x="9937750" y="3644900"/>
          <p14:tracePt t="155649" x="9893300" y="3644900"/>
          <p14:tracePt t="155664" x="9874250" y="3644900"/>
          <p14:tracePt t="155680" x="9848850" y="3644900"/>
          <p14:tracePt t="155681" x="9836150" y="3644900"/>
          <p14:tracePt t="155697" x="9804400" y="3644900"/>
          <p14:tracePt t="155713" x="9772650" y="3644900"/>
          <p14:tracePt t="155731" x="9734550" y="3644900"/>
          <p14:tracePt t="155747" x="9702800" y="3651250"/>
          <p14:tracePt t="155753" x="9690100" y="3657600"/>
          <p14:tracePt t="155764" x="9677400" y="3657600"/>
          <p14:tracePt t="155780" x="9652000" y="3663950"/>
          <p14:tracePt t="155798" x="9632950" y="3670300"/>
          <p14:tracePt t="155814" x="9607550" y="3670300"/>
          <p14:tracePt t="155830" x="9588500" y="3683000"/>
          <p14:tracePt t="155847" x="9563100" y="3689350"/>
          <p14:tracePt t="155864" x="9544050" y="3702050"/>
          <p14:tracePt t="155865" x="9531350" y="3714750"/>
          <p14:tracePt t="155880" x="9518650" y="3721100"/>
          <p14:tracePt t="155897" x="9493250" y="3740150"/>
          <p14:tracePt t="155914" x="9474200" y="3765550"/>
          <p14:tracePt t="155915" x="9467850" y="3771900"/>
          <p14:tracePt t="155931" x="9448800" y="3797300"/>
          <p14:tracePt t="155947" x="9436100" y="3822700"/>
          <p14:tracePt t="155964" x="9423400" y="3848100"/>
          <p14:tracePt t="155981" x="9410700" y="3873500"/>
          <p14:tracePt t="155997" x="9404350" y="3886200"/>
          <p14:tracePt t="156015" x="9404350" y="3898900"/>
          <p14:tracePt t="156031" x="9398000" y="3917950"/>
          <p14:tracePt t="156048" x="9398000" y="3937000"/>
          <p14:tracePt t="156064" x="9398000" y="3962400"/>
          <p14:tracePt t="156081" x="9398000" y="3987800"/>
          <p14:tracePt t="156097" x="9398000" y="4000500"/>
          <p14:tracePt t="156114" x="9398000" y="4032250"/>
          <p14:tracePt t="156131" x="9404350" y="4057650"/>
          <p14:tracePt t="156147" x="9417050" y="4070350"/>
          <p14:tracePt t="156164" x="9423400" y="4083050"/>
          <p14:tracePt t="156181" x="9442450" y="4108450"/>
          <p14:tracePt t="156215" x="9467850" y="4133850"/>
          <p14:tracePt t="156232" x="9480550" y="4146550"/>
          <p14:tracePt t="156248" x="9505950" y="4152900"/>
          <p14:tracePt t="156265" x="9525000" y="4165600"/>
          <p14:tracePt t="156281" x="9550400" y="4171950"/>
          <p14:tracePt t="156299" x="9575800" y="4178300"/>
          <p14:tracePt t="156301" x="9601200" y="4184650"/>
          <p14:tracePt t="156314" x="9632950" y="4191000"/>
          <p14:tracePt t="156331" x="9671050" y="4203700"/>
          <p14:tracePt t="156333" x="9690100" y="4203700"/>
          <p14:tracePt t="156348" x="9709150" y="4210050"/>
          <p14:tracePt t="156364" x="9747250" y="4216400"/>
          <p14:tracePt t="156365" x="9759950" y="4216400"/>
          <p14:tracePt t="156382" x="9817100" y="4222750"/>
          <p14:tracePt t="156398" x="9874250" y="4222750"/>
          <p14:tracePt t="156414" x="9937750" y="4222750"/>
          <p14:tracePt t="156431" x="9982200" y="4222750"/>
          <p14:tracePt t="156448" x="10058400" y="4210050"/>
          <p14:tracePt t="156465" x="10153650" y="4191000"/>
          <p14:tracePt t="156467" x="10185400" y="4184650"/>
          <p14:tracePt t="156481" x="10210800" y="4178300"/>
          <p14:tracePt t="156498" x="10255250" y="4165600"/>
          <p14:tracePt t="156500" x="10274300" y="4165600"/>
          <p14:tracePt t="156514" x="10293350" y="4159250"/>
          <p14:tracePt t="156532" x="10325100" y="4146550"/>
          <p14:tracePt t="156534" x="10337800" y="4140200"/>
          <p14:tracePt t="156548" x="10369550" y="4127500"/>
          <p14:tracePt t="156565" x="10375900" y="4121150"/>
          <p14:tracePt t="156565" x="10388600" y="4114800"/>
          <p14:tracePt t="156581" x="10407650" y="4102100"/>
          <p14:tracePt t="156598" x="10426700" y="4076700"/>
          <p14:tracePt t="156615" x="10452100" y="4032250"/>
          <p14:tracePt t="156631" x="10464800" y="4006850"/>
          <p14:tracePt t="156648" x="10483850" y="3975100"/>
          <p14:tracePt t="156665" x="10483850" y="3956050"/>
          <p14:tracePt t="156681" x="10490200" y="3943350"/>
          <p14:tracePt t="156698" x="10496550" y="3917950"/>
          <p14:tracePt t="156701" x="10496550" y="3905250"/>
          <p14:tracePt t="156715" x="10496550" y="3886200"/>
          <p14:tracePt t="156732" x="10496550" y="3860800"/>
          <p14:tracePt t="156749" x="10483850" y="3841750"/>
          <p14:tracePt t="156765" x="10471150" y="3803650"/>
          <p14:tracePt t="156782" x="10458450" y="3790950"/>
          <p14:tracePt t="156799" x="10439400" y="3778250"/>
          <p14:tracePt t="156815" x="10426700" y="3765550"/>
          <p14:tracePt t="156831" x="10407650" y="3752850"/>
          <p14:tracePt t="156848" x="10369550" y="3727450"/>
          <p14:tracePt t="156865" x="10344150" y="3721100"/>
          <p14:tracePt t="156882" x="10267950" y="3708400"/>
          <p14:tracePt t="156898" x="10229850" y="3695700"/>
          <p14:tracePt t="156915" x="10147300" y="3689350"/>
          <p14:tracePt t="156932" x="10052050" y="3683000"/>
          <p14:tracePt t="156934" x="9994900" y="3683000"/>
          <p14:tracePt t="156949" x="9944100" y="3683000"/>
          <p14:tracePt t="156966" x="9886950" y="3683000"/>
          <p14:tracePt t="156999" x="9867900" y="3683000"/>
          <p14:tracePt t="157015" x="9855200" y="3683000"/>
          <p14:tracePt t="157032" x="9836150" y="3683000"/>
          <p14:tracePt t="157049" x="9804400" y="3695700"/>
          <p14:tracePt t="157065" x="9766300" y="3714750"/>
          <p14:tracePt t="157082" x="9734550" y="3733800"/>
          <p14:tracePt t="157099" x="9702800" y="3746500"/>
          <p14:tracePt t="157115" x="9683750" y="3759200"/>
          <p14:tracePt t="157132" x="9671050" y="3765550"/>
          <p14:tracePt t="157149" x="9664700" y="3765550"/>
          <p14:tracePt t="157165" x="9664700" y="3778250"/>
          <p14:tracePt t="157167" x="9652000" y="3784600"/>
          <p14:tracePt t="157199" x="9639300" y="3810000"/>
          <p14:tracePt t="157215" x="9626600" y="3829050"/>
          <p14:tracePt t="157232" x="9620250" y="3841750"/>
          <p14:tracePt t="157249" x="9613900" y="3860800"/>
          <p14:tracePt t="157265" x="9607550" y="3879850"/>
          <p14:tracePt t="157282" x="9601200" y="3898900"/>
          <p14:tracePt t="157299" x="9601200" y="3905250"/>
          <p14:tracePt t="157315" x="9594850" y="3911600"/>
          <p14:tracePt t="157332" x="9594850" y="3924300"/>
          <p14:tracePt t="157349" x="9594850" y="3930650"/>
          <p14:tracePt t="157365" x="9594850" y="3937000"/>
          <p14:tracePt t="157382" x="9594850" y="3949700"/>
          <p14:tracePt t="157399" x="9594850" y="3956050"/>
          <p14:tracePt t="157416" x="9594850" y="3975100"/>
          <p14:tracePt t="157432" x="9594850" y="3987800"/>
          <p14:tracePt t="157436" x="9601200" y="3994150"/>
          <p14:tracePt t="157450" x="9607550" y="4025900"/>
          <p14:tracePt t="157466" x="9613900" y="4032250"/>
          <p14:tracePt t="157499" x="9620250" y="4044950"/>
          <p14:tracePt t="157516" x="9626600" y="4051300"/>
          <p14:tracePt t="157532" x="9632950" y="4057650"/>
          <p14:tracePt t="157549" x="9652000" y="4064000"/>
          <p14:tracePt t="157566" x="9671050" y="4070350"/>
          <p14:tracePt t="157582" x="9702800" y="4076700"/>
          <p14:tracePt t="157599" x="9753600" y="4083050"/>
          <p14:tracePt t="157616" x="9791700" y="4083050"/>
          <p14:tracePt t="157633" x="9848850" y="4089400"/>
          <p14:tracePt t="157635" x="9880600" y="4095750"/>
          <p14:tracePt t="157649" x="9906000" y="4095750"/>
          <p14:tracePt t="157666" x="9937750" y="4102100"/>
          <p14:tracePt t="157683" x="9969500" y="4102100"/>
          <p14:tracePt t="157684" x="9982200" y="4102100"/>
          <p14:tracePt t="157699" x="10007600" y="4102100"/>
          <p14:tracePt t="157717" x="10033000" y="4102100"/>
          <p14:tracePt t="157733" x="10071100" y="4102100"/>
          <p14:tracePt t="157750" x="10109200" y="4095750"/>
          <p14:tracePt t="157766" x="10166350" y="4070350"/>
          <p14:tracePt t="157783" x="10210800" y="4057650"/>
          <p14:tracePt t="157800" x="10248900" y="4038600"/>
          <p14:tracePt t="157816" x="10274300" y="4019550"/>
          <p14:tracePt t="157833" x="10287000" y="4006850"/>
          <p14:tracePt t="157849" x="10306050" y="3994150"/>
          <p14:tracePt t="157852" x="10306050" y="3987800"/>
          <p14:tracePt t="157866" x="10312400" y="3968750"/>
          <p14:tracePt t="157883" x="10331450" y="3943350"/>
          <p14:tracePt t="157899" x="10337800" y="3937000"/>
          <p14:tracePt t="157916" x="10344150" y="3917950"/>
          <p14:tracePt t="157918" x="10344150" y="3911600"/>
          <p14:tracePt t="157933" x="10350500" y="3898900"/>
          <p14:tracePt t="157950" x="10356850" y="3886200"/>
          <p14:tracePt t="157967" x="10356850" y="3873500"/>
          <p14:tracePt t="157984" x="10356850" y="3848100"/>
          <p14:tracePt t="158016" x="10356850" y="3829050"/>
          <p14:tracePt t="158033" x="10350500" y="3816350"/>
          <p14:tracePt t="158050" x="10350500" y="3810000"/>
          <p14:tracePt t="158066" x="10344150" y="3803650"/>
          <p14:tracePt t="158083" x="10337800" y="3797300"/>
          <p14:tracePt t="158100" x="10325100" y="3784600"/>
          <p14:tracePt t="158116" x="10306050" y="3765550"/>
          <p14:tracePt t="158117" x="10287000" y="3759200"/>
          <p14:tracePt t="158134" x="10255250" y="3740150"/>
          <p14:tracePt t="158150" x="10217150" y="3727450"/>
          <p14:tracePt t="158166" x="10204450" y="3714750"/>
          <p14:tracePt t="158184" x="10166350" y="3702050"/>
          <p14:tracePt t="158201" x="10147300" y="3702050"/>
          <p14:tracePt t="158217" x="10128250" y="3695700"/>
          <p14:tracePt t="158233" x="10115550" y="3689350"/>
          <p14:tracePt t="158250" x="10102850" y="3689350"/>
          <p14:tracePt t="158267" x="10083800" y="3689350"/>
          <p14:tracePt t="158284" x="10064750" y="3683000"/>
          <p14:tracePt t="158300" x="10045700" y="3676650"/>
          <p14:tracePt t="158317" x="10033000" y="3676650"/>
          <p14:tracePt t="158333" x="10026650" y="3676650"/>
          <p14:tracePt t="158367" x="10013950" y="3676650"/>
          <p14:tracePt t="158383" x="10007600" y="3676650"/>
          <p14:tracePt t="158400" x="10001250" y="3676650"/>
          <p14:tracePt t="158417" x="9988550" y="3676650"/>
          <p14:tracePt t="158434" x="9982200" y="3676650"/>
          <p14:tracePt t="158450" x="9969500" y="3670300"/>
          <p14:tracePt t="158467" x="9963150" y="3670300"/>
          <p14:tracePt t="158484" x="9944100" y="3670300"/>
          <p14:tracePt t="158501" x="9931400" y="3670300"/>
          <p14:tracePt t="158517" x="9912350" y="3670300"/>
          <p14:tracePt t="158534" x="9893300" y="3670300"/>
          <p14:tracePt t="158550" x="9880600" y="3670300"/>
          <p14:tracePt t="158567" x="9874250" y="3670300"/>
          <p14:tracePt t="158584" x="9867900" y="3670300"/>
          <p14:tracePt t="158600" x="9848850" y="3670300"/>
          <p14:tracePt t="158618" x="9836150" y="3670300"/>
          <p14:tracePt t="158634" x="9823450" y="3670300"/>
          <p14:tracePt t="158650" x="9810750" y="3670300"/>
          <p14:tracePt t="158668" x="9798050" y="3670300"/>
          <p14:tracePt t="158684" x="9785350" y="3670300"/>
          <p14:tracePt t="158700" x="9779000" y="3670300"/>
          <p14:tracePt t="158717" x="9766300" y="3670300"/>
          <p14:tracePt t="158734" x="9753600" y="3670300"/>
          <p14:tracePt t="158752" x="9747250" y="3670300"/>
          <p14:tracePt t="158767" x="9721850" y="3683000"/>
          <p14:tracePt t="158784" x="9702800" y="3689350"/>
          <p14:tracePt t="158801" x="9690100" y="3702050"/>
          <p14:tracePt t="158817" x="9671050" y="3708400"/>
          <p14:tracePt t="158834" x="9658350" y="3721100"/>
          <p14:tracePt t="158851" x="9645650" y="3727450"/>
          <p14:tracePt t="158867" x="9639300" y="3740150"/>
          <p14:tracePt t="158884" x="9626600" y="3746500"/>
          <p14:tracePt t="158901" x="9620250" y="3752850"/>
          <p14:tracePt t="158918" x="9607550" y="3765550"/>
          <p14:tracePt t="158934" x="9594850" y="3771900"/>
          <p14:tracePt t="158951" x="9594850" y="3778250"/>
          <p14:tracePt t="158968" x="9588500" y="3784600"/>
          <p14:tracePt t="159001" x="9582150" y="3790950"/>
          <p14:tracePt t="159018" x="9575800" y="3797300"/>
          <p14:tracePt t="159034" x="9569450" y="3803650"/>
          <p14:tracePt t="159051" x="9569450" y="3810000"/>
          <p14:tracePt t="159068" x="9563100" y="3816350"/>
          <p14:tracePt t="159084" x="9556750" y="3822700"/>
          <p14:tracePt t="159087" x="9556750" y="3829050"/>
          <p14:tracePt t="159118" x="9550400" y="3841750"/>
          <p14:tracePt t="159134" x="9544050" y="3841750"/>
          <p14:tracePt t="159151" x="9544050" y="3848100"/>
          <p14:tracePt t="159168" x="9544050" y="3854450"/>
          <p14:tracePt t="159201" x="9537700" y="3860800"/>
          <p14:tracePt t="159235" x="9537700" y="3867150"/>
          <p14:tracePt t="159251" x="9537700" y="3873500"/>
          <p14:tracePt t="159268" x="9537700" y="3879850"/>
          <p14:tracePt t="159285" x="9537700" y="3886200"/>
          <p14:tracePt t="159301" x="9537700" y="3892550"/>
          <p14:tracePt t="159347" x="9537700" y="3898900"/>
          <p14:tracePt t="159368" x="9537700" y="3905250"/>
          <p14:tracePt t="159385" x="9537700" y="3917950"/>
          <p14:tracePt t="159418" x="9544050" y="3930650"/>
          <p14:tracePt t="159435" x="9550400" y="3937000"/>
          <p14:tracePt t="159451" x="9556750" y="3949700"/>
          <p14:tracePt t="159468" x="9556750" y="3956050"/>
          <p14:tracePt t="159485" x="9563100" y="3962400"/>
          <p14:tracePt t="159501" x="9569450" y="3968750"/>
          <p14:tracePt t="159518" x="9575800" y="3975100"/>
          <p14:tracePt t="159535" x="9582150" y="3981450"/>
          <p14:tracePt t="163200" x="9594850" y="3987800"/>
          <p14:tracePt t="163202" x="9607550" y="3987800"/>
          <p14:tracePt t="163211" x="9626600" y="3994150"/>
          <p14:tracePt t="163223" x="9645650" y="3994150"/>
          <p14:tracePt t="163239" x="9690100" y="4000500"/>
          <p14:tracePt t="163256" x="9728200" y="4000500"/>
          <p14:tracePt t="163258" x="9747250" y="4006850"/>
          <p14:tracePt t="163273" x="9759950" y="4006850"/>
          <p14:tracePt t="163289" x="9772650" y="4006850"/>
          <p14:tracePt t="163306" x="9791700" y="4013200"/>
          <p14:tracePt t="163341" x="9804400" y="4013200"/>
          <p14:tracePt t="163373" x="9817100" y="4013200"/>
          <p14:tracePt t="163390" x="9829800" y="4013200"/>
          <p14:tracePt t="163406" x="9842500" y="4013200"/>
          <p14:tracePt t="163423" x="9861550" y="4013200"/>
          <p14:tracePt t="163440" x="9867900" y="4013200"/>
          <p14:tracePt t="163456" x="9880600" y="4013200"/>
          <p14:tracePt t="163473" x="9906000" y="4013200"/>
          <p14:tracePt t="163490" x="9918700" y="4006850"/>
          <p14:tracePt t="163506" x="9937750" y="4006850"/>
          <p14:tracePt t="163523" x="9963150" y="4006850"/>
          <p14:tracePt t="163556" x="9975850" y="4006850"/>
          <p14:tracePt t="163573" x="9982200" y="4000500"/>
          <p14:tracePt t="163607" x="10001250" y="4000500"/>
          <p14:tracePt t="163623" x="10026650" y="3994150"/>
          <p14:tracePt t="163640" x="10045700" y="3994150"/>
          <p14:tracePt t="163657" x="10052050" y="3994150"/>
          <p14:tracePt t="163673" x="10058400" y="3994150"/>
          <p14:tracePt t="163897" x="10052050" y="3994150"/>
          <p14:tracePt t="163912" x="10026650" y="4000500"/>
          <p14:tracePt t="163924" x="10007600" y="4006850"/>
          <p14:tracePt t="163940" x="9969500" y="4006850"/>
          <p14:tracePt t="163957" x="9925050" y="4006850"/>
          <p14:tracePt t="163974" x="9886950" y="4006850"/>
          <p14:tracePt t="163990" x="9855200" y="4006850"/>
          <p14:tracePt t="163991" x="9829800" y="4006850"/>
          <p14:tracePt t="164007" x="9810750" y="4006850"/>
          <p14:tracePt t="164024" x="9759950" y="4006850"/>
          <p14:tracePt t="164040" x="9747250" y="4006850"/>
          <p14:tracePt t="164057" x="9690100" y="4006850"/>
          <p14:tracePt t="164074" x="9645650" y="4006850"/>
          <p14:tracePt t="164090" x="9620250" y="4006850"/>
          <p14:tracePt t="164107" x="9588500" y="4006850"/>
          <p14:tracePt t="164124" x="9563100" y="4006850"/>
          <p14:tracePt t="164140" x="9537700" y="4006850"/>
          <p14:tracePt t="164157" x="9525000" y="4006850"/>
          <p14:tracePt t="164174" x="9518650" y="4006850"/>
          <p14:tracePt t="164191" x="9512300" y="4006850"/>
          <p14:tracePt t="164413" x="9531350" y="4000500"/>
          <p14:tracePt t="164429" x="9588500" y="3994150"/>
          <p14:tracePt t="164441" x="9607550" y="3994150"/>
          <p14:tracePt t="164458" x="9645650" y="3994150"/>
          <p14:tracePt t="164474" x="9683750" y="3994150"/>
          <p14:tracePt t="164491" x="9734550" y="3994150"/>
          <p14:tracePt t="164508" x="9747250" y="3994150"/>
          <p14:tracePt t="164524" x="9772650" y="3994150"/>
          <p14:tracePt t="164541" x="9785350" y="3994150"/>
          <p14:tracePt t="164558" x="9798050" y="3994150"/>
          <p14:tracePt t="164575" x="9823450" y="3987800"/>
          <p14:tracePt t="164591" x="9855200" y="3981450"/>
          <p14:tracePt t="164608" x="9893300" y="3981450"/>
          <p14:tracePt t="164624" x="9931400" y="3981450"/>
          <p14:tracePt t="164641" x="9950450" y="3981450"/>
          <p14:tracePt t="164658" x="9969500" y="3981450"/>
          <p14:tracePt t="164660" x="9982200" y="3981450"/>
          <p14:tracePt t="164675" x="9988550" y="3981450"/>
          <p14:tracePt t="164691" x="10001250" y="3981450"/>
          <p14:tracePt t="164708" x="10020300" y="3981450"/>
          <p14:tracePt t="164725" x="10026650" y="3981450"/>
          <p14:tracePt t="164727" x="10033000" y="3981450"/>
          <p14:tracePt t="164741" x="10045700" y="3981450"/>
          <p14:tracePt t="164758" x="10052050" y="3981450"/>
          <p14:tracePt t="165498" x="10052050" y="3987800"/>
          <p14:tracePt t="165505" x="10052050" y="3994150"/>
          <p14:tracePt t="168370" x="10020300" y="4006850"/>
          <p14:tracePt t="168380" x="9994900" y="4013200"/>
          <p14:tracePt t="168396" x="9918700" y="4019550"/>
          <p14:tracePt t="168412" x="9836150" y="4019550"/>
          <p14:tracePt t="168429" x="9734550" y="4019550"/>
          <p14:tracePt t="168446" x="9677400" y="4019550"/>
          <p14:tracePt t="168462" x="9645650" y="4019550"/>
          <p14:tracePt t="168479" x="9632950" y="4019550"/>
          <p14:tracePt t="168649" x="9626600" y="4019550"/>
          <p14:tracePt t="168657" x="9620250" y="4019550"/>
          <p14:tracePt t="168664" x="9607550" y="4019550"/>
          <p14:tracePt t="168679" x="9575800" y="4019550"/>
          <p14:tracePt t="168696" x="9531350" y="4019550"/>
          <p14:tracePt t="168713" x="9499600" y="4019550"/>
          <p14:tracePt t="168729" x="9480550" y="4019550"/>
          <p14:tracePt t="168747" x="9467850" y="4013200"/>
          <p14:tracePt t="168753" x="9461500" y="4013200"/>
          <p14:tracePt t="173274" x="0" y="0"/>
        </p14:tracePtLst>
        <p14:tracePtLst>
          <p14:tracePt t="177574" x="7874000" y="5156200"/>
          <p14:tracePt t="177583" x="7874000" y="5149850"/>
          <p14:tracePt t="177607" x="7874000" y="5143500"/>
          <p14:tracePt t="177624" x="7861300" y="5124450"/>
          <p14:tracePt t="177640" x="7848600" y="5111750"/>
          <p14:tracePt t="177657" x="7835900" y="5105400"/>
          <p14:tracePt t="177674" x="7816850" y="5092700"/>
          <p14:tracePt t="177691" x="7797800" y="5080000"/>
          <p14:tracePt t="177692" x="7785100" y="5080000"/>
          <p14:tracePt t="177708" x="7772400" y="5080000"/>
          <p14:tracePt t="177724" x="7727950" y="5067300"/>
          <p14:tracePt t="177741" x="7689850" y="5060950"/>
          <p14:tracePt t="177758" x="7645400" y="5054600"/>
          <p14:tracePt t="177774" x="7607300" y="5048250"/>
          <p14:tracePt t="177791" x="7562850" y="5041900"/>
          <p14:tracePt t="177809" x="7524750" y="5041900"/>
          <p14:tracePt t="177824" x="7473950" y="5041900"/>
          <p14:tracePt t="177841" x="7429500" y="5041900"/>
          <p14:tracePt t="177858" x="7385050" y="5041900"/>
          <p14:tracePt t="177874" x="7346950" y="5041900"/>
          <p14:tracePt t="177891" x="7302500" y="5041900"/>
          <p14:tracePt t="177907" x="7283450" y="5048250"/>
          <p14:tracePt t="177924" x="7270750" y="5054600"/>
          <p14:tracePt t="177926" x="7264400" y="5054600"/>
          <p14:tracePt t="177941" x="7264400" y="5060950"/>
          <p14:tracePt t="177958" x="7245350" y="5073650"/>
          <p14:tracePt t="177976" x="7213600" y="5105400"/>
          <p14:tracePt t="177992" x="7188200" y="5124450"/>
          <p14:tracePt t="178008" x="7150100" y="5175250"/>
          <p14:tracePt t="178024" x="7118350" y="5219700"/>
          <p14:tracePt t="178041" x="7105650" y="5245100"/>
          <p14:tracePt t="178057" x="7092950" y="5276850"/>
          <p14:tracePt t="178074" x="7092950" y="5308600"/>
          <p14:tracePt t="178091" x="7086600" y="5334000"/>
          <p14:tracePt t="178108" x="7086600" y="5359400"/>
          <p14:tracePt t="178124" x="7086600" y="5397500"/>
          <p14:tracePt t="178141" x="7086600" y="5441950"/>
          <p14:tracePt t="178158" x="7086600" y="5473700"/>
          <p14:tracePt t="178174" x="7105650" y="5511800"/>
          <p14:tracePt t="178191" x="7124700" y="5549900"/>
          <p14:tracePt t="178193" x="7131050" y="5562600"/>
          <p14:tracePt t="178208" x="7143750" y="5588000"/>
          <p14:tracePt t="178224" x="7156450" y="5613400"/>
          <p14:tracePt t="178241" x="7162800" y="5619750"/>
          <p14:tracePt t="178258" x="7188200" y="5664200"/>
          <p14:tracePt t="178274" x="7219950" y="5695950"/>
          <p14:tracePt t="178291" x="7239000" y="5715000"/>
          <p14:tracePt t="178308" x="7289800" y="5753100"/>
          <p14:tracePt t="178325" x="7321550" y="5772150"/>
          <p14:tracePt t="178341" x="7385050" y="5803900"/>
          <p14:tracePt t="178359" x="7416800" y="5822950"/>
          <p14:tracePt t="178361" x="7461250" y="5842000"/>
          <p14:tracePt t="178375" x="7473950" y="5842000"/>
          <p14:tracePt t="178391" x="7518400" y="5854700"/>
          <p14:tracePt t="178393" x="7537450" y="5854700"/>
          <p14:tracePt t="178408" x="7556500" y="5861050"/>
          <p14:tracePt t="178425" x="7626350" y="5861050"/>
          <p14:tracePt t="178427" x="7651750" y="5861050"/>
          <p14:tracePt t="178441" x="7677150" y="5848350"/>
          <p14:tracePt t="178458" x="7734300" y="5835650"/>
          <p14:tracePt t="178475" x="7772400" y="5810250"/>
          <p14:tracePt t="178491" x="7797800" y="5784850"/>
          <p14:tracePt t="178508" x="7842250" y="5734050"/>
          <p14:tracePt t="178525" x="7880350" y="5695950"/>
          <p14:tracePt t="178541" x="7937500" y="5626100"/>
          <p14:tracePt t="178558" x="7981950" y="5568950"/>
          <p14:tracePt t="178575" x="8007350" y="5537200"/>
          <p14:tracePt t="178592" x="8020050" y="5511800"/>
          <p14:tracePt t="178594" x="8026400" y="5505450"/>
          <p14:tracePt t="178608" x="8026400" y="5492750"/>
          <p14:tracePt t="178625" x="8026400" y="5461000"/>
          <p14:tracePt t="178627" x="8026400" y="5441950"/>
          <p14:tracePt t="178642" x="8026400" y="5416550"/>
          <p14:tracePt t="178658" x="8026400" y="5353050"/>
          <p14:tracePt t="178675" x="8007350" y="5314950"/>
          <p14:tracePt t="178692" x="8007350" y="5295900"/>
          <p14:tracePt t="178693" x="8001000" y="5276850"/>
          <p14:tracePt t="178709" x="7981950" y="5238750"/>
          <p14:tracePt t="178725" x="7969250" y="5213350"/>
          <p14:tracePt t="178742" x="7956550" y="5194300"/>
          <p14:tracePt t="178758" x="7937500" y="5175250"/>
          <p14:tracePt t="178775" x="7912100" y="5149850"/>
          <p14:tracePt t="178792" x="7861300" y="5118100"/>
          <p14:tracePt t="178809" x="7816850" y="5092700"/>
          <p14:tracePt t="178826" x="7772400" y="5073650"/>
          <p14:tracePt t="178828" x="7753350" y="5060950"/>
          <p14:tracePt t="178843" x="7721600" y="5048250"/>
          <p14:tracePt t="178859" x="7664450" y="5022850"/>
          <p14:tracePt t="178875" x="7620000" y="5010150"/>
          <p14:tracePt t="178876" x="7607300" y="5010150"/>
          <p14:tracePt t="178892" x="7562850" y="4997450"/>
          <p14:tracePt t="178909" x="7531100" y="4997450"/>
          <p14:tracePt t="178925" x="7499350" y="4997450"/>
          <p14:tracePt t="178942" x="7480300" y="4997450"/>
          <p14:tracePt t="178959" x="7442200" y="4997450"/>
          <p14:tracePt t="178975" x="7404100" y="5003800"/>
          <p14:tracePt t="178992" x="7378700" y="5022850"/>
          <p14:tracePt t="179009" x="7321550" y="5048250"/>
          <p14:tracePt t="179025" x="7296150" y="5073650"/>
          <p14:tracePt t="179042" x="7245350" y="5118100"/>
          <p14:tracePt t="179060" x="7219950" y="5143500"/>
          <p14:tracePt t="179077" x="7200900" y="5181600"/>
          <p14:tracePt t="179078" x="7169150" y="5245100"/>
          <p14:tracePt t="179093" x="7150100" y="5276850"/>
          <p14:tracePt t="179110" x="7124700" y="5327650"/>
          <p14:tracePt t="179112" x="7105650" y="5359400"/>
          <p14:tracePt t="179126" x="7105650" y="5378450"/>
          <p14:tracePt t="179143" x="7099300" y="5435600"/>
          <p14:tracePt t="179159" x="7099300" y="5461000"/>
          <p14:tracePt t="179176" x="7099300" y="5518150"/>
          <p14:tracePt t="179192" x="7112000" y="5607050"/>
          <p14:tracePt t="179209" x="7131050" y="5670550"/>
          <p14:tracePt t="179226" x="7156450" y="5727700"/>
          <p14:tracePt t="179242" x="7175500" y="5765800"/>
          <p14:tracePt t="179259" x="7200900" y="5791200"/>
          <p14:tracePt t="179276" x="7232650" y="5816600"/>
          <p14:tracePt t="179292" x="7270750" y="5842000"/>
          <p14:tracePt t="179310" x="7327900" y="5867400"/>
          <p14:tracePt t="179327" x="7416800" y="5880100"/>
          <p14:tracePt t="179343" x="7512050" y="5886450"/>
          <p14:tracePt t="179345" x="7569200" y="5886450"/>
          <p14:tracePt t="179359" x="7626350" y="5886450"/>
          <p14:tracePt t="179376" x="7766050" y="5873750"/>
          <p14:tracePt t="179393" x="7823200" y="5867400"/>
          <p14:tracePt t="179409" x="7886700" y="5854700"/>
          <p14:tracePt t="179426" x="7912100" y="5842000"/>
          <p14:tracePt t="179443" x="7931150" y="5822950"/>
          <p14:tracePt t="179459" x="7950200" y="5784850"/>
          <p14:tracePt t="179476" x="7988300" y="5702300"/>
          <p14:tracePt t="179493" x="8020050" y="5619750"/>
          <p14:tracePt t="179510" x="8045450" y="5562600"/>
          <p14:tracePt t="179526" x="8051800" y="5499100"/>
          <p14:tracePt t="179543" x="8064500" y="5461000"/>
          <p14:tracePt t="179560" x="8070850" y="5397500"/>
          <p14:tracePt t="179577" x="8070850" y="5359400"/>
          <p14:tracePt t="179579" x="8070850" y="5321300"/>
          <p14:tracePt t="179593" x="8070850" y="5302250"/>
          <p14:tracePt t="179609" x="8058150" y="5251450"/>
          <p14:tracePt t="179611" x="8039100" y="5219700"/>
          <p14:tracePt t="179626" x="8020050" y="5181600"/>
          <p14:tracePt t="179643" x="8001000" y="5162550"/>
          <p14:tracePt t="179660" x="7988300" y="5149850"/>
          <p14:tracePt t="179677" x="7975600" y="5143500"/>
          <p14:tracePt t="179693" x="7962900" y="5137150"/>
          <p14:tracePt t="179710" x="7931150" y="5124450"/>
          <p14:tracePt t="179726" x="7874000" y="5111750"/>
          <p14:tracePt t="179743" x="7829550" y="5099050"/>
          <p14:tracePt t="179760" x="7740650" y="5073650"/>
          <p14:tracePt t="179776" x="7658100" y="5054600"/>
          <p14:tracePt t="179779" x="7639050" y="5054600"/>
          <p14:tracePt t="179793" x="7626350" y="5054600"/>
          <p14:tracePt t="179810" x="7575550" y="5048250"/>
          <p14:tracePt t="179811" x="7562850" y="5041900"/>
          <p14:tracePt t="179827" x="7556500" y="5041900"/>
          <p14:tracePt t="179843" x="7524750" y="5041900"/>
          <p14:tracePt t="179845" x="7512050" y="5041900"/>
          <p14:tracePt t="179860" x="7499350" y="5041900"/>
          <p14:tracePt t="179877" x="7467600" y="5048250"/>
          <p14:tracePt t="179893" x="7429500" y="5067300"/>
          <p14:tracePt t="179910" x="7404100" y="5080000"/>
          <p14:tracePt t="179927" x="7385050" y="5099050"/>
          <p14:tracePt t="179943" x="7366000" y="5118100"/>
          <p14:tracePt t="179960" x="7321550" y="5181600"/>
          <p14:tracePt t="179977" x="7302500" y="5226050"/>
          <p14:tracePt t="179993" x="7283450" y="5283200"/>
          <p14:tracePt t="180010" x="7264400" y="5327650"/>
          <p14:tracePt t="180012" x="7264400" y="5378450"/>
          <p14:tracePt t="180027" x="7264400" y="5410200"/>
          <p14:tracePt t="180043" x="7264400" y="5448300"/>
          <p14:tracePt t="180046" x="7270750" y="5467350"/>
          <p14:tracePt t="180060" x="7283450" y="5499100"/>
          <p14:tracePt t="180077" x="7289800" y="5530850"/>
          <p14:tracePt t="180094" x="7302500" y="5543550"/>
          <p14:tracePt t="180111" x="7321550" y="5568950"/>
          <p14:tracePt t="180127" x="7334250" y="5594350"/>
          <p14:tracePt t="180143" x="7359650" y="5619750"/>
          <p14:tracePt t="180160" x="7410450" y="5651500"/>
          <p14:tracePt t="180177" x="7454900" y="5670550"/>
          <p14:tracePt t="180194" x="7524750" y="5689600"/>
          <p14:tracePt t="180210" x="7594600" y="5708650"/>
          <p14:tracePt t="180227" x="7670800" y="5721350"/>
          <p14:tracePt t="180244" x="7721600" y="5721350"/>
          <p14:tracePt t="180260" x="7766050" y="5708650"/>
          <p14:tracePt t="180277" x="7797800" y="5683250"/>
          <p14:tracePt t="180281" x="7829550" y="5657850"/>
          <p14:tracePt t="180295" x="7874000" y="5600700"/>
          <p14:tracePt t="180311" x="7899400" y="5562600"/>
          <p14:tracePt t="180327" x="7931150" y="5530850"/>
          <p14:tracePt t="180344" x="7956550" y="5486400"/>
          <p14:tracePt t="180360" x="7981950" y="5416550"/>
          <p14:tracePt t="180377" x="7994650" y="5365750"/>
          <p14:tracePt t="180394" x="8001000" y="5308600"/>
          <p14:tracePt t="180410" x="8001000" y="5270500"/>
          <p14:tracePt t="180427" x="8001000" y="5232400"/>
          <p14:tracePt t="180444" x="8001000" y="5207000"/>
          <p14:tracePt t="180460" x="7988300" y="5187950"/>
          <p14:tracePt t="180477" x="7975600" y="5181600"/>
          <p14:tracePt t="180494" x="7962900" y="5168900"/>
          <p14:tracePt t="180511" x="7950200" y="5156200"/>
          <p14:tracePt t="180527" x="7918450" y="5143500"/>
          <p14:tracePt t="180529" x="7905750" y="5137150"/>
          <p14:tracePt t="180544" x="7848600" y="5130800"/>
          <p14:tracePt t="180562" x="7759700" y="5118100"/>
          <p14:tracePt t="180577" x="7664450" y="5111750"/>
          <p14:tracePt t="180595" x="7569200" y="5105400"/>
          <p14:tracePt t="180611" x="7486650" y="5092700"/>
          <p14:tracePt t="180627" x="7435850" y="5092700"/>
          <p14:tracePt t="180644" x="7410450" y="5092700"/>
          <p14:tracePt t="180661" x="7397750" y="5092700"/>
          <p14:tracePt t="180677" x="7391400" y="5092700"/>
          <p14:tracePt t="180694" x="7366000" y="5099050"/>
          <p14:tracePt t="180711" x="7340600" y="5118100"/>
          <p14:tracePt t="180728" x="7315200" y="5143500"/>
          <p14:tracePt t="180744" x="7289800" y="5175250"/>
          <p14:tracePt t="180761" x="7270750" y="5238750"/>
          <p14:tracePt t="180764" x="7264400" y="5251450"/>
          <p14:tracePt t="180778" x="7264400" y="5283200"/>
          <p14:tracePt t="180796" x="7264400" y="5391150"/>
          <p14:tracePt t="180811" x="7283450" y="5467350"/>
          <p14:tracePt t="180828" x="7315200" y="5537200"/>
          <p14:tracePt t="180844" x="7359650" y="5607050"/>
          <p14:tracePt t="180861" x="7397750" y="5645150"/>
          <p14:tracePt t="180878" x="7435850" y="5657850"/>
          <p14:tracePt t="180894" x="7480300" y="5657850"/>
          <p14:tracePt t="180911" x="7524750" y="5657850"/>
          <p14:tracePt t="180928" x="7569200" y="5657850"/>
          <p14:tracePt t="180945" x="7588250" y="5657850"/>
          <p14:tracePt t="180961" x="7607300" y="5657850"/>
          <p14:tracePt t="180978" x="7613650" y="5651500"/>
          <p14:tracePt t="180995" x="7620000" y="5645150"/>
          <p14:tracePt t="180997" x="7626350" y="5645150"/>
          <p14:tracePt t="181011" x="7626350" y="5638800"/>
          <p14:tracePt t="181054" x="7626350" y="5632450"/>
          <p14:tracePt t="181078" x="0" y="0"/>
        </p14:tracePtLst>
        <p14:tracePtLst>
          <p14:tracePt t="185781" x="6343650" y="4260850"/>
          <p14:tracePt t="185798" x="6337300" y="4254500"/>
          <p14:tracePt t="185807" x="6324600" y="4248150"/>
          <p14:tracePt t="185817" x="6311900" y="4248150"/>
          <p14:tracePt t="185834" x="6280150" y="4241800"/>
          <p14:tracePt t="185851" x="6242050" y="4235450"/>
          <p14:tracePt t="185867" x="6197600" y="4235450"/>
          <p14:tracePt t="185884" x="6159500" y="4235450"/>
          <p14:tracePt t="185885" x="6134100" y="4235450"/>
          <p14:tracePt t="185901" x="6083300" y="4241800"/>
          <p14:tracePt t="185917" x="6026150" y="4254500"/>
          <p14:tracePt t="185934" x="5969000" y="4279900"/>
          <p14:tracePt t="185951" x="5899150" y="4318000"/>
          <p14:tracePt t="185968" x="5822950" y="4356100"/>
          <p14:tracePt t="185985" x="5778500" y="4381500"/>
          <p14:tracePt t="186001" x="5746750" y="4406900"/>
          <p14:tracePt t="186018" x="5721350" y="4438650"/>
          <p14:tracePt t="186034" x="5708650" y="4464050"/>
          <p14:tracePt t="186051" x="5702300" y="4483100"/>
          <p14:tracePt t="186067" x="5695950" y="4521200"/>
          <p14:tracePt t="186084" x="5695950" y="4559300"/>
          <p14:tracePt t="186101" x="5689600" y="4610100"/>
          <p14:tracePt t="186118" x="5689600" y="4667250"/>
          <p14:tracePt t="186134" x="5689600" y="4718050"/>
          <p14:tracePt t="186151" x="5695950" y="4762500"/>
          <p14:tracePt t="186168" x="5708650" y="4806950"/>
          <p14:tracePt t="186184" x="5727700" y="4857750"/>
          <p14:tracePt t="186201" x="5746750" y="4895850"/>
          <p14:tracePt t="186218" x="5772150" y="4927600"/>
          <p14:tracePt t="186235" x="5784850" y="4940300"/>
          <p14:tracePt t="186251" x="5810250" y="4965700"/>
          <p14:tracePt t="186268" x="5854700" y="4991100"/>
          <p14:tracePt t="186285" x="5880100" y="5003800"/>
          <p14:tracePt t="186301" x="5937250" y="5029200"/>
          <p14:tracePt t="186318" x="5975350" y="5041900"/>
          <p14:tracePt t="186334" x="5994400" y="5048250"/>
          <p14:tracePt t="186351" x="6032500" y="5054600"/>
          <p14:tracePt t="186353" x="6051550" y="5054600"/>
          <p14:tracePt t="186368" x="6064250" y="5054600"/>
          <p14:tracePt t="186385" x="6140450" y="5054600"/>
          <p14:tracePt t="186401" x="6191250" y="5041900"/>
          <p14:tracePt t="186418" x="6235700" y="5035550"/>
          <p14:tracePt t="186436" x="6254750" y="5035550"/>
          <p14:tracePt t="186451" x="6318250" y="5016500"/>
          <p14:tracePt t="186453" x="6330950" y="5010150"/>
          <p14:tracePt t="186468" x="6362700" y="4991100"/>
          <p14:tracePt t="186486" x="6394450" y="4959350"/>
          <p14:tracePt t="186502" x="6413500" y="4933950"/>
          <p14:tracePt t="186518" x="6432550" y="4908550"/>
          <p14:tracePt t="186535" x="6451600" y="4883150"/>
          <p14:tracePt t="186552" x="6489700" y="4806950"/>
          <p14:tracePt t="186568" x="6508750" y="4756150"/>
          <p14:tracePt t="186585" x="6515100" y="4711700"/>
          <p14:tracePt t="186601" x="6515100" y="4660900"/>
          <p14:tracePt t="186618" x="6515100" y="4603750"/>
          <p14:tracePt t="186635" x="6515100" y="4552950"/>
          <p14:tracePt t="186651" x="6464300" y="4451350"/>
          <p14:tracePt t="186655" x="6445250" y="4413250"/>
          <p14:tracePt t="186668" x="6432550" y="4394200"/>
          <p14:tracePt t="186686" x="6388100" y="4337050"/>
          <p14:tracePt t="186688" x="6369050" y="4318000"/>
          <p14:tracePt t="186702" x="6343650" y="4292600"/>
          <p14:tracePt t="186719" x="6292850" y="4254500"/>
          <p14:tracePt t="186736" x="6261100" y="4229100"/>
          <p14:tracePt t="186752" x="6223000" y="4210050"/>
          <p14:tracePt t="186768" x="6172200" y="4191000"/>
          <p14:tracePt t="186785" x="6134100" y="4184650"/>
          <p14:tracePt t="186802" x="6083300" y="4178300"/>
          <p14:tracePt t="186819" x="6038850" y="4178300"/>
          <p14:tracePt t="186835" x="5988050" y="4178300"/>
          <p14:tracePt t="186852" x="5930900" y="4184650"/>
          <p14:tracePt t="186868" x="5861050" y="4203700"/>
          <p14:tracePt t="186885" x="5784850" y="4235450"/>
          <p14:tracePt t="186902" x="5708650" y="4273550"/>
          <p14:tracePt t="186918" x="5676900" y="4292600"/>
          <p14:tracePt t="186921" x="5645150" y="4318000"/>
          <p14:tracePt t="186935" x="5632450" y="4324350"/>
          <p14:tracePt t="186952" x="5594350" y="4362450"/>
          <p14:tracePt t="186954" x="5588000" y="4375150"/>
          <p14:tracePt t="186969" x="5568950" y="4413250"/>
          <p14:tracePt t="186985" x="5556250" y="4445000"/>
          <p14:tracePt t="187002" x="5556250" y="4483100"/>
          <p14:tracePt t="187019" x="5549900" y="4527550"/>
          <p14:tracePt t="187035" x="5549900" y="4572000"/>
          <p14:tracePt t="187052" x="5549900" y="4629150"/>
          <p14:tracePt t="187069" x="5556250" y="4667250"/>
          <p14:tracePt t="187085" x="5575300" y="4737100"/>
          <p14:tracePt t="187102" x="5600700" y="4800600"/>
          <p14:tracePt t="187119" x="5613400" y="4845050"/>
          <p14:tracePt t="187121" x="5632450" y="4889500"/>
          <p14:tracePt t="187135" x="5645150" y="4908550"/>
          <p14:tracePt t="187152" x="5676900" y="4965700"/>
          <p14:tracePt t="187169" x="5702300" y="4997450"/>
          <p14:tracePt t="187186" x="5746750" y="5035550"/>
          <p14:tracePt t="187188" x="5772150" y="5048250"/>
          <p14:tracePt t="187203" x="5797550" y="5060950"/>
          <p14:tracePt t="187220" x="5854700" y="5086350"/>
          <p14:tracePt t="187236" x="5886450" y="5092700"/>
          <p14:tracePt t="187253" x="5930900" y="5099050"/>
          <p14:tracePt t="187269" x="6032500" y="5099050"/>
          <p14:tracePt t="187286" x="6096000" y="5099050"/>
          <p14:tracePt t="187302" x="6165850" y="5099050"/>
          <p14:tracePt t="187319" x="6267450" y="5092700"/>
          <p14:tracePt t="187336" x="6311900" y="5086350"/>
          <p14:tracePt t="187352" x="6356350" y="5073650"/>
          <p14:tracePt t="187369" x="6388100" y="5060950"/>
          <p14:tracePt t="187386" x="6413500" y="5048250"/>
          <p14:tracePt t="187390" x="6419850" y="5048250"/>
          <p14:tracePt t="187402" x="6426200" y="5041900"/>
          <p14:tracePt t="187420" x="6438900" y="5022850"/>
          <p14:tracePt t="187437" x="6464300" y="4978400"/>
          <p14:tracePt t="187438" x="6477000" y="4946650"/>
          <p14:tracePt t="187452" x="6508750" y="4889500"/>
          <p14:tracePt t="187469" x="6521450" y="4838700"/>
          <p14:tracePt t="187486" x="6540500" y="4787900"/>
          <p14:tracePt t="187503" x="6553200" y="4737100"/>
          <p14:tracePt t="187519" x="6553200" y="4711700"/>
          <p14:tracePt t="187536" x="6553200" y="4679950"/>
          <p14:tracePt t="187553" x="6553200" y="4635500"/>
          <p14:tracePt t="187570" x="6553200" y="4597400"/>
          <p14:tracePt t="187586" x="6546850" y="4565650"/>
          <p14:tracePt t="187603" x="6534150" y="4533900"/>
          <p14:tracePt t="187606" x="6534150" y="4521200"/>
          <p14:tracePt t="187619" x="6521450" y="4502150"/>
          <p14:tracePt t="187636" x="6502400" y="4483100"/>
          <p14:tracePt t="187639" x="6496050" y="4470400"/>
          <p14:tracePt t="187653" x="6477000" y="4451350"/>
          <p14:tracePt t="187670" x="6464300" y="4432300"/>
          <p14:tracePt t="187687" x="6451600" y="4425950"/>
          <p14:tracePt t="187703" x="6426200" y="4413250"/>
          <p14:tracePt t="187720" x="6388100" y="4400550"/>
          <p14:tracePt t="187736" x="6337300" y="4387850"/>
          <p14:tracePt t="187754" x="6267450" y="4375150"/>
          <p14:tracePt t="187769" x="6197600" y="4368800"/>
          <p14:tracePt t="187786" x="6140450" y="4368800"/>
          <p14:tracePt t="187803" x="6096000" y="4368800"/>
          <p14:tracePt t="187820" x="6070600" y="4368800"/>
          <p14:tracePt t="187836" x="6051550" y="4368800"/>
          <p14:tracePt t="187853" x="6038850" y="4368800"/>
          <p14:tracePt t="187870" x="6019800" y="4368800"/>
          <p14:tracePt t="187872" x="6007100" y="4375150"/>
          <p14:tracePt t="187887" x="5981700" y="4387850"/>
          <p14:tracePt t="187903" x="5930900" y="4413250"/>
          <p14:tracePt t="187920" x="5892800" y="4445000"/>
          <p14:tracePt t="187937" x="5861050" y="4464050"/>
          <p14:tracePt t="187953" x="5842000" y="4489450"/>
          <p14:tracePt t="187970" x="5829300" y="4502150"/>
          <p14:tracePt t="187972" x="5816600" y="4527550"/>
          <p14:tracePt t="187987" x="5803900" y="4559300"/>
          <p14:tracePt t="188004" x="5791200" y="4597400"/>
          <p14:tracePt t="188020" x="5784850" y="4622800"/>
          <p14:tracePt t="188036" x="5784850" y="4648200"/>
          <p14:tracePt t="188053" x="5778500" y="4673600"/>
          <p14:tracePt t="188070" x="5778500" y="4705350"/>
          <p14:tracePt t="188087" x="5778500" y="4724400"/>
          <p14:tracePt t="188103" x="5784850" y="4781550"/>
          <p14:tracePt t="188105" x="5791200" y="4800600"/>
          <p14:tracePt t="188120" x="5803900" y="4845050"/>
          <p14:tracePt t="188137" x="5842000" y="4927600"/>
          <p14:tracePt t="188154" x="5861050" y="4965700"/>
          <p14:tracePt t="188171" x="5892800" y="5016500"/>
          <p14:tracePt t="188187" x="5918200" y="5035550"/>
          <p14:tracePt t="188203" x="5956300" y="5086350"/>
          <p14:tracePt t="188220" x="5988050" y="5111750"/>
          <p14:tracePt t="188237" x="6038850" y="5143500"/>
          <p14:tracePt t="188253" x="6064250" y="5149850"/>
          <p14:tracePt t="188270" x="6089650" y="5149850"/>
          <p14:tracePt t="188287" x="6146800" y="5149850"/>
          <p14:tracePt t="188304" x="6172200" y="5149850"/>
          <p14:tracePt t="188320" x="6210300" y="5130800"/>
          <p14:tracePt t="188337" x="6248400" y="5105400"/>
          <p14:tracePt t="188340" x="6261100" y="5092700"/>
          <p14:tracePt t="188354" x="6311900" y="5048250"/>
          <p14:tracePt t="188371" x="6362700" y="4997450"/>
          <p14:tracePt t="188387" x="6388100" y="4965700"/>
          <p14:tracePt t="188404" x="6407150" y="4927600"/>
          <p14:tracePt t="188420" x="6413500" y="4895850"/>
          <p14:tracePt t="188437" x="6419850" y="4857750"/>
          <p14:tracePt t="188454" x="6426200" y="4800600"/>
          <p14:tracePt t="188470" x="6426200" y="4749800"/>
          <p14:tracePt t="188487" x="6419850" y="4679950"/>
          <p14:tracePt t="188504" x="6407150" y="4641850"/>
          <p14:tracePt t="188520" x="6400800" y="4616450"/>
          <p14:tracePt t="188537" x="6394450" y="4597400"/>
          <p14:tracePt t="188539" x="6388100" y="4591050"/>
          <p14:tracePt t="188554" x="6381750" y="4584700"/>
          <p14:tracePt t="188571" x="6369050" y="4572000"/>
          <p14:tracePt t="188587" x="6362700" y="4559300"/>
          <p14:tracePt t="188604" x="6343650" y="4546600"/>
          <p14:tracePt t="188606" x="6343650" y="4540250"/>
          <p14:tracePt t="188621" x="6330950" y="4533900"/>
          <p14:tracePt t="188637" x="6305550" y="4521200"/>
          <p14:tracePt t="188654" x="6273800" y="4521200"/>
          <p14:tracePt t="188671" x="6248400" y="4514850"/>
          <p14:tracePt t="188688" x="6216650" y="4514850"/>
          <p14:tracePt t="188704" x="6210300" y="4514850"/>
          <p14:tracePt t="188908" x="0" y="0"/>
        </p14:tracePtLst>
        <p14:tracePtLst>
          <p14:tracePt t="195492" x="7156450" y="1898650"/>
          <p14:tracePt t="195508" x="7156450" y="1911350"/>
          <p14:tracePt t="195529" x="7162800" y="1917700"/>
          <p14:tracePt t="195546" x="7169150" y="1924050"/>
          <p14:tracePt t="195563" x="7181850" y="1930400"/>
          <p14:tracePt t="195579" x="7194550" y="1936750"/>
          <p14:tracePt t="195596" x="7219950" y="1949450"/>
          <p14:tracePt t="195598" x="7239000" y="1955800"/>
          <p14:tracePt t="195613" x="7245350" y="1955800"/>
          <p14:tracePt t="195629" x="7296150" y="1974850"/>
          <p14:tracePt t="195646" x="7346950" y="1987550"/>
          <p14:tracePt t="195663" x="7410450" y="2000250"/>
          <p14:tracePt t="195679" x="7473950" y="2019300"/>
          <p14:tracePt t="195696" x="7550150" y="2038350"/>
          <p14:tracePt t="195713" x="7632700" y="2044700"/>
          <p14:tracePt t="195729" x="7708900" y="2057400"/>
          <p14:tracePt t="195746" x="7791450" y="2070100"/>
          <p14:tracePt t="195763" x="7835900" y="2076450"/>
          <p14:tracePt t="195780" x="7912100" y="2082800"/>
          <p14:tracePt t="195782" x="7931150" y="2082800"/>
          <p14:tracePt t="195797" x="7981950" y="2082800"/>
          <p14:tracePt t="195814" x="8026400" y="2082800"/>
          <p14:tracePt t="195816" x="8070850" y="2082800"/>
          <p14:tracePt t="195830" x="8089900" y="2082800"/>
          <p14:tracePt t="195847" x="8159750" y="2082800"/>
          <p14:tracePt t="195848" x="8178800" y="2082800"/>
          <p14:tracePt t="195863" x="8197850" y="2076450"/>
          <p14:tracePt t="195880" x="8286750" y="2063750"/>
          <p14:tracePt t="195896" x="8324850" y="2063750"/>
          <p14:tracePt t="195913" x="8407400" y="2044700"/>
          <p14:tracePt t="195930" x="8445500" y="2025650"/>
          <p14:tracePt t="195946" x="8489950" y="2006600"/>
          <p14:tracePt t="195963" x="8540750" y="1974850"/>
          <p14:tracePt t="195980" x="8566150" y="1949450"/>
          <p14:tracePt t="195996" x="8591550" y="1924050"/>
          <p14:tracePt t="196013" x="8610600" y="1885950"/>
          <p14:tracePt t="196017" x="8623300" y="1866900"/>
          <p14:tracePt t="196030" x="8636000" y="1822450"/>
          <p14:tracePt t="196047" x="8636000" y="1790700"/>
          <p14:tracePt t="196049" x="8636000" y="1771650"/>
          <p14:tracePt t="196064" x="8636000" y="1746250"/>
          <p14:tracePt t="196080" x="8636000" y="1733550"/>
          <p14:tracePt t="196082" x="8636000" y="1727200"/>
          <p14:tracePt t="196097" x="8636000" y="1708150"/>
          <p14:tracePt t="196113" x="8616950" y="1676400"/>
          <p14:tracePt t="196130" x="8597900" y="1644650"/>
          <p14:tracePt t="196147" x="8572500" y="1619250"/>
          <p14:tracePt t="196164" x="8553450" y="1600200"/>
          <p14:tracePt t="196180" x="8528050" y="1574800"/>
          <p14:tracePt t="196197" x="8489950" y="1555750"/>
          <p14:tracePt t="196213" x="8451850" y="1536700"/>
          <p14:tracePt t="196230" x="8401050" y="1517650"/>
          <p14:tracePt t="196247" x="8356600" y="1498600"/>
          <p14:tracePt t="196251" x="8318500" y="1492250"/>
          <p14:tracePt t="196264" x="8280400" y="1485900"/>
          <p14:tracePt t="196281" x="8210550" y="1460500"/>
          <p14:tracePt t="196282" x="8166100" y="1454150"/>
          <p14:tracePt t="196297" x="8121650" y="1447800"/>
          <p14:tracePt t="196314" x="8007350" y="1428750"/>
          <p14:tracePt t="196330" x="7962900" y="1422400"/>
          <p14:tracePt t="196347" x="7861300" y="1422400"/>
          <p14:tracePt t="196364" x="7823200" y="1422400"/>
          <p14:tracePt t="196380" x="7772400" y="1422400"/>
          <p14:tracePt t="196397" x="7721600" y="1422400"/>
          <p14:tracePt t="196413" x="7664450" y="1435100"/>
          <p14:tracePt t="196430" x="7600950" y="1447800"/>
          <p14:tracePt t="196447" x="7562850" y="1454150"/>
          <p14:tracePt t="196464" x="7493000" y="1466850"/>
          <p14:tracePt t="196480" x="7423150" y="1479550"/>
          <p14:tracePt t="196497" x="7391400" y="1485900"/>
          <p14:tracePt t="196514" x="7340600" y="1498600"/>
          <p14:tracePt t="196530" x="7302500" y="1498600"/>
          <p14:tracePt t="196532" x="7289800" y="1504950"/>
          <p14:tracePt t="196548" x="7258050" y="1517650"/>
          <p14:tracePt t="196564" x="7226300" y="1536700"/>
          <p14:tracePt t="196580" x="7200900" y="1555750"/>
          <p14:tracePt t="196597" x="7169150" y="1593850"/>
          <p14:tracePt t="196614" x="7143750" y="1625600"/>
          <p14:tracePt t="196630" x="7118350" y="1657350"/>
          <p14:tracePt t="196647" x="7105650" y="1689100"/>
          <p14:tracePt t="196664" x="7092950" y="1727200"/>
          <p14:tracePt t="196681" x="7086600" y="1765300"/>
          <p14:tracePt t="196697" x="7086600" y="1803400"/>
          <p14:tracePt t="196714" x="7086600" y="1847850"/>
          <p14:tracePt t="196731" x="7099300" y="1898650"/>
          <p14:tracePt t="196747" x="7124700" y="1949450"/>
          <p14:tracePt t="196750" x="7131050" y="1955800"/>
          <p14:tracePt t="196765" x="7150100" y="1981200"/>
          <p14:tracePt t="196767" x="7162800" y="2000250"/>
          <p14:tracePt t="196781" x="7181850" y="2025650"/>
          <p14:tracePt t="196798" x="7200900" y="2044700"/>
          <p14:tracePt t="196814" x="7226300" y="2070100"/>
          <p14:tracePt t="196831" x="7251700" y="2089150"/>
          <p14:tracePt t="196848" x="7277100" y="2101850"/>
          <p14:tracePt t="196865" x="7296150" y="2114550"/>
          <p14:tracePt t="196881" x="7334250" y="2133600"/>
          <p14:tracePt t="196898" x="7372350" y="2152650"/>
          <p14:tracePt t="196914" x="7416800" y="2159000"/>
          <p14:tracePt t="196931" x="7480300" y="2178050"/>
          <p14:tracePt t="196948" x="7531100" y="2190750"/>
          <p14:tracePt t="196964" x="7581900" y="2197100"/>
          <p14:tracePt t="196981" x="7639050" y="2209800"/>
          <p14:tracePt t="196998" x="7689850" y="2222500"/>
          <p14:tracePt t="197001" x="7702550" y="2222500"/>
          <p14:tracePt t="197015" x="7727950" y="2222500"/>
          <p14:tracePt t="197031" x="7797800" y="2235200"/>
          <p14:tracePt t="197048" x="7861300" y="2241550"/>
          <p14:tracePt t="197065" x="7924800" y="2247900"/>
          <p14:tracePt t="197081" x="7994650" y="2247900"/>
          <p14:tracePt t="197098" x="8083550" y="2247900"/>
          <p14:tracePt t="197115" x="8153400" y="2247900"/>
          <p14:tracePt t="197131" x="8191500" y="2241550"/>
          <p14:tracePt t="197148" x="8267700" y="2228850"/>
          <p14:tracePt t="197164" x="8305800" y="2222500"/>
          <p14:tracePt t="197181" x="8350250" y="2209800"/>
          <p14:tracePt t="197198" x="8369300" y="2203450"/>
          <p14:tracePt t="197214" x="8413750" y="2184400"/>
          <p14:tracePt t="197231" x="8432800" y="2171700"/>
          <p14:tracePt t="197248" x="8458200" y="2139950"/>
          <p14:tracePt t="197265" x="8477250" y="2114550"/>
          <p14:tracePt t="197266" x="8489950" y="2108200"/>
          <p14:tracePt t="197282" x="8502650" y="2057400"/>
          <p14:tracePt t="197298" x="8515350" y="2032000"/>
          <p14:tracePt t="197315" x="8515350" y="2000250"/>
          <p14:tracePt t="197331" x="8515350" y="1968500"/>
          <p14:tracePt t="197348" x="8509000" y="1911350"/>
          <p14:tracePt t="197365" x="8496300" y="1873250"/>
          <p14:tracePt t="197381" x="8470900" y="1835150"/>
          <p14:tracePt t="197398" x="8451850" y="1803400"/>
          <p14:tracePt t="197415" x="8426450" y="1778000"/>
          <p14:tracePt t="197431" x="8401050" y="1752600"/>
          <p14:tracePt t="197434" x="8388350" y="1739900"/>
          <p14:tracePt t="197448" x="8369300" y="1727200"/>
          <p14:tracePt t="197465" x="8324850" y="1701800"/>
          <p14:tracePt t="197482" x="8286750" y="1682750"/>
          <p14:tracePt t="197499" x="8248650" y="1663700"/>
          <p14:tracePt t="197515" x="8210550" y="1651000"/>
          <p14:tracePt t="197533" x="8166100" y="1638300"/>
          <p14:tracePt t="197548" x="8128000" y="1631950"/>
          <p14:tracePt t="197566" x="8096250" y="1625600"/>
          <p14:tracePt t="197582" x="8064500" y="1619250"/>
          <p14:tracePt t="197599" x="8026400" y="1612900"/>
          <p14:tracePt t="197615" x="7969250" y="1600200"/>
          <p14:tracePt t="197632" x="7912100" y="1593850"/>
          <p14:tracePt t="197648" x="7842250" y="1587500"/>
          <p14:tracePt t="197665" x="7778750" y="1587500"/>
          <p14:tracePt t="197669" x="7753350" y="1587500"/>
          <p14:tracePt t="197682" x="7727950" y="1587500"/>
          <p14:tracePt t="197698" x="7670800" y="1587500"/>
          <p14:tracePt t="197715" x="7620000" y="1600200"/>
          <p14:tracePt t="197732" x="7569200" y="1612900"/>
          <p14:tracePt t="197749" x="7512050" y="1619250"/>
          <p14:tracePt t="197766" x="7486650" y="1631950"/>
          <p14:tracePt t="197783" x="7448550" y="1644650"/>
          <p14:tracePt t="197799" x="7410450" y="1651000"/>
          <p14:tracePt t="197816" x="7385050" y="1663700"/>
          <p14:tracePt t="197832" x="7372350" y="1676400"/>
          <p14:tracePt t="197849" x="7340600" y="1695450"/>
          <p14:tracePt t="197865" x="7315200" y="1720850"/>
          <p14:tracePt t="197882" x="7296150" y="1733550"/>
          <p14:tracePt t="197899" x="7277100" y="1758950"/>
          <p14:tracePt t="197915" x="7258050" y="1778000"/>
          <p14:tracePt t="197932" x="7251700" y="1790700"/>
          <p14:tracePt t="197949" x="7245350" y="1803400"/>
          <p14:tracePt t="197965" x="7232650" y="1816100"/>
          <p14:tracePt t="197982" x="7232650" y="1841500"/>
          <p14:tracePt t="198000" x="7226300" y="1866900"/>
          <p14:tracePt t="198016" x="7226300" y="1885950"/>
          <p14:tracePt t="198033" x="7226300" y="1930400"/>
          <p14:tracePt t="198049" x="7226300" y="1949450"/>
          <p14:tracePt t="198065" x="7232650" y="1993900"/>
          <p14:tracePt t="198082" x="7239000" y="2012950"/>
          <p14:tracePt t="198099" x="7245350" y="2032000"/>
          <p14:tracePt t="198116" x="7245350" y="2038350"/>
          <p14:tracePt t="198132" x="7251700" y="2044700"/>
          <p14:tracePt t="198149" x="7251700" y="2051050"/>
          <p14:tracePt t="198166" x="7264400" y="2063750"/>
          <p14:tracePt t="198182" x="7270750" y="2076450"/>
          <p14:tracePt t="198199" x="7283450" y="2089150"/>
          <p14:tracePt t="198216" x="7289800" y="2095500"/>
          <p14:tracePt t="198233" x="7308850" y="2108200"/>
          <p14:tracePt t="198249" x="7327900" y="2114550"/>
          <p14:tracePt t="198266" x="7353300" y="2133600"/>
          <p14:tracePt t="198283" x="7385050" y="2139950"/>
          <p14:tracePt t="198300" x="7410450" y="2152650"/>
          <p14:tracePt t="198317" x="7461250" y="2159000"/>
          <p14:tracePt t="198320" x="7473950" y="2159000"/>
          <p14:tracePt t="198332" x="7512050" y="2165350"/>
          <p14:tracePt t="198351" x="7543800" y="2165350"/>
          <p14:tracePt t="198352" x="7594600" y="2171700"/>
          <p14:tracePt t="198366" x="7620000" y="2171700"/>
          <p14:tracePt t="198383" x="7683500" y="2171700"/>
          <p14:tracePt t="198399" x="7721600" y="2171700"/>
          <p14:tracePt t="198416" x="7772400" y="2171700"/>
          <p14:tracePt t="198418" x="7785100" y="2171700"/>
          <p14:tracePt t="198433" x="7797800" y="2171700"/>
          <p14:tracePt t="198449" x="7848600" y="2171700"/>
          <p14:tracePt t="198466" x="7867650" y="2171700"/>
          <p14:tracePt t="198483" x="7924800" y="2159000"/>
          <p14:tracePt t="198500" x="7956550" y="2146300"/>
          <p14:tracePt t="198516" x="7994650" y="2146300"/>
          <p14:tracePt t="198533" x="8070850" y="2127250"/>
          <p14:tracePt t="198550" x="8102600" y="2120900"/>
          <p14:tracePt t="198566" x="8128000" y="2114550"/>
          <p14:tracePt t="198583" x="8153400" y="2108200"/>
          <p14:tracePt t="198599" x="8159750" y="2108200"/>
          <p14:tracePt t="198616" x="8159750" y="2101850"/>
          <p14:tracePt t="198633" x="8166100" y="2101850"/>
          <p14:tracePt t="198650" x="8172450" y="2095500"/>
          <p14:tracePt t="198652" x="8172450" y="2089150"/>
          <p14:tracePt t="198683" x="8178800" y="2076450"/>
          <p14:tracePt t="198700" x="8185150" y="2063750"/>
          <p14:tracePt t="198716" x="8185150" y="2057400"/>
          <p14:tracePt t="198733" x="8191500" y="2038350"/>
          <p14:tracePt t="198751" x="8197850" y="2025650"/>
          <p14:tracePt t="198758" x="8197850" y="2012950"/>
          <p14:tracePt t="198767" x="8204200" y="1974850"/>
          <p14:tracePt t="198784" x="8204200" y="1949450"/>
          <p14:tracePt t="198801" x="8204200" y="1930400"/>
          <p14:tracePt t="198817" x="8204200" y="1892300"/>
          <p14:tracePt t="198819" x="8204200" y="1879600"/>
          <p14:tracePt t="198833" x="8204200" y="1866900"/>
          <p14:tracePt t="198850" x="8197850" y="1854200"/>
          <p14:tracePt t="198852" x="8197850" y="1841500"/>
          <p14:tracePt t="198867" x="8191500" y="1835150"/>
          <p14:tracePt t="198883" x="8159750" y="1784350"/>
          <p14:tracePt t="198900" x="8134350" y="1752600"/>
          <p14:tracePt t="198917" x="8128000" y="1739900"/>
          <p14:tracePt t="198917" x="8115300" y="1727200"/>
          <p14:tracePt t="198933" x="8083550" y="1701800"/>
          <p14:tracePt t="198950" x="8058150" y="1676400"/>
          <p14:tracePt t="198967" x="8013700" y="1644650"/>
          <p14:tracePt t="198985" x="7988300" y="1631950"/>
          <p14:tracePt t="199001" x="7950200" y="1612900"/>
          <p14:tracePt t="199017" x="7924800" y="1600200"/>
          <p14:tracePt t="199034" x="7905750" y="1600200"/>
          <p14:tracePt t="199050" x="7886700" y="1593850"/>
          <p14:tracePt t="199067" x="7867650" y="1587500"/>
          <p14:tracePt t="199084" x="7848600" y="1587500"/>
          <p14:tracePt t="199086" x="7842250" y="1581150"/>
          <p14:tracePt t="199100" x="7835900" y="1581150"/>
          <p14:tracePt t="199117" x="7829550" y="1581150"/>
          <p14:tracePt t="199315" x="7810500" y="1581150"/>
          <p14:tracePt t="199322" x="7778750" y="1581150"/>
          <p14:tracePt t="199334" x="7721600" y="1593850"/>
          <p14:tracePt t="199351" x="7594600" y="1600200"/>
          <p14:tracePt t="199367" x="7391400" y="1612900"/>
          <p14:tracePt t="199384" x="7264400" y="1612900"/>
          <p14:tracePt t="199400" x="7194550" y="1625600"/>
          <p14:tracePt t="199417" x="7169150" y="1631950"/>
          <p14:tracePt t="199434" x="7169150" y="1638300"/>
          <p14:tracePt t="199533" x="7162800" y="1657350"/>
          <p14:tracePt t="199551" x="7137400" y="1689100"/>
          <p14:tracePt t="199568" x="7105650" y="1727200"/>
          <p14:tracePt t="199584" x="7092950" y="1746250"/>
          <p14:tracePt t="199586" x="7073900" y="1752600"/>
          <p14:tracePt t="199601" x="7073900" y="1758950"/>
          <p14:tracePt t="199674" x="7067550" y="1758950"/>
          <p14:tracePt t="199730" x="7061200" y="1778000"/>
          <p14:tracePt t="199753" x="7054850" y="1784350"/>
          <p14:tracePt t="199768" x="7048500" y="1797050"/>
          <p14:tracePt t="199784" x="7048500" y="1803400"/>
          <p14:tracePt t="199801" x="7042150" y="1809750"/>
          <p14:tracePt t="199882" x="7042150" y="1816100"/>
          <p14:tracePt t="199914" x="7042150" y="1822450"/>
          <p14:tracePt t="199959" x="7042150" y="1828800"/>
          <p14:tracePt t="199967" x="7042150" y="1835150"/>
          <p14:tracePt t="199991" x="7042150" y="1847850"/>
          <p14:tracePt t="200002" x="7042150" y="1860550"/>
          <p14:tracePt t="200018" x="7042150" y="1866900"/>
          <p14:tracePt t="200035" x="7048500" y="1873250"/>
          <p14:tracePt t="200036" x="7048500" y="1879600"/>
          <p14:tracePt t="200051" x="7048500" y="1885950"/>
          <p14:tracePt t="200068" x="7054850" y="1885950"/>
          <p14:tracePt t="200217" x="7073900" y="1892300"/>
          <p14:tracePt t="200226" x="7092950" y="1898650"/>
          <p14:tracePt t="200235" x="7105650" y="1905000"/>
          <p14:tracePt t="200252" x="7156450" y="1905000"/>
          <p14:tracePt t="200268" x="7207250" y="1905000"/>
          <p14:tracePt t="200271" x="7239000" y="1905000"/>
          <p14:tracePt t="200285" x="7283450" y="1905000"/>
          <p14:tracePt t="200302" x="7308850" y="1898650"/>
          <p14:tracePt t="200318" x="7321550" y="1892300"/>
          <p14:tracePt t="200337" x="7327900" y="1885950"/>
          <p14:tracePt t="200352" x="7334250" y="1879600"/>
          <p14:tracePt t="200368" x="7353300" y="1860550"/>
          <p14:tracePt t="200385" x="7366000" y="1835150"/>
          <p14:tracePt t="200402" x="7385050" y="1809750"/>
          <p14:tracePt t="200418" x="7391400" y="1778000"/>
          <p14:tracePt t="200435" x="7404100" y="1752600"/>
          <p14:tracePt t="200452" x="7410450" y="1727200"/>
          <p14:tracePt t="200468" x="7410450" y="1708150"/>
          <p14:tracePt t="200486" x="7410450" y="1682750"/>
          <p14:tracePt t="200502" x="7410450" y="1670050"/>
          <p14:tracePt t="200505" x="7410450" y="1657350"/>
          <p14:tracePt t="200519" x="7410450" y="1644650"/>
          <p14:tracePt t="200535" x="7410450" y="1625600"/>
          <p14:tracePt t="200552" x="7410450" y="1619250"/>
          <p14:tracePt t="200569" x="7410450" y="1606550"/>
          <p14:tracePt t="200586" x="7404100" y="1600200"/>
          <p14:tracePt t="200602" x="7404100" y="1593850"/>
          <p14:tracePt t="200619" x="7397750" y="1581150"/>
          <p14:tracePt t="200635" x="7385050" y="1568450"/>
          <p14:tracePt t="200652" x="7372350" y="1555750"/>
          <p14:tracePt t="200669" x="7359650" y="1543050"/>
          <p14:tracePt t="200685" x="7353300" y="1536700"/>
          <p14:tracePt t="200702" x="7340600" y="1530350"/>
          <p14:tracePt t="200719" x="7321550" y="1524000"/>
          <p14:tracePt t="200736" x="7308850" y="1524000"/>
          <p14:tracePt t="200738" x="7296150" y="1524000"/>
          <p14:tracePt t="200753" x="7289800" y="1524000"/>
          <p14:tracePt t="200769" x="7264400" y="1524000"/>
          <p14:tracePt t="200786" x="7219950" y="1524000"/>
          <p14:tracePt t="200802" x="7181850" y="1524000"/>
          <p14:tracePt t="200819" x="7150100" y="1524000"/>
          <p14:tracePt t="200836" x="7112000" y="1524000"/>
          <p14:tracePt t="200852" x="7086600" y="1524000"/>
          <p14:tracePt t="200869" x="7067550" y="1530350"/>
          <p14:tracePt t="200886" x="7048500" y="1530350"/>
          <p14:tracePt t="200902" x="7035800" y="1530350"/>
          <p14:tracePt t="200919" x="7023100" y="1543050"/>
          <p14:tracePt t="200936" x="7010400" y="1549400"/>
          <p14:tracePt t="200953" x="6991350" y="1562100"/>
          <p14:tracePt t="200970" x="6972300" y="1574800"/>
          <p14:tracePt t="200972" x="6965950" y="1587500"/>
          <p14:tracePt t="200987" x="6959600" y="1593850"/>
          <p14:tracePt t="201002" x="6940550" y="1619250"/>
          <p14:tracePt t="201019" x="6921500" y="1651000"/>
          <p14:tracePt t="201036" x="6908800" y="1682750"/>
          <p14:tracePt t="201053" x="6908800" y="1701800"/>
          <p14:tracePt t="201069" x="6902450" y="1739900"/>
          <p14:tracePt t="201086" x="6902450" y="1771650"/>
          <p14:tracePt t="201103" x="6902450" y="1790700"/>
          <p14:tracePt t="201119" x="6902450" y="1828800"/>
          <p14:tracePt t="201136" x="6908800" y="1841500"/>
          <p14:tracePt t="201153" x="6908800" y="1854200"/>
          <p14:tracePt t="201170" x="6915150" y="1860550"/>
          <p14:tracePt t="201173" x="6915150" y="1866900"/>
          <p14:tracePt t="201187" x="6921500" y="1873250"/>
          <p14:tracePt t="201203" x="6934200" y="1879600"/>
          <p14:tracePt t="201219" x="6940550" y="1892300"/>
          <p14:tracePt t="201236" x="6959600" y="1905000"/>
          <p14:tracePt t="201239" x="6965950" y="1905000"/>
          <p14:tracePt t="201253" x="6978650" y="1911350"/>
          <p14:tracePt t="201270" x="7016750" y="1930400"/>
          <p14:tracePt t="201287" x="7054850" y="1936750"/>
          <p14:tracePt t="201303" x="7099300" y="1955800"/>
          <p14:tracePt t="201320" x="7150100" y="1968500"/>
          <p14:tracePt t="201336" x="7188200" y="1974850"/>
          <p14:tracePt t="201353" x="7239000" y="1981200"/>
          <p14:tracePt t="201370" x="7283450" y="1981200"/>
          <p14:tracePt t="201386" x="7321550" y="1981200"/>
          <p14:tracePt t="201403" x="7359650" y="1981200"/>
          <p14:tracePt t="201420" x="7391400" y="1968500"/>
          <p14:tracePt t="201422" x="7404100" y="1962150"/>
          <p14:tracePt t="201437" x="7435850" y="1949450"/>
          <p14:tracePt t="201454" x="7454900" y="1930400"/>
          <p14:tracePt t="201455" x="7473950" y="1911350"/>
          <p14:tracePt t="201470" x="7480300" y="1905000"/>
          <p14:tracePt t="201486" x="7499350" y="1879600"/>
          <p14:tracePt t="201504" x="7518400" y="1828800"/>
          <p14:tracePt t="201520" x="7531100" y="1803400"/>
          <p14:tracePt t="201537" x="7531100" y="1765300"/>
          <p14:tracePt t="201553" x="7531100" y="1733550"/>
          <p14:tracePt t="201570" x="7531100" y="1720850"/>
          <p14:tracePt t="201586" x="7518400" y="1695450"/>
          <p14:tracePt t="201603" x="7518400" y="1682750"/>
          <p14:tracePt t="201620" x="7505700" y="1663700"/>
          <p14:tracePt t="201637" x="7486650" y="1638300"/>
          <p14:tracePt t="201653" x="7467600" y="1619250"/>
          <p14:tracePt t="201670" x="7454900" y="1612900"/>
          <p14:tracePt t="201687" x="7429500" y="1593850"/>
          <p14:tracePt t="201688" x="7410450" y="1587500"/>
          <p14:tracePt t="201704" x="7385050" y="1574800"/>
          <p14:tracePt t="201721" x="7359650" y="1562100"/>
          <p14:tracePt t="201739" x="7327900" y="1555750"/>
          <p14:tracePt t="201750" x="7321550" y="1555750"/>
          <p14:tracePt t="201756" x="7302500" y="1549400"/>
          <p14:tracePt t="201765" x="7296150" y="1543050"/>
          <p14:tracePt t="201774" x="7289800" y="1543050"/>
          <p14:tracePt t="201787" x="7277100" y="1543050"/>
          <p14:tracePt t="201804" x="7264400" y="1543050"/>
          <p14:tracePt t="201820" x="7239000" y="1536700"/>
          <p14:tracePt t="201837" x="7226300" y="1536700"/>
          <p14:tracePt t="201854" x="7194550" y="1536700"/>
          <p14:tracePt t="201870" x="7175500" y="1536700"/>
          <p14:tracePt t="201887" x="7156450" y="1536700"/>
          <p14:tracePt t="201904" x="7131050" y="1536700"/>
          <p14:tracePt t="201921" x="7124700" y="1536700"/>
          <p14:tracePt t="201923" x="7118350" y="1536700"/>
          <p14:tracePt t="201954" x="7105650" y="1536700"/>
          <p14:tracePt t="201971" x="7099300" y="1536700"/>
          <p14:tracePt t="201987" x="7086600" y="1543050"/>
          <p14:tracePt t="202004" x="7073900" y="1543050"/>
          <p14:tracePt t="202020" x="7061200" y="1555750"/>
          <p14:tracePt t="202037" x="7048500" y="1562100"/>
          <p14:tracePt t="202054" x="7035800" y="1568450"/>
          <p14:tracePt t="202071" x="7029450" y="1574800"/>
          <p14:tracePt t="202087" x="7023100" y="1574800"/>
          <p14:tracePt t="202104" x="7016750" y="1581150"/>
          <p14:tracePt t="202121" x="7016750" y="1587500"/>
          <p14:tracePt t="202137" x="7010400" y="1593850"/>
          <p14:tracePt t="202154" x="7004050" y="1600200"/>
          <p14:tracePt t="202158" x="6997700" y="1600200"/>
          <p14:tracePt t="202171" x="6997700" y="1606550"/>
          <p14:tracePt t="202188" x="6991350" y="1619250"/>
          <p14:tracePt t="202204" x="6991350" y="1625600"/>
          <p14:tracePt t="202221" x="6985000" y="1638300"/>
          <p14:tracePt t="202237" x="6978650" y="1657350"/>
          <p14:tracePt t="202254" x="6978650" y="1663700"/>
          <p14:tracePt t="202271" x="6972300" y="1682750"/>
          <p14:tracePt t="202287" x="6972300" y="1695450"/>
          <p14:tracePt t="202304" x="6972300" y="1708150"/>
          <p14:tracePt t="202321" x="6972300" y="1714500"/>
          <p14:tracePt t="202337" x="6972300" y="1733550"/>
          <p14:tracePt t="202354" x="6972300" y="1739900"/>
          <p14:tracePt t="202371" x="6972300" y="1758950"/>
          <p14:tracePt t="202388" x="6972300" y="1771650"/>
          <p14:tracePt t="202404" x="6972300" y="1790700"/>
          <p14:tracePt t="202421" x="6978650" y="1816100"/>
          <p14:tracePt t="202438" x="6985000" y="1822450"/>
          <p14:tracePt t="202471" x="6991350" y="1828800"/>
          <p14:tracePt t="202488" x="6997700" y="1828800"/>
          <p14:tracePt t="202504" x="6997700" y="1835150"/>
          <p14:tracePt t="202521" x="6997700" y="1841500"/>
          <p14:tracePt t="202538" x="7004050" y="1841500"/>
          <p14:tracePt t="202555" x="7004050" y="1847850"/>
          <p14:tracePt t="202571" x="7010400" y="1847850"/>
          <p14:tracePt t="202588" x="7016750" y="1854200"/>
          <p14:tracePt t="202604" x="7023100" y="1854200"/>
          <p14:tracePt t="202621" x="7029450" y="1860550"/>
          <p14:tracePt t="202638" x="7035800" y="1866900"/>
          <p14:tracePt t="202655" x="7048500" y="1866900"/>
          <p14:tracePt t="202672" x="7067550" y="1873250"/>
          <p14:tracePt t="202689" x="7080250" y="1873250"/>
          <p14:tracePt t="202705" x="7086600" y="1873250"/>
          <p14:tracePt t="202722" x="7112000" y="1879600"/>
          <p14:tracePt t="202738" x="7137400" y="1885950"/>
          <p14:tracePt t="202756" x="7162800" y="1885950"/>
          <p14:tracePt t="202771" x="7175500" y="1892300"/>
          <p14:tracePt t="202788" x="7181850" y="1892300"/>
          <p14:tracePt t="202805" x="7194550" y="1892300"/>
          <p14:tracePt t="202821" x="7213600" y="1892300"/>
          <p14:tracePt t="202838" x="7232650" y="1892300"/>
          <p14:tracePt t="202855" x="7258050" y="1892300"/>
          <p14:tracePt t="202872" x="7289800" y="1892300"/>
          <p14:tracePt t="202888" x="7315200" y="1885950"/>
          <p14:tracePt t="202905" x="7327900" y="1885950"/>
          <p14:tracePt t="202922" x="7327900" y="1879600"/>
          <p14:tracePt t="202955" x="7340600" y="1879600"/>
          <p14:tracePt t="202972" x="7346950" y="1866900"/>
          <p14:tracePt t="202989" x="7372350" y="1841500"/>
          <p14:tracePt t="203005" x="7385050" y="1828800"/>
          <p14:tracePt t="203022" x="7397750" y="1816100"/>
          <p14:tracePt t="203038" x="7404100" y="1809750"/>
          <p14:tracePt t="203072" x="7404100" y="1803400"/>
          <p14:tracePt t="203088" x="7404100" y="1797050"/>
          <p14:tracePt t="203105" x="7410450" y="1790700"/>
          <p14:tracePt t="203122" x="7410450" y="1771650"/>
          <p14:tracePt t="203139" x="7410450" y="1758950"/>
          <p14:tracePt t="203156" x="7410450" y="1746250"/>
          <p14:tracePt t="203172" x="7410450" y="1733550"/>
          <p14:tracePt t="203189" x="7410450" y="1708150"/>
          <p14:tracePt t="203205" x="7410450" y="1701800"/>
          <p14:tracePt t="203222" x="7410450" y="1682750"/>
          <p14:tracePt t="203239" x="7410450" y="1676400"/>
          <p14:tracePt t="203255" x="7404100" y="1657350"/>
          <p14:tracePt t="203272" x="7397750" y="1638300"/>
          <p14:tracePt t="203289" x="7391400" y="1625600"/>
          <p14:tracePt t="203305" x="7385050" y="1612900"/>
          <p14:tracePt t="203308" x="7385050" y="1606550"/>
          <p14:tracePt t="203322" x="7378700" y="1606550"/>
          <p14:tracePt t="203339" x="7372350" y="1593850"/>
          <p14:tracePt t="203341" x="7366000" y="1587500"/>
          <p14:tracePt t="203372" x="7353300" y="1568450"/>
          <p14:tracePt t="203389" x="7346950" y="1562100"/>
          <p14:tracePt t="203406" x="7340600" y="1555750"/>
          <p14:tracePt t="203423" x="7327900" y="1549400"/>
          <p14:tracePt t="203439" x="7321550" y="1543050"/>
          <p14:tracePt t="203455" x="7308850" y="1543050"/>
          <p14:tracePt t="203473" x="7302500" y="1536700"/>
          <p14:tracePt t="203489" x="7289800" y="1530350"/>
          <p14:tracePt t="203506" x="7270750" y="1524000"/>
          <p14:tracePt t="203522" x="7245350" y="1504950"/>
          <p14:tracePt t="203539" x="7213600" y="1504950"/>
          <p14:tracePt t="203556" x="7200900" y="1498600"/>
          <p14:tracePt t="203572" x="7175500" y="1492250"/>
          <p14:tracePt t="203575" x="7162800" y="1485900"/>
          <p14:tracePt t="203589" x="7156450" y="1485900"/>
          <p14:tracePt t="203606" x="7143750" y="1485900"/>
          <p14:tracePt t="203622" x="7131050" y="1485900"/>
          <p14:tracePt t="203640" x="7099300" y="1485900"/>
          <p14:tracePt t="203656" x="7073900" y="1485900"/>
          <p14:tracePt t="203673" x="7042150" y="1498600"/>
          <p14:tracePt t="203690" x="7016750" y="1498600"/>
          <p14:tracePt t="203706" x="6991350" y="1504950"/>
          <p14:tracePt t="203723" x="6972300" y="1511300"/>
          <p14:tracePt t="203739" x="6965950" y="1511300"/>
          <p14:tracePt t="203758" x="6953250" y="1511300"/>
          <p14:tracePt t="203773" x="6946900" y="1517650"/>
          <p14:tracePt t="203774" x="6946900" y="1524000"/>
          <p14:tracePt t="203789" x="6940550" y="1524000"/>
          <p14:tracePt t="203806" x="6934200" y="1530350"/>
          <p14:tracePt t="203823" x="6927850" y="1536700"/>
          <p14:tracePt t="203840" x="6908800" y="1549400"/>
          <p14:tracePt t="203873" x="6896100" y="1562100"/>
          <p14:tracePt t="203890" x="6889750" y="1568450"/>
          <p14:tracePt t="203907" x="6883400" y="1574800"/>
          <p14:tracePt t="203923" x="6877050" y="1581150"/>
          <p14:tracePt t="203940" x="6870700" y="1593850"/>
          <p14:tracePt t="203956" x="6870700" y="1606550"/>
          <p14:tracePt t="203973" x="6864350" y="1612900"/>
          <p14:tracePt t="203991" x="6858000" y="1625600"/>
          <p14:tracePt t="204006" x="6858000" y="1631950"/>
          <p14:tracePt t="204023" x="6851650" y="1644650"/>
          <p14:tracePt t="204040" x="6851650" y="1657350"/>
          <p14:tracePt t="204042" x="6851650" y="1663700"/>
          <p14:tracePt t="204056" x="6851650" y="1670050"/>
          <p14:tracePt t="204073" x="6851650" y="1682750"/>
          <p14:tracePt t="204090" x="6851650" y="1695450"/>
          <p14:tracePt t="204106" x="6851650" y="1708150"/>
          <p14:tracePt t="204123" x="6851650" y="1727200"/>
          <p14:tracePt t="204140" x="6851650" y="1733550"/>
          <p14:tracePt t="204157" x="6864350" y="1752600"/>
          <p14:tracePt t="204173" x="6870700" y="1765300"/>
          <p14:tracePt t="204206" x="6883400" y="1778000"/>
          <p14:tracePt t="204223" x="6896100" y="1790700"/>
          <p14:tracePt t="204226" x="6908800" y="1803400"/>
          <p14:tracePt t="204257" x="6927850" y="1816100"/>
          <p14:tracePt t="204273" x="6953250" y="1828800"/>
          <p14:tracePt t="204290" x="6985000" y="1847850"/>
          <p14:tracePt t="204307" x="7010400" y="1854200"/>
          <p14:tracePt t="204324" x="7035800" y="1860550"/>
          <p14:tracePt t="204340" x="7061200" y="1866900"/>
          <p14:tracePt t="204357" x="7086600" y="1873250"/>
          <p14:tracePt t="204360" x="7105650" y="1879600"/>
          <p14:tracePt t="204374" x="7118350" y="1879600"/>
          <p14:tracePt t="204390" x="7143750" y="1885950"/>
          <p14:tracePt t="204392" x="7175500" y="1892300"/>
          <p14:tracePt t="204407" x="7194550" y="1898650"/>
          <p14:tracePt t="204424" x="7226300" y="1898650"/>
          <p14:tracePt t="204440" x="7270750" y="1898650"/>
          <p14:tracePt t="204457" x="7277100" y="1898650"/>
          <p14:tracePt t="204458" x="7283450" y="1898650"/>
          <p14:tracePt t="204474" x="7302500" y="1898650"/>
          <p14:tracePt t="204490" x="7321550" y="1898650"/>
          <p14:tracePt t="204507" x="7340600" y="1898650"/>
          <p14:tracePt t="204523" x="7353300" y="1898650"/>
          <p14:tracePt t="204540" x="7366000" y="1892300"/>
          <p14:tracePt t="204557" x="7385050" y="1885950"/>
          <p14:tracePt t="204574" x="7404100" y="1879600"/>
          <p14:tracePt t="204590" x="7416800" y="1873250"/>
          <p14:tracePt t="204607" x="7423150" y="1866900"/>
          <p14:tracePt t="204624" x="7429500" y="1854200"/>
          <p14:tracePt t="204626" x="7435850" y="1847850"/>
          <p14:tracePt t="204641" x="7435850" y="1835150"/>
          <p14:tracePt t="204657" x="7448550" y="1822450"/>
          <p14:tracePt t="204659" x="7448550" y="1809750"/>
          <p14:tracePt t="204674" x="7461250" y="1797050"/>
          <p14:tracePt t="204691" x="7461250" y="1778000"/>
          <p14:tracePt t="204707" x="7461250" y="1758950"/>
          <p14:tracePt t="204724" x="7467600" y="1727200"/>
          <p14:tracePt t="204740" x="7467600" y="1708150"/>
          <p14:tracePt t="204758" x="7467600" y="1682750"/>
          <p14:tracePt t="204764" x="7467600" y="1676400"/>
          <p14:tracePt t="204774" x="7461250" y="1663700"/>
          <p14:tracePt t="204791" x="7454900" y="1644650"/>
          <p14:tracePt t="204807" x="7448550" y="1625600"/>
          <p14:tracePt t="204824" x="7442200" y="1612900"/>
          <p14:tracePt t="204826" x="7435850" y="1600200"/>
          <p14:tracePt t="204841" x="7429500" y="1593850"/>
          <p14:tracePt t="204857" x="7423150" y="1587500"/>
          <p14:tracePt t="204874" x="7404100" y="1562100"/>
          <p14:tracePt t="204891" x="7391400" y="1549400"/>
          <p14:tracePt t="204908" x="7372350" y="1530350"/>
          <p14:tracePt t="204925" x="7366000" y="1524000"/>
          <p14:tracePt t="204941" x="7340600" y="1511300"/>
          <p14:tracePt t="204957" x="7327900" y="1498600"/>
          <p14:tracePt t="204974" x="7315200" y="1492250"/>
          <p14:tracePt t="204991" x="7308850" y="1492250"/>
          <p14:tracePt t="205007" x="7296150" y="1492250"/>
          <p14:tracePt t="205024" x="7283450" y="1485900"/>
          <p14:tracePt t="205041" x="7277100" y="1479550"/>
          <p14:tracePt t="205058" x="7264400" y="1479550"/>
          <p14:tracePt t="205074" x="7232650" y="1473200"/>
          <p14:tracePt t="205091" x="7219950" y="1466850"/>
          <p14:tracePt t="205093" x="7207250" y="1466850"/>
          <p14:tracePt t="205108" x="7162800" y="1466850"/>
          <p14:tracePt t="205125" x="7137400" y="1460500"/>
          <p14:tracePt t="205141" x="7086600" y="1454150"/>
          <p14:tracePt t="205158" x="7048500" y="1447800"/>
          <p14:tracePt t="205174" x="7035800" y="1441450"/>
          <p14:tracePt t="205191" x="7004050" y="1441450"/>
          <p14:tracePt t="205208" x="6991350" y="1441450"/>
          <p14:tracePt t="205224" x="6985000" y="1441450"/>
          <p14:tracePt t="205241" x="6978650" y="1441450"/>
          <p14:tracePt t="205258" x="6972300" y="1441450"/>
          <p14:tracePt t="205274" x="6965950" y="1441450"/>
          <p14:tracePt t="205291" x="6953250" y="1441450"/>
          <p14:tracePt t="205308" x="6946900" y="1441450"/>
          <p14:tracePt t="205324" x="6934200" y="1441450"/>
          <p14:tracePt t="205341" x="6927850" y="1441450"/>
          <p14:tracePt t="205358" x="6915150" y="1441450"/>
          <p14:tracePt t="205375" x="6908800" y="1441450"/>
          <p14:tracePt t="205391" x="6902450" y="1441450"/>
          <p14:tracePt t="205408" x="6889750" y="1454150"/>
          <p14:tracePt t="205425" x="6883400" y="1454150"/>
          <p14:tracePt t="205441" x="6877050" y="1460500"/>
          <p14:tracePt t="205458" x="6877050" y="1466850"/>
          <p14:tracePt t="205475" x="6864350" y="1466850"/>
          <p14:tracePt t="205491" x="6858000" y="1479550"/>
          <p14:tracePt t="205508" x="6851650" y="1485900"/>
          <p14:tracePt t="205525" x="6845300" y="1492250"/>
          <p14:tracePt t="205541" x="6838950" y="1492250"/>
          <p14:tracePt t="205558" x="6838950" y="1504950"/>
          <p14:tracePt t="205575" x="6832600" y="1504950"/>
          <p14:tracePt t="205592" x="6819900" y="1517650"/>
          <p14:tracePt t="205625" x="6813550" y="1530350"/>
          <p14:tracePt t="205641" x="6813550" y="1536700"/>
          <p14:tracePt t="205658" x="6813550" y="1543050"/>
          <p14:tracePt t="205675" x="6807200" y="1543050"/>
          <p14:tracePt t="205692" x="6807200" y="1555750"/>
          <p14:tracePt t="205708" x="6807200" y="1562100"/>
          <p14:tracePt t="205725" x="6800850" y="1568450"/>
          <p14:tracePt t="205742" x="6800850" y="1581150"/>
          <p14:tracePt t="205744" x="6800850" y="1587500"/>
          <p14:tracePt t="205775" x="6800850" y="1600200"/>
          <p14:tracePt t="205792" x="6800850" y="1606550"/>
          <p14:tracePt t="205808" x="6800850" y="1612900"/>
          <p14:tracePt t="205825" x="6800850" y="1619250"/>
          <p14:tracePt t="205842" x="6800850" y="1625600"/>
          <p14:tracePt t="205859" x="6800850" y="1631950"/>
          <p14:tracePt t="205875" x="6800850" y="1638300"/>
          <p14:tracePt t="205909" x="6800850" y="1644650"/>
          <p14:tracePt t="205925" x="6800850" y="1651000"/>
          <p14:tracePt t="205942" x="6800850" y="1657350"/>
          <p14:tracePt t="205975" x="6800850" y="1663700"/>
          <p14:tracePt t="205992" x="6800850" y="1670050"/>
          <p14:tracePt t="206009" x="6800850" y="1676400"/>
          <p14:tracePt t="206056" x="6800850" y="1682750"/>
          <p14:tracePt t="206088" x="6800850" y="1689100"/>
          <p14:tracePt t="206109" x="6800850" y="1695450"/>
          <p14:tracePt t="206125" x="6800850" y="1701800"/>
          <p14:tracePt t="206142" x="6807200" y="1708150"/>
          <p14:tracePt t="206159" x="6807200" y="1714500"/>
          <p14:tracePt t="206175" x="6813550" y="1727200"/>
          <p14:tracePt t="206192" x="6819900" y="1727200"/>
          <p14:tracePt t="206209" x="6832600" y="1746250"/>
          <p14:tracePt t="206226" x="6845300" y="1752600"/>
          <p14:tracePt t="206242" x="6858000" y="1771650"/>
          <p14:tracePt t="206244" x="6864350" y="1778000"/>
          <p14:tracePt t="206259" x="6870700" y="1784350"/>
          <p14:tracePt t="206276" x="6883400" y="1790700"/>
          <p14:tracePt t="206292" x="6889750" y="1797050"/>
          <p14:tracePt t="206309" x="6896100" y="1803400"/>
          <p14:tracePt t="206326" x="6908800" y="1816100"/>
          <p14:tracePt t="206343" x="6934200" y="1822450"/>
          <p14:tracePt t="206360" x="6940550" y="1835150"/>
          <p14:tracePt t="206376" x="6972300" y="1841500"/>
          <p14:tracePt t="206392" x="6991350" y="1847850"/>
          <p14:tracePt t="206409" x="7029450" y="1854200"/>
          <p14:tracePt t="206426" x="7054850" y="1860550"/>
          <p14:tracePt t="206442" x="7105650" y="1873250"/>
          <p14:tracePt t="206459" x="7131050" y="1873250"/>
          <p14:tracePt t="206476" x="7156450" y="1873250"/>
          <p14:tracePt t="206478" x="7194550" y="1873250"/>
          <p14:tracePt t="206492" x="7207250" y="1873250"/>
          <p14:tracePt t="206509" x="7239000" y="1873250"/>
          <p14:tracePt t="206512" x="7251700" y="1873250"/>
          <p14:tracePt t="206526" x="7302500" y="1873250"/>
          <p14:tracePt t="206543" x="7327900" y="1873250"/>
          <p14:tracePt t="206559" x="7340600" y="1873250"/>
          <p14:tracePt t="206576" x="7359650" y="1873250"/>
          <p14:tracePt t="206593" x="7372350" y="1866900"/>
          <p14:tracePt t="206627" x="7378700" y="1860550"/>
          <p14:tracePt t="206643" x="7385050" y="1860550"/>
          <p14:tracePt t="206762" x="0" y="0"/>
        </p14:tracePtLst>
        <p14:tracePtLst>
          <p14:tracePt t="207273" x="6350000" y="4356100"/>
          <p14:tracePt t="207333" x="6343650" y="4343400"/>
          <p14:tracePt t="207348" x="6318250" y="4337050"/>
          <p14:tracePt t="207360" x="6267450" y="4324350"/>
          <p14:tracePt t="207377" x="6172200" y="4311650"/>
          <p14:tracePt t="207394" x="6076950" y="4311650"/>
          <p14:tracePt t="207410" x="5962650" y="4318000"/>
          <p14:tracePt t="207427" x="5892800" y="4337050"/>
          <p14:tracePt t="207428" x="5861050" y="4349750"/>
          <p14:tracePt t="207444" x="5810250" y="4375150"/>
          <p14:tracePt t="207460" x="5778500" y="4413250"/>
          <p14:tracePt t="207477" x="5772150" y="4445000"/>
          <p14:tracePt t="207494" x="5740400" y="4540250"/>
          <p14:tracePt t="207511" x="5721350" y="4622800"/>
          <p14:tracePt t="207527" x="5683250" y="4730750"/>
          <p14:tracePt t="207544" x="5664200" y="4787900"/>
          <p14:tracePt t="207560" x="5657850" y="4813300"/>
          <p14:tracePt t="207578" x="5657850" y="4826000"/>
          <p14:tracePt t="207594" x="5657850" y="4838700"/>
          <p14:tracePt t="207611" x="5664200" y="4864100"/>
          <p14:tracePt t="207627" x="5689600" y="4895850"/>
          <p14:tracePt t="207644" x="5715000" y="4927600"/>
          <p14:tracePt t="207661" x="5791200" y="4991100"/>
          <p14:tracePt t="207662" x="5854700" y="5035550"/>
          <p14:tracePt t="207677" x="5924550" y="5080000"/>
          <p14:tracePt t="207694" x="6096000" y="5156200"/>
          <p14:tracePt t="207711" x="6191250" y="5187950"/>
          <p14:tracePt t="207727" x="6280150" y="5200650"/>
          <p14:tracePt t="207744" x="6350000" y="5207000"/>
          <p14:tracePt t="207761" x="6419850" y="5187950"/>
          <p14:tracePt t="207777" x="6496050" y="5130800"/>
          <p14:tracePt t="207794" x="6553200" y="5060950"/>
          <p14:tracePt t="207811" x="6591300" y="4978400"/>
          <p14:tracePt t="207828" x="6610350" y="4921250"/>
          <p14:tracePt t="207845" x="6629400" y="4883150"/>
          <p14:tracePt t="207861" x="6635750" y="4845050"/>
          <p14:tracePt t="207878" x="6642100" y="4800600"/>
          <p14:tracePt t="207894" x="6648450" y="4762500"/>
          <p14:tracePt t="207896" x="6648450" y="4743450"/>
          <p14:tracePt t="207911" x="6648450" y="4730750"/>
          <p14:tracePt t="207928" x="6648450" y="4667250"/>
          <p14:tracePt t="207944" x="6635750" y="4629150"/>
          <p14:tracePt t="207961" x="6616700" y="4603750"/>
          <p14:tracePt t="207978" x="6591300" y="4565650"/>
          <p14:tracePt t="207994" x="6572250" y="4546600"/>
          <p14:tracePt t="208011" x="6534150" y="4533900"/>
          <p14:tracePt t="208028" x="6496050" y="4527550"/>
          <p14:tracePt t="208044" x="6457950" y="4521200"/>
          <p14:tracePt t="208062" x="6388100" y="4508500"/>
          <p14:tracePt t="208078" x="6324600" y="4502150"/>
          <p14:tracePt t="208095" x="6242050" y="4489450"/>
          <p14:tracePt t="208112" x="6184900" y="4476750"/>
          <p14:tracePt t="208128" x="6140450" y="4476750"/>
          <p14:tracePt t="208130" x="6121400" y="4470400"/>
          <p14:tracePt t="208145" x="6115050" y="4470400"/>
          <p14:tracePt t="208161" x="6096000" y="4470400"/>
          <p14:tracePt t="208179" x="6057900" y="4470400"/>
          <p14:tracePt t="208195" x="6038850" y="4470400"/>
          <p14:tracePt t="208211" x="6007100" y="4489450"/>
          <p14:tracePt t="208228" x="5969000" y="4527550"/>
          <p14:tracePt t="208245" x="5937250" y="4552950"/>
          <p14:tracePt t="208261" x="5886450" y="4603750"/>
          <p14:tracePt t="208278" x="5861050" y="4635500"/>
          <p14:tracePt t="208295" x="5829300" y="4673600"/>
          <p14:tracePt t="208312" x="5829300" y="4699000"/>
          <p14:tracePt t="208328" x="5816600" y="4730750"/>
          <p14:tracePt t="208345" x="5816600" y="4756150"/>
          <p14:tracePt t="208362" x="5816600" y="4781550"/>
          <p14:tracePt t="208364" x="5816600" y="4800600"/>
          <p14:tracePt t="208379" x="5816600" y="4806950"/>
          <p14:tracePt t="208395" x="5822950" y="4838700"/>
          <p14:tracePt t="208412" x="5842000" y="4876800"/>
          <p14:tracePt t="208429" x="5861050" y="4902200"/>
          <p14:tracePt t="208445" x="5886450" y="4927600"/>
          <p14:tracePt t="208462" x="5905500" y="4946650"/>
          <p14:tracePt t="208478" x="5930900" y="4965700"/>
          <p14:tracePt t="208495" x="5949950" y="4978400"/>
          <p14:tracePt t="208512" x="5988050" y="4991100"/>
          <p14:tracePt t="208528" x="6032500" y="5003800"/>
          <p14:tracePt t="208545" x="6064250" y="5010150"/>
          <p14:tracePt t="208562" x="6115050" y="5010150"/>
          <p14:tracePt t="208564" x="6134100" y="5010150"/>
          <p14:tracePt t="208579" x="6178550" y="5003800"/>
          <p14:tracePt t="208596" x="6235700" y="4991100"/>
          <p14:tracePt t="208613" x="6267450" y="4984750"/>
          <p14:tracePt t="208615" x="6280150" y="4978400"/>
          <p14:tracePt t="208629" x="6292850" y="4972050"/>
          <p14:tracePt t="208645" x="6305550" y="4965700"/>
          <p14:tracePt t="208662" x="6318250" y="4946650"/>
          <p14:tracePt t="208679" x="6330950" y="4921250"/>
          <p14:tracePt t="208695" x="6350000" y="4895850"/>
          <p14:tracePt t="208713" x="6369050" y="4832350"/>
          <p14:tracePt t="208729" x="6394450" y="4781550"/>
          <p14:tracePt t="208745" x="6407150" y="4743450"/>
          <p14:tracePt t="208762" x="6413500" y="4705350"/>
          <p14:tracePt t="208779" x="6413500" y="4692650"/>
          <p14:tracePt t="208795" x="6413500" y="4660900"/>
          <p14:tracePt t="208812" x="6413500" y="4616450"/>
          <p14:tracePt t="208815" x="6413500" y="4603750"/>
          <p14:tracePt t="208830" x="6413500" y="4572000"/>
          <p14:tracePt t="208846" x="6407150" y="4540250"/>
          <p14:tracePt t="208847" x="6394450" y="4508500"/>
          <p14:tracePt t="208863" x="6388100" y="4483100"/>
          <p14:tracePt t="208879" x="6375400" y="4464050"/>
          <p14:tracePt t="208896" x="6369050" y="4457700"/>
          <p14:tracePt t="208912" x="6350000" y="4438650"/>
          <p14:tracePt t="208929" x="6337300" y="4425950"/>
          <p14:tracePt t="208946" x="6318250" y="4413250"/>
          <p14:tracePt t="208962" x="6286500" y="4400550"/>
          <p14:tracePt t="208979" x="6248400" y="4387850"/>
          <p14:tracePt t="208996" x="6216650" y="4381500"/>
          <p14:tracePt t="209012" x="6140450" y="4368800"/>
          <p14:tracePt t="209029" x="6070600" y="4356100"/>
          <p14:tracePt t="209046" x="6032500" y="4356100"/>
          <p14:tracePt t="209050" x="5994400" y="4349750"/>
          <p14:tracePt t="209063" x="5988050" y="4349750"/>
          <p14:tracePt t="209079" x="5962650" y="4349750"/>
          <p14:tracePt t="209081" x="5949950" y="4349750"/>
          <p14:tracePt t="209112" x="5924550" y="4349750"/>
          <p14:tracePt t="209129" x="5905500" y="4356100"/>
          <p14:tracePt t="209146" x="5880100" y="4368800"/>
          <p14:tracePt t="209162" x="5848350" y="4387850"/>
          <p14:tracePt t="209179" x="5822950" y="4400550"/>
          <p14:tracePt t="209196" x="5803900" y="4425950"/>
          <p14:tracePt t="209213" x="5784850" y="4445000"/>
          <p14:tracePt t="209229" x="5772150" y="4464050"/>
          <p14:tracePt t="209246" x="5753100" y="4495800"/>
          <p14:tracePt t="209263" x="5734050" y="4546600"/>
          <p14:tracePt t="209279" x="5721350" y="4578350"/>
          <p14:tracePt t="209297" x="5708650" y="4622800"/>
          <p14:tracePt t="209314" x="5702300" y="4673600"/>
          <p14:tracePt t="209330" x="5702300" y="4699000"/>
          <p14:tracePt t="209347" x="5702300" y="4711700"/>
          <p14:tracePt t="209348" x="5702300" y="4718050"/>
          <p14:tracePt t="209363" x="5702300" y="4737100"/>
          <p14:tracePt t="209379" x="5702300" y="4749800"/>
          <p14:tracePt t="209396" x="5702300" y="4775200"/>
          <p14:tracePt t="209413" x="5708650" y="4800600"/>
          <p14:tracePt t="209414" x="5708650" y="4813300"/>
          <p14:tracePt t="209430" x="5715000" y="4838700"/>
          <p14:tracePt t="209446" x="5721350" y="4851400"/>
          <p14:tracePt t="209449" x="5721350" y="4864100"/>
          <p14:tracePt t="209463" x="5727700" y="4876800"/>
          <p14:tracePt t="209480" x="5740400" y="4902200"/>
          <p14:tracePt t="209496" x="5746750" y="4921250"/>
          <p14:tracePt t="209513" x="5759450" y="4940300"/>
          <p14:tracePt t="209530" x="5778500" y="4953000"/>
          <p14:tracePt t="209547" x="5784850" y="4972050"/>
          <p14:tracePt t="209563" x="5803900" y="4991100"/>
          <p14:tracePt t="209580" x="5822950" y="5003800"/>
          <p14:tracePt t="209597" x="5842000" y="5010150"/>
          <p14:tracePt t="209613" x="5873750" y="5016500"/>
          <p14:tracePt t="209616" x="5880100" y="5022850"/>
          <p14:tracePt t="209630" x="5899150" y="5029200"/>
          <p14:tracePt t="209647" x="5930900" y="5029200"/>
          <p14:tracePt t="209649" x="5969000" y="5029200"/>
          <p14:tracePt t="209663" x="5988050" y="5029200"/>
          <p14:tracePt t="209680" x="6089650" y="5022850"/>
          <p14:tracePt t="209697" x="6197600" y="5016500"/>
          <p14:tracePt t="209713" x="6223000" y="5016500"/>
          <p14:tracePt t="209730" x="6292850" y="4997450"/>
          <p14:tracePt t="209747" x="6318250" y="4984750"/>
          <p14:tracePt t="209763" x="6350000" y="4946650"/>
          <p14:tracePt t="209780" x="6369050" y="4921250"/>
          <p14:tracePt t="209797" x="6388100" y="4895850"/>
          <p14:tracePt t="209814" x="6407150" y="4838700"/>
          <p14:tracePt t="209830" x="6426200" y="4800600"/>
          <p14:tracePt t="209847" x="6432550" y="4743450"/>
          <p14:tracePt t="209863" x="6445250" y="4629150"/>
          <p14:tracePt t="209880" x="6445250" y="4584700"/>
          <p14:tracePt t="209897" x="6445250" y="4546600"/>
          <p14:tracePt t="209899" x="6445250" y="4533900"/>
          <p14:tracePt t="209914" x="6445250" y="4521200"/>
          <p14:tracePt t="209916" x="6445250" y="4508500"/>
          <p14:tracePt t="209931" x="6438900" y="4483100"/>
          <p14:tracePt t="209947" x="6432550" y="4457700"/>
          <p14:tracePt t="209963" x="6419850" y="4432300"/>
          <p14:tracePt t="209980" x="6400800" y="4413250"/>
          <p14:tracePt t="209997" x="6375400" y="4381500"/>
          <p14:tracePt t="210013" x="6337300" y="4356100"/>
          <p14:tracePt t="210031" x="6292850" y="4330700"/>
          <p14:tracePt t="210047" x="6248400" y="4311650"/>
          <p14:tracePt t="210064" x="6178550" y="4298950"/>
          <p14:tracePt t="210080" x="6146800" y="4292600"/>
          <p14:tracePt t="210097" x="6108700" y="4286250"/>
          <p14:tracePt t="210114" x="6102350" y="4286250"/>
          <p14:tracePt t="210184" x="0" y="0"/>
        </p14:tracePtLst>
        <p14:tracePtLst>
          <p14:tracePt t="213165" x="3975100" y="6203950"/>
          <p14:tracePt t="213246" x="3981450" y="6210300"/>
          <p14:tracePt t="213268" x="3994150" y="6216650"/>
          <p14:tracePt t="213285" x="4000500" y="6216650"/>
          <p14:tracePt t="213301" x="4006850" y="6223000"/>
          <p14:tracePt t="213318" x="4013200" y="6223000"/>
          <p14:tracePt t="213334" x="4025900" y="6229350"/>
          <p14:tracePt t="213352" x="4038600" y="6229350"/>
          <p14:tracePt t="213368" x="4070350" y="6229350"/>
          <p14:tracePt t="213384" x="4140200" y="6235700"/>
          <p14:tracePt t="213401" x="4203700" y="6235700"/>
          <p14:tracePt t="213418" x="4273550" y="6235700"/>
          <p14:tracePt t="213434" x="4343400" y="6242050"/>
          <p14:tracePt t="213451" x="4413250" y="6242050"/>
          <p14:tracePt t="213453" x="4445000" y="6248400"/>
          <p14:tracePt t="213468" x="4470400" y="6248400"/>
          <p14:tracePt t="213486" x="4552950" y="6254750"/>
          <p14:tracePt t="213502" x="4597400" y="6254750"/>
          <p14:tracePt t="213518" x="4692650" y="6254750"/>
          <p14:tracePt t="213535" x="4743450" y="6254750"/>
          <p14:tracePt t="213551" x="4800600" y="6254750"/>
          <p14:tracePt t="213569" x="4864100" y="6254750"/>
          <p14:tracePt t="213585" x="4927600" y="6254750"/>
          <p14:tracePt t="213601" x="4991100" y="6254750"/>
          <p14:tracePt t="213618" x="5054600" y="6254750"/>
          <p14:tracePt t="213621" x="5080000" y="6254750"/>
          <p14:tracePt t="213635" x="5111750" y="6254750"/>
          <p14:tracePt t="213651" x="5207000" y="6254750"/>
          <p14:tracePt t="213654" x="5232400" y="6254750"/>
          <p14:tracePt t="213668" x="5276850" y="6254750"/>
          <p14:tracePt t="213685" x="5314950" y="6254750"/>
          <p14:tracePt t="213702" x="5334000" y="6261100"/>
          <p14:tracePt t="213719" x="5397500" y="6261100"/>
          <p14:tracePt t="213736" x="5454650" y="6267450"/>
          <p14:tracePt t="213753" x="5505450" y="6267450"/>
          <p14:tracePt t="213759" x="5530850" y="6267450"/>
          <p14:tracePt t="213769" x="5600700" y="6267450"/>
          <p14:tracePt t="213785" x="5638800" y="6267450"/>
          <p14:tracePt t="213802" x="5657850" y="6267450"/>
          <p14:tracePt t="213818" x="5664200" y="6267450"/>
          <p14:tracePt t="213959" x="5651500" y="6267450"/>
          <p14:tracePt t="213966" x="5638800" y="6267450"/>
          <p14:tracePt t="213975" x="5607050" y="6267450"/>
          <p14:tracePt t="214002" x="5511800" y="6267450"/>
          <p14:tracePt t="214018" x="5403850" y="6261100"/>
          <p14:tracePt t="214035" x="5334000" y="6261100"/>
          <p14:tracePt t="214052" x="5213350" y="6254750"/>
          <p14:tracePt t="214069" x="5067300" y="6254750"/>
          <p14:tracePt t="214085" x="4921250" y="6254750"/>
          <p14:tracePt t="214102" x="4787900" y="6254750"/>
          <p14:tracePt t="214119" x="4660900" y="6254750"/>
          <p14:tracePt t="214121" x="4565650" y="6254750"/>
          <p14:tracePt t="214135" x="4540250" y="6254750"/>
          <p14:tracePt t="214152" x="4368800" y="6261100"/>
          <p14:tracePt t="214169" x="4286250" y="6261100"/>
          <p14:tracePt t="214185" x="4267200" y="6261100"/>
          <p14:tracePt t="214188" x="4222750" y="6261100"/>
          <p14:tracePt t="214202" x="4133850" y="6261100"/>
          <p14:tracePt t="214219" x="4057650" y="6254750"/>
          <p14:tracePt t="214236" x="3975100" y="6248400"/>
          <p14:tracePt t="214252" x="3886200" y="6235700"/>
          <p14:tracePt t="214269" x="3848100" y="6223000"/>
          <p14:tracePt t="214286" x="3816350" y="6223000"/>
          <p14:tracePt t="214302" x="3810000" y="6223000"/>
          <p14:tracePt t="214504" x="3816350" y="6223000"/>
          <p14:tracePt t="214512" x="3829050" y="6223000"/>
          <p14:tracePt t="214519" x="3848100" y="6223000"/>
          <p14:tracePt t="214536" x="3937000" y="6223000"/>
          <p14:tracePt t="214553" x="4013200" y="6223000"/>
          <p14:tracePt t="214569" x="4191000" y="6223000"/>
          <p14:tracePt t="214586" x="4413250" y="6223000"/>
          <p14:tracePt t="214603" x="4603750" y="6229350"/>
          <p14:tracePt t="214605" x="4654550" y="6229350"/>
          <p14:tracePt t="214619" x="4743450" y="6229350"/>
          <p14:tracePt t="214636" x="4889500" y="6229350"/>
          <p14:tracePt t="214653" x="4965700" y="6229350"/>
          <p14:tracePt t="214669" x="5035550" y="6229350"/>
          <p14:tracePt t="214686" x="5092700" y="6229350"/>
          <p14:tracePt t="214703" x="5143500" y="6223000"/>
          <p14:tracePt t="214719" x="5194300" y="6223000"/>
          <p14:tracePt t="214737" x="5257800" y="6223000"/>
          <p14:tracePt t="214754" x="5314950" y="6223000"/>
          <p14:tracePt t="214769" x="5378450" y="6223000"/>
          <p14:tracePt t="214786" x="5410200" y="6223000"/>
          <p14:tracePt t="214803" x="5467350" y="6223000"/>
          <p14:tracePt t="214805" x="5492750" y="6223000"/>
          <p14:tracePt t="214819" x="5499100" y="6223000"/>
          <p14:tracePt t="214836" x="5505450" y="6223000"/>
          <p14:tracePt t="215057" x="0" y="0"/>
        </p14:tracePtLst>
        <p14:tracePtLst>
          <p14:tracePt t="221875" x="5721350" y="5130800"/>
          <p14:tracePt t="221891" x="5727700" y="5130800"/>
          <p14:tracePt t="221899" x="5734050" y="5137150"/>
          <p14:tracePt t="221911" x="5759450" y="5168900"/>
          <p14:tracePt t="221928" x="5797550" y="5194300"/>
          <p14:tracePt t="221945" x="5886450" y="5245100"/>
          <p14:tracePt t="221962" x="5988050" y="5289550"/>
          <p14:tracePt t="221978" x="6102350" y="5327650"/>
          <p14:tracePt t="221995" x="6216650" y="5340350"/>
          <p14:tracePt t="222012" x="6330950" y="5340350"/>
          <p14:tracePt t="222028" x="6451600" y="5314950"/>
          <p14:tracePt t="222045" x="6508750" y="5295900"/>
          <p14:tracePt t="222062" x="6597650" y="5251450"/>
          <p14:tracePt t="222064" x="6642100" y="5219700"/>
          <p14:tracePt t="222079" x="6680200" y="5162550"/>
          <p14:tracePt t="222096" x="6724650" y="5105400"/>
          <p14:tracePt t="222112" x="6756400" y="5054600"/>
          <p14:tracePt t="222129" x="6800850" y="4997450"/>
          <p14:tracePt t="222145" x="6826250" y="4953000"/>
          <p14:tracePt t="222162" x="6851650" y="4895850"/>
          <p14:tracePt t="222179" x="6858000" y="4838700"/>
          <p14:tracePt t="222195" x="6858000" y="4800600"/>
          <p14:tracePt t="222212" x="6858000" y="4756150"/>
          <p14:tracePt t="222229" x="6858000" y="4718050"/>
          <p14:tracePt t="222245" x="6851650" y="4686300"/>
          <p14:tracePt t="222262" x="6838950" y="4641850"/>
          <p14:tracePt t="222279" x="6819900" y="4610100"/>
          <p14:tracePt t="222282" x="6807200" y="4578350"/>
          <p14:tracePt t="222295" x="6788150" y="4552950"/>
          <p14:tracePt t="222312" x="6743700" y="4495800"/>
          <p14:tracePt t="222330" x="6673850" y="4425950"/>
          <p14:tracePt t="222346" x="6623050" y="4387850"/>
          <p14:tracePt t="222363" x="6578600" y="4356100"/>
          <p14:tracePt t="222379" x="6546850" y="4337050"/>
          <p14:tracePt t="222395" x="6515100" y="4318000"/>
          <p14:tracePt t="222412" x="6489700" y="4305300"/>
          <p14:tracePt t="222429" x="6451600" y="4292600"/>
          <p14:tracePt t="222445" x="6400800" y="4273550"/>
          <p14:tracePt t="222462" x="6343650" y="4273550"/>
          <p14:tracePt t="222479" x="6267450" y="4254500"/>
          <p14:tracePt t="222496" x="6203950" y="4248150"/>
          <p14:tracePt t="222512" x="6115050" y="4229100"/>
          <p14:tracePt t="222529" x="6070600" y="4229100"/>
          <p14:tracePt t="222532" x="6051550" y="4229100"/>
          <p14:tracePt t="222546" x="6032500" y="4229100"/>
          <p14:tracePt t="222563" x="5994400" y="4229100"/>
          <p14:tracePt t="222579" x="5975350" y="4241800"/>
          <p14:tracePt t="222596" x="5937250" y="4273550"/>
          <p14:tracePt t="222613" x="5905500" y="4311650"/>
          <p14:tracePt t="222629" x="5848350" y="4381500"/>
          <p14:tracePt t="222636" x="5835650" y="4394200"/>
          <p14:tracePt t="222646" x="5810250" y="4432300"/>
          <p14:tracePt t="222662" x="5772150" y="4489450"/>
          <p14:tracePt t="222679" x="5746750" y="4521200"/>
          <p14:tracePt t="222696" x="5740400" y="4559300"/>
          <p14:tracePt t="222713" x="5734050" y="4591050"/>
          <p14:tracePt t="222729" x="5734050" y="4616450"/>
          <p14:tracePt t="222732" x="5740400" y="4629150"/>
          <p14:tracePt t="222746" x="5746750" y="4648200"/>
          <p14:tracePt t="222763" x="5810250" y="4749800"/>
          <p14:tracePt t="222781" x="5842000" y="4794250"/>
          <p14:tracePt t="222797" x="5911850" y="4864100"/>
          <p14:tracePt t="222813" x="5981700" y="4921250"/>
          <p14:tracePt t="222829" x="6013450" y="4946650"/>
          <p14:tracePt t="222846" x="6051550" y="4984750"/>
          <p14:tracePt t="222863" x="6064250" y="4997450"/>
          <p14:tracePt t="222880" x="6102350" y="5029200"/>
          <p14:tracePt t="222896" x="6140450" y="5054600"/>
          <p14:tracePt t="222913" x="6216650" y="5099050"/>
          <p14:tracePt t="222930" x="6267450" y="5130800"/>
          <p14:tracePt t="222946" x="6362700" y="5156200"/>
          <p14:tracePt t="222963" x="6400800" y="5162550"/>
          <p14:tracePt t="222965" x="6419850" y="5162550"/>
          <p14:tracePt t="222980" x="6457950" y="5162550"/>
          <p14:tracePt t="222996" x="6502400" y="5137150"/>
          <p14:tracePt t="222998" x="6527800" y="5124450"/>
          <p14:tracePt t="223013" x="6591300" y="5067300"/>
          <p14:tracePt t="223030" x="6673850" y="4984750"/>
          <p14:tracePt t="223046" x="6731000" y="4927600"/>
          <p14:tracePt t="223064" x="6800850" y="4857750"/>
          <p14:tracePt t="223080" x="6838950" y="4787900"/>
          <p14:tracePt t="223097" x="6864350" y="4743450"/>
          <p14:tracePt t="223113" x="6870700" y="4711700"/>
          <p14:tracePt t="223130" x="6870700" y="4673600"/>
          <p14:tracePt t="223146" x="6858000" y="4622800"/>
          <p14:tracePt t="223163" x="6826250" y="4565650"/>
          <p14:tracePt t="223180" x="6788150" y="4514850"/>
          <p14:tracePt t="223196" x="6731000" y="4457700"/>
          <p14:tracePt t="223213" x="6680200" y="4425950"/>
          <p14:tracePt t="223230" x="6642100" y="4400550"/>
          <p14:tracePt t="223231" x="6604000" y="4387850"/>
          <p14:tracePt t="223246" x="6572250" y="4375150"/>
          <p14:tracePt t="223263" x="6489700" y="4349750"/>
          <p14:tracePt t="223280" x="6426200" y="4330700"/>
          <p14:tracePt t="223297" x="6324600" y="4318000"/>
          <p14:tracePt t="223314" x="6229350" y="4305300"/>
          <p14:tracePt t="223330" x="6121400" y="4292600"/>
          <p14:tracePt t="223347" x="6026150" y="4279900"/>
          <p14:tracePt t="223363" x="5937250" y="4267200"/>
          <p14:tracePt t="223380" x="5861050" y="4260850"/>
          <p14:tracePt t="223397" x="5822950" y="4260850"/>
          <p14:tracePt t="223413" x="5772150" y="4260850"/>
          <p14:tracePt t="223430" x="5740400" y="4260850"/>
          <p14:tracePt t="223447" x="5702300" y="4292600"/>
          <p14:tracePt t="223463" x="5657850" y="4330700"/>
          <p14:tracePt t="223465" x="5619750" y="4362450"/>
          <p14:tracePt t="223480" x="5581650" y="4400550"/>
          <p14:tracePt t="223497" x="5530850" y="4476750"/>
          <p14:tracePt t="223514" x="5505450" y="4527550"/>
          <p14:tracePt t="223530" x="5486400" y="4572000"/>
          <p14:tracePt t="223547" x="5467350" y="4648200"/>
          <p14:tracePt t="223564" x="5461000" y="4692650"/>
          <p14:tracePt t="223580" x="5461000" y="4781550"/>
          <p14:tracePt t="223597" x="5461000" y="4870450"/>
          <p14:tracePt t="223614" x="5461000" y="4908550"/>
          <p14:tracePt t="223631" x="5473700" y="4972050"/>
          <p14:tracePt t="223647" x="5505450" y="5054600"/>
          <p14:tracePt t="223664" x="5518150" y="5099050"/>
          <p14:tracePt t="223680" x="5562600" y="5168900"/>
          <p14:tracePt t="223697" x="5581650" y="5207000"/>
          <p14:tracePt t="223700" x="5594350" y="5219700"/>
          <p14:tracePt t="223714" x="5607050" y="5232400"/>
          <p14:tracePt t="223730" x="5651500" y="5289550"/>
          <p14:tracePt t="223747" x="5702300" y="5321300"/>
          <p14:tracePt t="223764" x="5778500" y="5359400"/>
          <p14:tracePt t="223780" x="5848350" y="5372100"/>
          <p14:tracePt t="223798" x="5899150" y="5372100"/>
          <p14:tracePt t="223815" x="5962650" y="5372100"/>
          <p14:tracePt t="223831" x="6019800" y="5353050"/>
          <p14:tracePt t="223848" x="6076950" y="5340350"/>
          <p14:tracePt t="223864" x="6134100" y="5334000"/>
          <p14:tracePt t="223881" x="6191250" y="5327650"/>
          <p14:tracePt t="223884" x="6223000" y="5327650"/>
          <p14:tracePt t="223897" x="6242050" y="5327650"/>
          <p14:tracePt t="223914" x="6280150" y="5321300"/>
          <p14:tracePt t="223931" x="6305550" y="5314950"/>
          <p14:tracePt t="223947" x="6311900" y="5314950"/>
          <p14:tracePt t="223949" x="6311900" y="5308600"/>
          <p14:tracePt t="223964" x="6324600" y="5289550"/>
          <p14:tracePt t="223981" x="6375400" y="5207000"/>
          <p14:tracePt t="223997" x="6426200" y="5118100"/>
          <p14:tracePt t="224014" x="6464300" y="5060950"/>
          <p14:tracePt t="224031" x="6489700" y="5010150"/>
          <p14:tracePt t="224048" x="6508750" y="4965700"/>
          <p14:tracePt t="224065" x="6521450" y="4921250"/>
          <p14:tracePt t="224081" x="6540500" y="4864100"/>
          <p14:tracePt t="224098" x="6546850" y="4826000"/>
          <p14:tracePt t="224115" x="6553200" y="4762500"/>
          <p14:tracePt t="224131" x="6553200" y="4724400"/>
          <p14:tracePt t="224148" x="6553200" y="4699000"/>
          <p14:tracePt t="224150" x="6553200" y="4692650"/>
          <p14:tracePt t="224164" x="6553200" y="4686300"/>
          <p14:tracePt t="224181" x="6553200" y="4679950"/>
          <p14:tracePt t="224229" x="6553200" y="4673600"/>
          <p14:tracePt t="224248" x="6553200" y="4667250"/>
          <p14:tracePt t="224336" x="0" y="0"/>
        </p14:tracePtLst>
        <p14:tracePtLst>
          <p14:tracePt t="242699" x="6553200" y="4254500"/>
          <p14:tracePt t="242710" x="6553200" y="4248150"/>
          <p14:tracePt t="242719" x="6553200" y="4241800"/>
          <p14:tracePt t="242737" x="6546850" y="4229100"/>
          <p14:tracePt t="242755" x="6540500" y="4222750"/>
          <p14:tracePt t="242770" x="6521450" y="4216400"/>
          <p14:tracePt t="242788" x="6508750" y="4203700"/>
          <p14:tracePt t="242804" x="6483350" y="4197350"/>
          <p14:tracePt t="242821" x="6470650" y="4191000"/>
          <p14:tracePt t="242837" x="6451600" y="4184650"/>
          <p14:tracePt t="242854" x="6426200" y="4165600"/>
          <p14:tracePt t="242871" x="6394450" y="4146550"/>
          <p14:tracePt t="242887" x="6362700" y="4127500"/>
          <p14:tracePt t="242904" x="6318250" y="4114800"/>
          <p14:tracePt t="242921" x="6280150" y="4095750"/>
          <p14:tracePt t="242937" x="6229350" y="4089400"/>
          <p14:tracePt t="242954" x="6210300" y="4083050"/>
          <p14:tracePt t="242971" x="6172200" y="4076700"/>
          <p14:tracePt t="242987" x="6146800" y="4076700"/>
          <p14:tracePt t="243004" x="6134100" y="4076700"/>
          <p14:tracePt t="243021" x="6121400" y="4076700"/>
          <p14:tracePt t="243038" x="6083300" y="4076700"/>
          <p14:tracePt t="243054" x="6045200" y="4095750"/>
          <p14:tracePt t="243071" x="5975350" y="4121150"/>
          <p14:tracePt t="243087" x="5937250" y="4127500"/>
          <p14:tracePt t="243104" x="5892800" y="4159250"/>
          <p14:tracePt t="243121" x="5861050" y="4178300"/>
          <p14:tracePt t="243137" x="5835650" y="4197350"/>
          <p14:tracePt t="243154" x="5822950" y="4210050"/>
          <p14:tracePt t="243171" x="5803900" y="4235450"/>
          <p14:tracePt t="243188" x="5797550" y="4267200"/>
          <p14:tracePt t="243190" x="5791200" y="4273550"/>
          <p14:tracePt t="243205" x="5784850" y="4298950"/>
          <p14:tracePt t="243206" x="5784850" y="4305300"/>
          <p14:tracePt t="243221" x="5784850" y="4318000"/>
          <p14:tracePt t="243238" x="5778500" y="4375150"/>
          <p14:tracePt t="243254" x="5778500" y="4438650"/>
          <p14:tracePt t="243257" x="5772150" y="4464050"/>
          <p14:tracePt t="243271" x="5772150" y="4489450"/>
          <p14:tracePt t="243288" x="5765800" y="4591050"/>
          <p14:tracePt t="243305" x="5765800" y="4654550"/>
          <p14:tracePt t="243321" x="5772150" y="4705350"/>
          <p14:tracePt t="243338" x="5797550" y="4800600"/>
          <p14:tracePt t="243354" x="5829300" y="4857750"/>
          <p14:tracePt t="243371" x="5873750" y="4953000"/>
          <p14:tracePt t="243388" x="5911850" y="5003800"/>
          <p14:tracePt t="243405" x="5943600" y="5035550"/>
          <p14:tracePt t="243421" x="6013450" y="5111750"/>
          <p14:tracePt t="243438" x="6045200" y="5143500"/>
          <p14:tracePt t="243455" x="6083300" y="5168900"/>
          <p14:tracePt t="243457" x="6108700" y="5181600"/>
          <p14:tracePt t="243472" x="6121400" y="5194300"/>
          <p14:tracePt t="243489" x="6191250" y="5219700"/>
          <p14:tracePt t="243505" x="6292850" y="5232400"/>
          <p14:tracePt t="243521" x="6324600" y="5232400"/>
          <p14:tracePt t="243539" x="6419850" y="5219700"/>
          <p14:tracePt t="243555" x="6483350" y="5194300"/>
          <p14:tracePt t="243572" x="6540500" y="5162550"/>
          <p14:tracePt t="243588" x="6591300" y="5137150"/>
          <p14:tracePt t="243605" x="6629400" y="5105400"/>
          <p14:tracePt t="243622" x="6661150" y="5054600"/>
          <p14:tracePt t="243638" x="6692900" y="5003800"/>
          <p14:tracePt t="243655" x="6731000" y="4902200"/>
          <p14:tracePt t="243672" x="6750050" y="4813300"/>
          <p14:tracePt t="243688" x="6756400" y="4718050"/>
          <p14:tracePt t="243691" x="6756400" y="4692650"/>
          <p14:tracePt t="243706" x="6756400" y="4635500"/>
          <p14:tracePt t="243709" x="6750050" y="4603750"/>
          <p14:tracePt t="243722" x="6724650" y="4527550"/>
          <p14:tracePt t="243739" x="6686550" y="4457700"/>
          <p14:tracePt t="243756" x="6642100" y="4387850"/>
          <p14:tracePt t="243772" x="6597650" y="4337050"/>
          <p14:tracePt t="243788" x="6572250" y="4318000"/>
          <p14:tracePt t="243806" x="6527800" y="4273550"/>
          <p14:tracePt t="243822" x="6496050" y="4241800"/>
          <p14:tracePt t="243839" x="6470650" y="4229100"/>
          <p14:tracePt t="243855" x="6432550" y="4203700"/>
          <p14:tracePt t="243872" x="6413500" y="4197350"/>
          <p14:tracePt t="243888" x="6394450" y="4191000"/>
          <p14:tracePt t="243905" x="6381750" y="4191000"/>
          <p14:tracePt t="243922" x="6369050" y="4191000"/>
          <p14:tracePt t="243939" x="6343650" y="4184650"/>
          <p14:tracePt t="243940" x="6330950" y="4184650"/>
          <p14:tracePt t="243956" x="6318250" y="4184650"/>
          <p14:tracePt t="243973" x="6242050" y="4178300"/>
          <p14:tracePt t="243990" x="6203950" y="4178300"/>
          <p14:tracePt t="244005" x="6159500" y="4178300"/>
          <p14:tracePt t="244022" x="6108700" y="4191000"/>
          <p14:tracePt t="244039" x="6064250" y="4216400"/>
          <p14:tracePt t="244055" x="6026150" y="4241800"/>
          <p14:tracePt t="244072" x="5988050" y="4267200"/>
          <p14:tracePt t="244089" x="5943600" y="4298950"/>
          <p14:tracePt t="244105" x="5880100" y="4356100"/>
          <p14:tracePt t="244122" x="5848350" y="4400550"/>
          <p14:tracePt t="244139" x="5822950" y="4438650"/>
          <p14:tracePt t="244156" x="5810250" y="4464050"/>
          <p14:tracePt t="244172" x="5797550" y="4495800"/>
          <p14:tracePt t="244176" x="5797550" y="4521200"/>
          <p14:tracePt t="244189" x="5791200" y="4533900"/>
          <p14:tracePt t="244206" x="5791200" y="4616450"/>
          <p14:tracePt t="244223" x="5803900" y="4686300"/>
          <p14:tracePt t="244239" x="5816600" y="4730750"/>
          <p14:tracePt t="244256" x="5854700" y="4813300"/>
          <p14:tracePt t="244272" x="5892800" y="4876800"/>
          <p14:tracePt t="244289" x="5911850" y="4914900"/>
          <p14:tracePt t="244306" x="5937250" y="4946650"/>
          <p14:tracePt t="244322" x="5943600" y="4959350"/>
          <p14:tracePt t="244339" x="5949950" y="4965700"/>
          <p14:tracePt t="244388" x="5969000" y="4965700"/>
          <p14:tracePt t="244396" x="5988050" y="4953000"/>
          <p14:tracePt t="244406" x="6019800" y="4953000"/>
          <p14:tracePt t="244422" x="6102350" y="4933950"/>
          <p14:tracePt t="244440" x="6235700" y="4908550"/>
          <p14:tracePt t="244456" x="6299200" y="4902200"/>
          <p14:tracePt t="244473" x="6324600" y="4895850"/>
          <p14:tracePt t="244490" x="6330950" y="4889500"/>
          <p14:tracePt t="244506" x="6337300" y="4889500"/>
          <p14:tracePt t="244523" x="6343650" y="4870450"/>
          <p14:tracePt t="244539" x="6362700" y="4832350"/>
          <p14:tracePt t="244556" x="6400800" y="4756150"/>
          <p14:tracePt t="244573" x="6451600" y="4641850"/>
          <p14:tracePt t="244589" x="6470650" y="4559300"/>
          <p14:tracePt t="244606" x="6483350" y="4489450"/>
          <p14:tracePt t="244609" x="6496050" y="4438650"/>
          <p14:tracePt t="244623" x="6496050" y="4419600"/>
          <p14:tracePt t="244639" x="6496050" y="4375150"/>
          <p14:tracePt t="244643" x="6496050" y="4362450"/>
          <p14:tracePt t="244656" x="6496050" y="4343400"/>
          <p14:tracePt t="244673" x="6489700" y="4311650"/>
          <p14:tracePt t="244675" x="6483350" y="4292600"/>
          <p14:tracePt t="244690" x="6470650" y="4267200"/>
          <p14:tracePt t="244707" x="6445250" y="4235450"/>
          <p14:tracePt t="244724" x="6426200" y="4210050"/>
          <p14:tracePt t="244740" x="6407150" y="4197350"/>
          <p14:tracePt t="244757" x="6394450" y="4184650"/>
          <p14:tracePt t="244773" x="6381750" y="4178300"/>
          <p14:tracePt t="244790" x="6369050" y="4178300"/>
          <p14:tracePt t="244806" x="6356350" y="4178300"/>
          <p14:tracePt t="244823" x="6330950" y="4178300"/>
          <p14:tracePt t="244840" x="6292850" y="4178300"/>
          <p14:tracePt t="244856" x="6235700" y="4184650"/>
          <p14:tracePt t="244873" x="6165850" y="4191000"/>
          <p14:tracePt t="244875" x="6127750" y="4203700"/>
          <p14:tracePt t="244890" x="6076950" y="4216400"/>
          <p14:tracePt t="244907" x="6038850" y="4229100"/>
          <p14:tracePt t="244910" x="6000750" y="4241800"/>
          <p14:tracePt t="244924" x="5956300" y="4254500"/>
          <p14:tracePt t="244940" x="5911850" y="4279900"/>
          <p14:tracePt t="244957" x="5880100" y="4305300"/>
          <p14:tracePt t="244974" x="5842000" y="4330700"/>
          <p14:tracePt t="244991" x="5810250" y="4368800"/>
          <p14:tracePt t="245007" x="5778500" y="4406900"/>
          <p14:tracePt t="245023" x="5753100" y="4457700"/>
          <p14:tracePt t="245040" x="5727700" y="4514850"/>
          <p14:tracePt t="245057" x="5702300" y="4559300"/>
          <p14:tracePt t="245074" x="5695950" y="4603750"/>
          <p14:tracePt t="245090" x="5695950" y="4641850"/>
          <p14:tracePt t="245107" x="5695950" y="4692650"/>
          <p14:tracePt t="245109" x="5695950" y="4705350"/>
          <p14:tracePt t="245123" x="5695950" y="4737100"/>
          <p14:tracePt t="245141" x="5708650" y="4775200"/>
          <p14:tracePt t="245157" x="5727700" y="4813300"/>
          <p14:tracePt t="245174" x="5759450" y="4864100"/>
          <p14:tracePt t="245190" x="5816600" y="4921250"/>
          <p14:tracePt t="245207" x="5848350" y="4965700"/>
          <p14:tracePt t="245224" x="5905500" y="5010150"/>
          <p14:tracePt t="245241" x="5937250" y="5029200"/>
          <p14:tracePt t="245257" x="5969000" y="5048250"/>
          <p14:tracePt t="245274" x="5994400" y="5048250"/>
          <p14:tracePt t="245291" x="6032500" y="5048250"/>
          <p14:tracePt t="245307" x="6051550" y="5041900"/>
          <p14:tracePt t="245324" x="6096000" y="5016500"/>
          <p14:tracePt t="245326" x="6121400" y="4997450"/>
          <p14:tracePt t="245340" x="6140450" y="4991100"/>
          <p14:tracePt t="245357" x="6165850" y="4978400"/>
          <p14:tracePt t="245358" x="6172200" y="4978400"/>
          <p14:tracePt t="245374" x="6184900" y="4972050"/>
          <p14:tracePt t="245390" x="6191250" y="4972050"/>
          <p14:tracePt t="245464" x="6203950" y="4959350"/>
          <p14:tracePt t="245473" x="6223000" y="4946650"/>
          <p14:tracePt t="245480" x="6229350" y="4940300"/>
          <p14:tracePt t="245490" x="6248400" y="4927600"/>
          <p14:tracePt t="245507" x="6292850" y="4857750"/>
          <p14:tracePt t="245524" x="6356350" y="4768850"/>
          <p14:tracePt t="245540" x="6381750" y="4699000"/>
          <p14:tracePt t="245557" x="6413500" y="4591050"/>
          <p14:tracePt t="245574" x="6419850" y="4540250"/>
          <p14:tracePt t="245591" x="6419850" y="4489450"/>
          <p14:tracePt t="245594" x="6419850" y="4464050"/>
          <p14:tracePt t="245607" x="6419850" y="4457700"/>
          <p14:tracePt t="245624" x="6413500" y="4432300"/>
          <p14:tracePt t="245641" x="6394450" y="4387850"/>
          <p14:tracePt t="245658" x="6388100" y="4368800"/>
          <p14:tracePt t="245674" x="6375400" y="4349750"/>
          <p14:tracePt t="245691" x="6369050" y="4337050"/>
          <p14:tracePt t="245708" x="6356350" y="4324350"/>
          <p14:tracePt t="245725" x="6350000" y="4318000"/>
          <p14:tracePt t="245742" x="6337300" y="4311650"/>
          <p14:tracePt t="245824" x="0" y="0"/>
        </p14:tracePtLst>
      </p14:laserTraceLst>
    </p:ext>
    <p:ext uri="{E180D4A7-C9FB-4DFB-919C-405C955672EB}">
      <p14:showEvtLst xmlns:p14="http://schemas.microsoft.com/office/powerpoint/2010/main">
        <p14:playEvt time="121" objId="325"/>
        <p14:stopEvt time="256311" objId="325"/>
      </p14:showEvt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3" name="表格 262"/>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4" name="表格 263"/>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OP=8</a:t>
              </a:r>
              <a:endParaRPr lang="zh-CN" altLang="en-US" sz="1400" b="1" kern="0" dirty="0">
                <a:solidFill>
                  <a:sysClr val="window" lastClr="FFFFFF"/>
                </a:solidFill>
                <a:latin typeface="+mj-lt"/>
                <a:ea typeface="宋体"/>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headEnd/>
                <a:tailEnd type="triangle" w="sm" len="sm"/>
              </a:ln>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headEnd/>
                  <a:tailEnd type="triangle" w="sm" len="sm"/>
                </a:ln>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headEnd/>
                    <a:tailEnd type="none" w="lg" len="lg"/>
                  </a:ln>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4">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spTree>
    <p:custDataLst>
      <p:tags r:id="rId1"/>
    </p:custDataLst>
    <p:extLst>
      <p:ext uri="{BB962C8B-B14F-4D97-AF65-F5344CB8AC3E}">
        <p14:creationId xmlns:p14="http://schemas.microsoft.com/office/powerpoint/2010/main" val="2415720303"/>
      </p:ext>
    </p:ext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wipe(left)">
                                      <p:cBhvr>
                                        <p:cTn id="34" dur="5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wipe(up)">
                                      <p:cBhvr>
                                        <p:cTn id="39" dur="500"/>
                                        <p:tgtEl>
                                          <p:spTgt spid="59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2"/>
                                        </p:tgtEl>
                                      </p:cBhvr>
                                    </p:animEffect>
                                    <p:set>
                                      <p:cBhvr>
                                        <p:cTn id="47" dur="1" fill="hold">
                                          <p:stCondLst>
                                            <p:cond delay="499"/>
                                          </p:stCondLst>
                                        </p:cTn>
                                        <p:tgtEl>
                                          <p:spTgt spid="59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
                                        </p:tgtEl>
                                        <p:attrNameLst>
                                          <p:attrName>style.visibility</p:attrName>
                                        </p:attrNameLst>
                                      </p:cBhvr>
                                      <p:to>
                                        <p:strVal val="visible"/>
                                      </p:to>
                                    </p:set>
                                    <p:animEffect transition="in" filter="wipe(left)">
                                      <p:cBhvr>
                                        <p:cTn id="51" dur="500"/>
                                        <p:tgtEl>
                                          <p:spTgt spid="2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extLst>
    <p:ext uri="{3A86A75C-4F4B-4683-9AE1-C65F6400EC91}">
      <p14:laserTraceLst xmlns:p14="http://schemas.microsoft.com/office/powerpoint/2010/main">
        <p14:tracePtLst>
          <p14:tracePt t="4533" x="5175250" y="863600"/>
          <p14:tracePt t="4818" x="5213350" y="863600"/>
          <p14:tracePt t="4843" x="5245100" y="863600"/>
          <p14:tracePt t="4880" x="5270500" y="863600"/>
          <p14:tracePt t="4881" x="5276850" y="863600"/>
          <p14:tracePt t="4910" x="5334000" y="863600"/>
          <p14:tracePt t="4949" x="5505450" y="863600"/>
          <p14:tracePt t="4977" x="5657850" y="863600"/>
          <p14:tracePt t="5018" x="5753100" y="869950"/>
          <p14:tracePt t="5044" x="5772150" y="869950"/>
          <p14:tracePt t="5086" x="5797550" y="869950"/>
          <p14:tracePt t="5114" x="5822950" y="869950"/>
          <p14:tracePt t="5154" x="5899150" y="869950"/>
          <p14:tracePt t="5155" x="5911850" y="869950"/>
          <p14:tracePt t="5181" x="5975350" y="869950"/>
          <p14:tracePt t="5217" x="6038850" y="869950"/>
          <p14:tracePt t="5219" x="6051550" y="869950"/>
          <p14:tracePt t="5247" x="6089650" y="869950"/>
          <p14:tracePt t="5283" x="6165850" y="869950"/>
          <p14:tracePt t="5313" x="6229350" y="869950"/>
          <p14:tracePt t="5348" x="6311900" y="869950"/>
          <p14:tracePt t="5349" x="6324600" y="869950"/>
          <p14:tracePt t="5376" x="6369050" y="869950"/>
          <p14:tracePt t="5412" x="6400800" y="869950"/>
          <p14:tracePt t="5414" x="6413500" y="869950"/>
          <p14:tracePt t="5441" x="6483350" y="869950"/>
          <p14:tracePt t="5477" x="6565900" y="869950"/>
          <p14:tracePt t="5503" x="6680200" y="863600"/>
          <p14:tracePt t="5547" x="6775450" y="863600"/>
          <p14:tracePt t="5582" x="6864350" y="857250"/>
          <p14:tracePt t="5624" x="6946900" y="857250"/>
          <p14:tracePt t="5657" x="7029450" y="857250"/>
          <p14:tracePt t="5699" x="7131050" y="850900"/>
          <p14:tracePt t="5728" x="7188200" y="850900"/>
          <p14:tracePt t="5763" x="7258050" y="850900"/>
          <p14:tracePt t="5791" x="7315200" y="850900"/>
          <p14:tracePt t="5833" x="7397750" y="850900"/>
          <p14:tracePt t="5862" x="7435850" y="850900"/>
          <p14:tracePt t="5900" x="7493000" y="844550"/>
          <p14:tracePt t="5929" x="7531100" y="838200"/>
          <p14:tracePt t="5972" x="7594600" y="838200"/>
          <p14:tracePt t="5999" x="7613650" y="831850"/>
          <p14:tracePt t="6037" x="7658100" y="831850"/>
          <p14:tracePt t="6066" x="7683500" y="825500"/>
          <p14:tracePt t="6141" x="7708900" y="825500"/>
          <p14:tracePt t="6168" x="7740650" y="819150"/>
          <p14:tracePt t="6202" x="7766050" y="819150"/>
          <p14:tracePt t="6409" x="7766050" y="812800"/>
          <p14:tracePt t="6436" x="7696200" y="812800"/>
          <p14:tracePt t="6478" x="7537450" y="812800"/>
          <p14:tracePt t="6542" x="7239000" y="812800"/>
          <p14:tracePt t="6607" x="7061200" y="812800"/>
          <p14:tracePt t="6636" x="7004050" y="812800"/>
          <p14:tracePt t="6673" x="6851650" y="806450"/>
          <p14:tracePt t="6703" x="6680200" y="800100"/>
          <p14:tracePt t="6760" x="6470650" y="793750"/>
          <p14:tracePt t="6789" x="6413500" y="793750"/>
          <p14:tracePt t="6834" x="6299200" y="793750"/>
          <p14:tracePt t="6859" x="6223000" y="793750"/>
          <p14:tracePt t="6895" x="6102350" y="793750"/>
          <p14:tracePt t="6923" x="6051550" y="793750"/>
          <p14:tracePt t="6957" x="5975350" y="793750"/>
          <p14:tracePt t="6960" x="5956300" y="793750"/>
          <p14:tracePt t="6985" x="5886450" y="787400"/>
          <p14:tracePt t="7023" x="5829300" y="787400"/>
          <p14:tracePt t="7053" x="5784850" y="787400"/>
          <p14:tracePt t="7096" x="5702300" y="781050"/>
          <p14:tracePt t="7097" x="5689600" y="781050"/>
          <p14:tracePt t="7124" x="5638800" y="781050"/>
          <p14:tracePt t="7161" x="5581650" y="781050"/>
          <p14:tracePt t="7191" x="5543550" y="781050"/>
          <p14:tracePt t="7226" x="5473700" y="781050"/>
          <p14:tracePt t="7255" x="5416550" y="781050"/>
          <p14:tracePt t="7299" x="5353050" y="781050"/>
          <p14:tracePt t="7325" x="5334000" y="781050"/>
          <p14:tracePt t="7361" x="5308600" y="781050"/>
          <p14:tracePt t="7390" x="5289550" y="781050"/>
          <p14:tracePt t="7431" x="5270500" y="781050"/>
          <p14:tracePt t="7739" x="5308600" y="781050"/>
          <p14:tracePt t="7770" x="5391150" y="781050"/>
          <p14:tracePt t="7802" x="5556250" y="793750"/>
          <p14:tracePt t="7835" x="5740400" y="806450"/>
          <p14:tracePt t="7866" x="5822950" y="812800"/>
          <p14:tracePt t="7867" x="5842000" y="812800"/>
          <p14:tracePt t="7935" x="6070600" y="812800"/>
          <p14:tracePt t="7995" x="6477000" y="812800"/>
          <p14:tracePt t="8059" x="6813550" y="812800"/>
          <p14:tracePt t="8086" x="6934200" y="812800"/>
          <p14:tracePt t="8122" x="7105650" y="812800"/>
          <p14:tracePt t="8123" x="7162800" y="812800"/>
          <p14:tracePt t="8152" x="7289800" y="812800"/>
          <p14:tracePt t="8187" x="7467600" y="812800"/>
          <p14:tracePt t="8189" x="7512050" y="812800"/>
          <p14:tracePt t="8215" x="7588250" y="806450"/>
          <p14:tracePt t="8257" x="7708900" y="793750"/>
          <p14:tracePt t="8286" x="7753350" y="793750"/>
          <p14:tracePt t="8321" x="7759700" y="793750"/>
          <p14:tracePt t="8533" x="0" y="0"/>
        </p14:tracePtLst>
        <p14:tracePtLst>
          <p14:tracePt t="12042" x="698500" y="1854200"/>
          <p14:tracePt t="12049" x="711200" y="1854200"/>
          <p14:tracePt t="12052" x="717550" y="1847850"/>
          <p14:tracePt t="12083" x="825500" y="1847850"/>
          <p14:tracePt t="12116" x="1022350" y="1847850"/>
          <p14:tracePt t="12178" x="1219200" y="1847850"/>
          <p14:tracePt t="12825" x="0" y="0"/>
        </p14:tracePtLst>
        <p14:tracePtLst>
          <p14:tracePt t="14966" x="1047750" y="3213100"/>
          <p14:tracePt t="15008" x="1085850" y="3225800"/>
          <p14:tracePt t="15069" x="1193800" y="3238500"/>
          <p14:tracePt t="15100" x="1333500" y="3257550"/>
          <p14:tracePt t="15131" x="1422400" y="3257550"/>
          <p14:tracePt t="15162" x="1454150" y="3257550"/>
          <p14:tracePt t="15194" x="1485900" y="3257550"/>
          <p14:tracePt t="15225" x="1524000" y="3257550"/>
          <p14:tracePt t="15251" x="1625600" y="3257550"/>
          <p14:tracePt t="15291" x="1784350" y="3257550"/>
          <p14:tracePt t="15354" x="1962150" y="3263900"/>
          <p14:tracePt t="15415" x="2076450" y="3263900"/>
          <p14:tracePt t="15477" x="2286000" y="3270250"/>
          <p14:tracePt t="15507" x="2374900" y="3276600"/>
          <p14:tracePt t="15544" x="2457450" y="3276600"/>
          <p14:tracePt t="15575" x="2540000" y="3282950"/>
          <p14:tracePt t="15581" x="2565400" y="3282950"/>
          <p14:tracePt t="15616" x="2628900" y="3282950"/>
          <p14:tracePt t="15654" x="2730500" y="3282950"/>
          <p14:tracePt t="15691" x="2851150" y="3282950"/>
          <p14:tracePt t="15725" x="2908300" y="3289300"/>
          <p14:tracePt t="15769" x="2959100" y="3289300"/>
          <p14:tracePt t="15798" x="3016250" y="3289300"/>
          <p14:tracePt t="15842" x="3079750" y="3289300"/>
          <p14:tracePt t="15870" x="3086100" y="3289300"/>
          <p14:tracePt t="15915" x="3098800" y="3289300"/>
          <p14:tracePt t="15918" x="3105150" y="3289300"/>
          <p14:tracePt t="15947" x="3117850" y="3282950"/>
          <p14:tracePt t="15982" x="3124200" y="3282950"/>
          <p14:tracePt t="16093" x="3124200" y="3276600"/>
          <p14:tracePt t="16159" x="2984500" y="3263900"/>
          <p14:tracePt t="16188" x="2882900" y="3257550"/>
          <p14:tracePt t="16227" x="2660650" y="3251200"/>
          <p14:tracePt t="16258" x="2559050" y="3244850"/>
          <p14:tracePt t="16300" x="2508250" y="3244850"/>
          <p14:tracePt t="16328" x="2482850" y="3244850"/>
          <p14:tracePt t="16364" x="2355850" y="3244850"/>
          <p14:tracePt t="16392" x="2241550" y="3244850"/>
          <p14:tracePt t="16429" x="2127250" y="3238500"/>
          <p14:tracePt t="16736" x="0" y="0"/>
        </p14:tracePtLst>
        <p14:tracePtLst>
          <p14:tracePt t="17372" x="3543300" y="3187700"/>
          <p14:tracePt t="17481" x="3600450" y="3187700"/>
          <p14:tracePt t="17508" x="3683000" y="3187700"/>
          <p14:tracePt t="17550" x="3822700" y="3187700"/>
          <p14:tracePt t="17581" x="3930650" y="3194050"/>
          <p14:tracePt t="17618" x="3987800" y="3194050"/>
          <p14:tracePt t="17647" x="4025900" y="3194050"/>
          <p14:tracePt t="17686" x="4102100" y="3194050"/>
          <p14:tracePt t="17716" x="4216400" y="3194050"/>
          <p14:tracePt t="17751" x="4286250" y="3194050"/>
          <p14:tracePt t="17781" x="4362450" y="3187700"/>
          <p14:tracePt t="17821" x="4432300" y="3175000"/>
          <p14:tracePt t="17848" x="4457700" y="3168650"/>
          <p14:tracePt t="17888" x="4495800" y="3130550"/>
          <p14:tracePt t="17915" x="4527550" y="3086100"/>
          <p14:tracePt t="17950" x="4552950" y="2997200"/>
          <p14:tracePt t="17978" x="4552950" y="2965450"/>
          <p14:tracePt t="18022" x="4546600" y="2882900"/>
          <p14:tracePt t="18054" x="4514850" y="2825750"/>
          <p14:tracePt t="18115" x="4457700" y="2768600"/>
          <p14:tracePt t="18143" x="4400550" y="2736850"/>
          <p14:tracePt t="18182" x="4324350" y="2705100"/>
          <p14:tracePt t="18210" x="4279900" y="2692400"/>
          <p14:tracePt t="18250" x="4184650" y="2673350"/>
          <p14:tracePt t="18277" x="4133850" y="2660650"/>
          <p14:tracePt t="18318" x="4038600" y="2660650"/>
          <p14:tracePt t="18350" x="3968750" y="2667000"/>
          <p14:tracePt t="18377" x="3886200" y="2667000"/>
          <p14:tracePt t="18417" x="3829050" y="2673350"/>
          <p14:tracePt t="18444" x="3803650" y="2679700"/>
          <p14:tracePt t="18484" x="3771900" y="2711450"/>
          <p14:tracePt t="18547" x="3695700" y="2781300"/>
          <p14:tracePt t="18579" x="3689350" y="2794000"/>
          <p14:tracePt t="18624" x="3683000" y="2819400"/>
          <p14:tracePt t="18626" x="3676650" y="2844800"/>
          <p14:tracePt t="18653" x="3670300" y="2889250"/>
          <p14:tracePt t="18675" x="3663950" y="2933700"/>
          <p14:tracePt t="18702" x="3663950" y="2971800"/>
          <p14:tracePt t="18738" x="3663950" y="3022600"/>
          <p14:tracePt t="18767" x="3663950" y="3048000"/>
          <p14:tracePt t="18803" x="3676650" y="3086100"/>
          <p14:tracePt t="18832" x="3695700" y="3111500"/>
          <p14:tracePt t="18870" x="3721100" y="3143250"/>
          <p14:tracePt t="18897" x="3759200" y="3168650"/>
          <p14:tracePt t="18935" x="3810000" y="3194050"/>
          <p14:tracePt t="18965" x="3848100" y="3213100"/>
          <p14:tracePt t="19007" x="3917950" y="3232150"/>
          <p14:tracePt t="19033" x="3981450" y="3238500"/>
          <p14:tracePt t="19070" x="4146550" y="3225800"/>
          <p14:tracePt t="19100" x="4254500" y="3194050"/>
          <p14:tracePt t="19141" x="4311650" y="3162300"/>
          <p14:tracePt t="19167" x="4337050" y="3136900"/>
          <p14:tracePt t="19204" x="4368800" y="3111500"/>
          <p14:tracePt t="19206" x="4375150" y="3105150"/>
          <p14:tracePt t="19233" x="4413250" y="3060700"/>
          <p14:tracePt t="19270" x="4451350" y="3022600"/>
          <p14:tracePt t="19299" x="4470400" y="2990850"/>
          <p14:tracePt t="19334" x="4502150" y="2908300"/>
          <p14:tracePt t="19362" x="4508500" y="2863850"/>
          <p14:tracePt t="19400" x="4508500" y="2800350"/>
          <p14:tracePt t="19428" x="4495800" y="2768600"/>
          <p14:tracePt t="19469" x="4457700" y="2730500"/>
          <p14:tracePt t="19497" x="4406900" y="2698750"/>
          <p14:tracePt t="19539" x="4286250" y="2660650"/>
          <p14:tracePt t="19569" x="4152900" y="2641600"/>
          <p14:tracePt t="19612" x="4051300" y="2635250"/>
          <p14:tracePt t="19646" x="3987800" y="2641600"/>
          <p14:tracePt t="19684" x="3949700" y="2654300"/>
          <p14:tracePt t="19757" x="3949700" y="2667000"/>
          <p14:tracePt t="19757" x="0" y="0"/>
        </p14:tracePtLst>
        <p14:tracePtLst>
          <p14:tracePt t="26495" x="1606550" y="5181600"/>
          <p14:tracePt t="26593" x="1695450" y="5181600"/>
          <p14:tracePt t="26594" x="1720850" y="5181600"/>
          <p14:tracePt t="26655" x="1905000" y="5181600"/>
          <p14:tracePt t="26683" x="1968500" y="5187950"/>
          <p14:tracePt t="26745" x="2032000" y="5187950"/>
          <p14:tracePt t="26808" x="2178050" y="5200650"/>
          <p14:tracePt t="26837" x="2279650" y="5200650"/>
          <p14:tracePt t="26877" x="2362200" y="5194300"/>
          <p14:tracePt t="26907" x="2419350" y="5181600"/>
          <p14:tracePt t="26945" x="2489200" y="5143500"/>
          <p14:tracePt t="26973" x="2508250" y="5130800"/>
          <p14:tracePt t="27018" x="2520950" y="5111750"/>
          <p14:tracePt t="27051" x="2533650" y="5092700"/>
          <p14:tracePt t="27083" x="2546350" y="5067300"/>
          <p14:tracePt t="27117" x="2552700" y="5048250"/>
          <p14:tracePt t="27184" x="2559050" y="4959350"/>
          <p14:tracePt t="27252" x="2527300" y="4914900"/>
          <p14:tracePt t="27254" x="2520950" y="4908550"/>
          <p14:tracePt t="27280" x="2514600" y="4902200"/>
          <p14:tracePt t="27322" x="2501900" y="4883150"/>
          <p14:tracePt t="27348" x="2476500" y="4864100"/>
          <p14:tracePt t="27385" x="2393950" y="4826000"/>
          <p14:tracePt t="27444" x="2228850" y="4781550"/>
          <p14:tracePt t="27476" x="2165350" y="4775200"/>
          <p14:tracePt t="27506" x="2101850" y="4768850"/>
          <p14:tracePt t="27533" x="2051050" y="4768850"/>
          <p14:tracePt t="27569" x="1949450" y="4768850"/>
          <p14:tracePt t="27598" x="1898650" y="4775200"/>
          <p14:tracePt t="27634" x="1835150" y="4794250"/>
          <p14:tracePt t="27668" x="1797050" y="4800600"/>
          <p14:tracePt t="27676" x="1790700" y="4800600"/>
          <p14:tracePt t="27719" x="1758950" y="4813300"/>
          <p14:tracePt t="27748" x="1720850" y="4845050"/>
          <p14:tracePt t="27785" x="1676400" y="4876800"/>
          <p14:tracePt t="27788" x="1670050" y="4876800"/>
          <p14:tracePt t="27813" x="1657350" y="4889500"/>
          <p14:tracePt t="27856" x="1644650" y="4902200"/>
          <p14:tracePt t="27881" x="1644650" y="4921250"/>
          <p14:tracePt t="27922" x="1631950" y="4978400"/>
          <p14:tracePt t="27948" x="1631950" y="4997450"/>
          <p14:tracePt t="27986" x="1631950" y="5016500"/>
          <p14:tracePt t="28014" x="1638300" y="5048250"/>
          <p14:tracePt t="28055" x="1657350" y="5080000"/>
          <p14:tracePt t="28083" x="1676400" y="5099050"/>
          <p14:tracePt t="28124" x="1714500" y="5124450"/>
          <p14:tracePt t="28151" x="1739900" y="5137150"/>
          <p14:tracePt t="28191" x="1809750" y="5156200"/>
          <p14:tracePt t="28218" x="1898650" y="5162550"/>
          <p14:tracePt t="28251" x="1993900" y="5168900"/>
          <p14:tracePt t="28277" x="2089150" y="5175250"/>
          <p14:tracePt t="28279" x="2101850" y="5175250"/>
          <p14:tracePt t="28320" x="2165350" y="5181600"/>
          <p14:tracePt t="28346" x="2203450" y="5187950"/>
          <p14:tracePt t="28382" x="2317750" y="5187950"/>
          <p14:tracePt t="28414" x="2381250" y="5181600"/>
          <p14:tracePt t="28454" x="2451100" y="5181600"/>
          <p14:tracePt t="28480" x="2470150" y="5168900"/>
          <p14:tracePt t="28527" x="2508250" y="5143500"/>
          <p14:tracePt t="28528" x="2514600" y="5137150"/>
          <p14:tracePt t="28556" x="2527300" y="5124450"/>
          <p14:tracePt t="28595" x="2540000" y="5099050"/>
          <p14:tracePt t="28638" x="2552700" y="5067300"/>
          <p14:tracePt t="28667" x="2552700" y="5035550"/>
          <p14:tracePt t="28708" x="2559050" y="4997450"/>
          <p14:tracePt t="28732" x="2546350" y="4972050"/>
          <p14:tracePt t="28768" x="2527300" y="4933950"/>
          <p14:tracePt t="28770" x="2527300" y="4927600"/>
          <p14:tracePt t="28802" x="2508250" y="4902200"/>
          <p14:tracePt t="28833" x="2501900" y="4889500"/>
          <p14:tracePt t="28867" x="2482850" y="4876800"/>
          <p14:tracePt t="28899" x="2463800" y="4864100"/>
          <p14:tracePt t="28930" x="2438400" y="4864100"/>
          <p14:tracePt t="28991" x="2393950" y="4857750"/>
          <p14:tracePt t="29018" x="2381250" y="4857750"/>
          <p14:tracePt t="29053" x="2317750" y="4845050"/>
          <p14:tracePt t="29082" x="2197100" y="4845050"/>
          <p14:tracePt t="29117" x="2032000" y="4832350"/>
          <p14:tracePt t="29145" x="1987550" y="4832350"/>
          <p14:tracePt t="29182" x="1955800" y="4832350"/>
          <p14:tracePt t="29209" x="1898650" y="4838700"/>
          <p14:tracePt t="29245" x="1828800" y="4851400"/>
          <p14:tracePt t="29274" x="1733550" y="4876800"/>
          <p14:tracePt t="29315" x="1663700" y="4889500"/>
          <p14:tracePt t="29342" x="1625600" y="4908550"/>
          <p14:tracePt t="29377" x="1606550" y="4927600"/>
          <p14:tracePt t="29379" x="1600200" y="4933950"/>
          <p14:tracePt t="29406" x="1600200" y="4940300"/>
          <p14:tracePt t="29441" x="1600200" y="4965700"/>
          <p14:tracePt t="29444" x="1600200" y="4972050"/>
          <p14:tracePt t="29469" x="1600200" y="5003800"/>
          <p14:tracePt t="29506" x="1600200" y="5029200"/>
          <p14:tracePt t="29533" x="1606550" y="5048250"/>
          <p14:tracePt t="29569" x="1625600" y="5092700"/>
          <p14:tracePt t="29571" x="1625600" y="5105400"/>
          <p14:tracePt t="29599" x="1644650" y="5124450"/>
          <p14:tracePt t="29642" x="1746250" y="5181600"/>
          <p14:tracePt t="29669" x="1924050" y="5213350"/>
          <p14:tracePt t="29711" x="2159000" y="5226050"/>
          <p14:tracePt t="29737" x="2247900" y="5226050"/>
          <p14:tracePt t="29771" x="2286000" y="5226050"/>
          <p14:tracePt t="29916" x="2273300" y="5226050"/>
          <p14:tracePt t="29917" x="0" y="0"/>
        </p14:tracePtLst>
        <p14:tracePtLst>
          <p14:tracePt t="41115" x="9779000" y="3848100"/>
          <p14:tracePt t="41123" x="9772650" y="3841750"/>
          <p14:tracePt t="41160" x="9721850" y="3784600"/>
          <p14:tracePt t="41162" x="9696450" y="3771900"/>
          <p14:tracePt t="41196" x="9537700" y="3727450"/>
          <p14:tracePt t="41258" x="9048750" y="3702050"/>
          <p14:tracePt t="41259" x="8978900" y="3702050"/>
          <p14:tracePt t="41284" x="8794750" y="3695700"/>
          <p14:tracePt t="41324" x="8597900" y="3689350"/>
          <p14:tracePt t="41351" x="8540750" y="3689350"/>
          <p14:tracePt t="41389" x="8458200" y="3695700"/>
          <p14:tracePt t="41418" x="8394700" y="3721100"/>
          <p14:tracePt t="41462" x="8115300" y="3810000"/>
          <p14:tracePt t="41490" x="7975600" y="3841750"/>
          <p14:tracePt t="41536" x="7823200" y="3886200"/>
          <p14:tracePt t="41573" x="7804150" y="3975100"/>
          <p14:tracePt t="41603" x="7785100" y="4013200"/>
          <p14:tracePt t="41652" x="7778750" y="4127500"/>
          <p14:tracePt t="41653" x="7778750" y="4152900"/>
          <p14:tracePt t="41680" x="7791450" y="4197350"/>
          <p14:tracePt t="41727" x="7810500" y="4248150"/>
          <p14:tracePt t="41759" x="7886700" y="4349750"/>
          <p14:tracePt t="41802" x="7981950" y="4432300"/>
          <p14:tracePt t="41834" x="8096250" y="4483100"/>
          <p14:tracePt t="41867" x="8197850" y="4495800"/>
          <p14:tracePt t="41930" x="8388350" y="4502150"/>
          <p14:tracePt t="41998" x="8572500" y="4349750"/>
          <p14:tracePt t="42032" x="8578850" y="4286250"/>
          <p14:tracePt t="42077" x="8578850" y="4191000"/>
          <p14:tracePt t="42103" x="8547100" y="4108450"/>
          <p14:tracePt t="42140" x="8458200" y="4013200"/>
          <p14:tracePt t="42165" x="8388350" y="3981450"/>
          <p14:tracePt t="42208" x="8293100" y="3949700"/>
          <p14:tracePt t="42209" x="8274050" y="3943350"/>
          <p14:tracePt t="42235" x="8210550" y="3937000"/>
          <p14:tracePt t="42278" x="8020050" y="3956050"/>
          <p14:tracePt t="42307" x="7848600" y="3994150"/>
          <p14:tracePt t="42349" x="7740650" y="4038600"/>
          <p14:tracePt t="42376" x="7708900" y="4057650"/>
          <p14:tracePt t="42414" x="7677150" y="4140200"/>
          <p14:tracePt t="42444" x="7658100" y="4229100"/>
          <p14:tracePt t="42482" x="7651750" y="4343400"/>
          <p14:tracePt t="42484" x="7651750" y="4356100"/>
          <p14:tracePt t="42513" x="7658100" y="4406900"/>
          <p14:tracePt t="42554" x="7696200" y="4476750"/>
          <p14:tracePt t="42554" x="7708900" y="4489450"/>
          <p14:tracePt t="42584" x="7759700" y="4540250"/>
          <p14:tracePt t="42624" x="7912100" y="4603750"/>
          <p14:tracePt t="42690" x="8197850" y="4660900"/>
          <p14:tracePt t="42693" x="8248650" y="4660900"/>
          <p14:tracePt t="42726" x="8343900" y="4648200"/>
          <p14:tracePt t="42759" x="8407400" y="4597400"/>
          <p14:tracePt t="42823" x="8528050" y="4419600"/>
          <p14:tracePt t="42887" x="8572500" y="4241800"/>
          <p14:tracePt t="42950" x="8540750" y="4133850"/>
          <p14:tracePt t="42979" x="8521700" y="4108450"/>
          <p14:tracePt t="43021" x="8477250" y="4076700"/>
          <p14:tracePt t="43024" x="8470900" y="4070350"/>
          <p14:tracePt t="43056" x="8407400" y="4044950"/>
          <p14:tracePt t="43116" x="8286750" y="4032250"/>
          <p14:tracePt t="43119" x="8267700" y="4032250"/>
          <p14:tracePt t="43149" x="8191500" y="4038600"/>
          <p14:tracePt t="43176" x="8108950" y="4057650"/>
          <p14:tracePt t="43217" x="7969250" y="4102100"/>
          <p14:tracePt t="43278" x="7867650" y="4152900"/>
          <p14:tracePt t="43306" x="7861300" y="4171950"/>
          <p14:tracePt t="43343" x="7848600" y="4191000"/>
          <p14:tracePt t="43368" x="7848600" y="4203700"/>
          <p14:tracePt t="43442" x="7861300" y="4197350"/>
          <p14:tracePt t="43443" x="0" y="0"/>
        </p14:tracePtLst>
        <p14:tracePtLst>
          <p14:tracePt t="43969" x="11131550" y="3638550"/>
          <p14:tracePt t="43977" x="11131550" y="3632200"/>
          <p14:tracePt t="44009" x="11125200" y="3625850"/>
          <p14:tracePt t="44072" x="11017250" y="3606800"/>
          <p14:tracePt t="44101" x="10902950" y="3619500"/>
          <p14:tracePt t="44137" x="10706100" y="3663950"/>
          <p14:tracePt t="44167" x="10610850" y="3683000"/>
          <p14:tracePt t="44205" x="10579100" y="3695700"/>
          <p14:tracePt t="44232" x="10566400" y="3727450"/>
          <p14:tracePt t="44274" x="10521950" y="3873500"/>
          <p14:tracePt t="44306" x="10509250" y="3956050"/>
          <p14:tracePt t="44368" x="10553700" y="4083050"/>
          <p14:tracePt t="44395" x="10598150" y="4121150"/>
          <p14:tracePt t="44438" x="10750550" y="4171950"/>
          <p14:tracePt t="44502" x="11125200" y="4197350"/>
          <p14:tracePt t="44506" x="11182350" y="4184650"/>
          <p14:tracePt t="44538" x="11334750" y="4133850"/>
          <p14:tracePt t="44572" x="11423650" y="4089400"/>
          <p14:tracePt t="44605" x="11449050" y="4070350"/>
          <p14:tracePt t="44647" x="11480800" y="3981450"/>
          <p14:tracePt t="44675" x="11493500" y="3879850"/>
          <p14:tracePt t="44716" x="11493500" y="3797300"/>
          <p14:tracePt t="44742" x="11468100" y="3759200"/>
          <p14:tracePt t="44782" x="11398250" y="3708400"/>
          <p14:tracePt t="44806" x="11283950" y="3670300"/>
          <p14:tracePt t="44843" x="10979150" y="3644900"/>
          <p14:tracePt t="44869" x="10839450" y="3644900"/>
          <p14:tracePt t="44907" x="10775950" y="3644900"/>
          <p14:tracePt t="45006" x="10750550" y="3695700"/>
          <p14:tracePt t="45006" x="0" y="0"/>
        </p14:tracePtLst>
        <p14:tracePtLst>
          <p14:tracePt t="45606" x="8953500" y="4464050"/>
          <p14:tracePt t="45615" x="8928100" y="4457700"/>
          <p14:tracePt t="45617" x="8909050" y="4451350"/>
          <p14:tracePt t="45646" x="8839200" y="4445000"/>
          <p14:tracePt t="45685" x="8705850" y="4438650"/>
          <p14:tracePt t="45713" x="8553450" y="4451350"/>
          <p14:tracePt t="45751" x="8458200" y="4483100"/>
          <p14:tracePt t="45778" x="8426450" y="4514850"/>
          <p14:tracePt t="45822" x="8407400" y="4591050"/>
          <p14:tracePt t="45885" x="8401050" y="4724400"/>
          <p14:tracePt t="45914" x="8401050" y="4756150"/>
          <p14:tracePt t="45950" x="8407400" y="4800600"/>
          <p14:tracePt t="45977" x="8439150" y="4845050"/>
          <p14:tracePt t="46013" x="8540750" y="4921250"/>
          <p14:tracePt t="46040" x="8610600" y="4946650"/>
          <p14:tracePt t="46079" x="8813800" y="4978400"/>
          <p14:tracePt t="46105" x="8959850" y="4972050"/>
          <p14:tracePt t="46144" x="9112250" y="4927600"/>
          <p14:tracePt t="46170" x="9137650" y="4895850"/>
          <p14:tracePt t="46208" x="9144000" y="4832350"/>
          <p14:tracePt t="46236" x="9144000" y="4749800"/>
          <p14:tracePt t="46274" x="9124950" y="4635500"/>
          <p14:tracePt t="46302" x="9080500" y="4565650"/>
          <p14:tracePt t="46347" x="9036050" y="4527550"/>
          <p14:tracePt t="46375" x="8985250" y="4502150"/>
          <p14:tracePt t="46412" x="8896350" y="4470400"/>
          <p14:tracePt t="46438" x="8820150" y="4464050"/>
          <p14:tracePt t="46475" x="8667750" y="4464050"/>
          <p14:tracePt t="46502" x="8616950" y="4464050"/>
          <p14:tracePt t="46503" x="8572500" y="4464050"/>
          <p14:tracePt t="46540" x="8483600" y="4483100"/>
          <p14:tracePt t="46570" x="8432800" y="4508500"/>
          <p14:tracePt t="46608" x="8362950" y="4559300"/>
          <p14:tracePt t="46637" x="8324850" y="4610100"/>
          <p14:tracePt t="46675" x="8305800" y="4667250"/>
          <p14:tracePt t="46702" x="8305800" y="4711700"/>
          <p14:tracePt t="46738" x="8324850" y="4826000"/>
          <p14:tracePt t="46766" x="8356600" y="4870450"/>
          <p14:tracePt t="46804" x="8432800" y="4908550"/>
          <p14:tracePt t="46835" x="8547100" y="4908550"/>
          <p14:tracePt t="46871" x="8648700" y="4908550"/>
          <p14:tracePt t="46899" x="8782050" y="4908550"/>
          <p14:tracePt t="46941" x="8832850" y="4876800"/>
          <p14:tracePt t="46968" x="8832850" y="4851400"/>
          <p14:tracePt t="47005" x="8845550" y="4781550"/>
          <p14:tracePt t="47034" x="8851900" y="4724400"/>
          <p14:tracePt t="47070" x="8851900" y="4616450"/>
          <p14:tracePt t="47100" x="8839200" y="4565650"/>
          <p14:tracePt t="47141" x="8826500" y="4546600"/>
          <p14:tracePt t="47166" x="8820150" y="4533900"/>
          <p14:tracePt t="47202" x="8807450" y="4527550"/>
          <p14:tracePt t="47203" x="8801100" y="4521200"/>
          <p14:tracePt t="47233" x="8794750" y="4521200"/>
          <p14:tracePt t="47277" x="8743950" y="4508500"/>
          <p14:tracePt t="47372" x="0" y="0"/>
        </p14:tracePtLst>
        <p14:tracePtLst>
          <p14:tracePt t="51164" x="8826500" y="4591050"/>
          <p14:tracePt t="51209" x="8826500" y="4584700"/>
          <p14:tracePt t="51239" x="8826500" y="4578350"/>
          <p14:tracePt t="51271" x="8826500" y="4565650"/>
          <p14:tracePt t="51305" x="8807450" y="4552950"/>
          <p14:tracePt t="51333" x="8794750" y="4552950"/>
          <p14:tracePt t="51371" x="8724900" y="4546600"/>
          <p14:tracePt t="51432" x="8604250" y="4546600"/>
          <p14:tracePt t="51434" x="8585200" y="4546600"/>
          <p14:tracePt t="51498" x="8547100" y="4559300"/>
          <p14:tracePt t="51563" x="8483600" y="4603750"/>
          <p14:tracePt t="51601" x="8464550" y="4622800"/>
          <p14:tracePt t="51631" x="8458200" y="4641850"/>
          <p14:tracePt t="51669" x="8451850" y="4673600"/>
          <p14:tracePt t="51731" x="8445500" y="4737100"/>
          <p14:tracePt t="51844" x="8585200" y="4832350"/>
          <p14:tracePt t="51871" x="8642350" y="4832350"/>
          <p14:tracePt t="51914" x="8743950" y="4832350"/>
          <p14:tracePt t="51939" x="8807450" y="4826000"/>
          <p14:tracePt t="51941" x="8820150" y="4819650"/>
          <p14:tracePt t="51972" x="8845550" y="4813300"/>
          <p14:tracePt t="51973" x="8845550" y="4806950"/>
          <p14:tracePt t="52007" x="8883650" y="4768850"/>
          <p14:tracePt t="52051" x="8940800" y="4724400"/>
          <p14:tracePt t="52078" x="8947150" y="4711700"/>
          <p14:tracePt t="52163" x="8959850" y="4648200"/>
          <p14:tracePt t="52196" x="8959850" y="4603750"/>
          <p14:tracePt t="52228" x="8953500" y="4572000"/>
          <p14:tracePt t="52294" x="8870950" y="4483100"/>
          <p14:tracePt t="52295" x="8864600" y="4470400"/>
          <p14:tracePt t="52360" x="8788400" y="4451350"/>
          <p14:tracePt t="52362" x="8775700" y="4451350"/>
          <p14:tracePt t="52424" x="8724900" y="4438650"/>
          <p14:tracePt t="52426" x="8712200" y="4438650"/>
          <p14:tracePt t="52459" x="8661400" y="4438650"/>
          <p14:tracePt t="52494" x="8591550" y="4457700"/>
          <p14:tracePt t="52526" x="8528050" y="4483100"/>
          <p14:tracePt t="52573" x="8439150" y="4540250"/>
          <p14:tracePt t="52603" x="8401050" y="4591050"/>
          <p14:tracePt t="52648" x="8362950" y="4641850"/>
          <p14:tracePt t="52677" x="8337550" y="4692650"/>
          <p14:tracePt t="52717" x="8312150" y="4756150"/>
          <p14:tracePt t="52783" x="8299450" y="4819650"/>
          <p14:tracePt t="52819" x="8299450" y="4883150"/>
          <p14:tracePt t="52852" x="8312150" y="4927600"/>
          <p14:tracePt t="52886" x="8343900" y="4959350"/>
          <p14:tracePt t="52952" x="8432800" y="4972050"/>
          <p14:tracePt t="53015" x="8610600" y="4972050"/>
          <p14:tracePt t="53080" x="8661400" y="4946650"/>
          <p14:tracePt t="53115" x="8743950" y="4883150"/>
          <p14:tracePt t="53149" x="8826500" y="4826000"/>
          <p14:tracePt t="53151" x="8839200" y="4813300"/>
          <p14:tracePt t="53177" x="8870950" y="4781550"/>
          <p14:tracePt t="53183" x="8883650" y="4762500"/>
          <p14:tracePt t="53248" x="8966200" y="4629150"/>
          <p14:tracePt t="53312" x="8972550" y="4533900"/>
          <p14:tracePt t="53377" x="8947150" y="4438650"/>
          <p14:tracePt t="53412" x="8921750" y="4413250"/>
          <p14:tracePt t="53444" x="8902700" y="4394200"/>
          <p14:tracePt t="53478" x="8883650" y="4387850"/>
          <p14:tracePt t="53542" x="8851900" y="4381500"/>
          <p14:tracePt t="53610" x="8667750" y="4413250"/>
          <p14:tracePt t="53677" x="8496300" y="4508500"/>
          <p14:tracePt t="53711" x="8458200" y="4559300"/>
          <p14:tracePt t="53743" x="8426450" y="4597400"/>
          <p14:tracePt t="53774" x="8401050" y="4629150"/>
          <p14:tracePt t="53807" x="8362950" y="4673600"/>
          <p14:tracePt t="53870" x="8305800" y="4781550"/>
          <p14:tracePt t="53901" x="8293100" y="4826000"/>
          <p14:tracePt t="53938" x="8293100" y="4870450"/>
          <p14:tracePt t="53964" x="8293100" y="4908550"/>
          <p14:tracePt t="54000" x="8299450" y="4940300"/>
          <p14:tracePt t="54027" x="8312150" y="4965700"/>
          <p14:tracePt t="54069" x="8350250" y="4997450"/>
          <p14:tracePt t="54095" x="8388350" y="5016500"/>
          <p14:tracePt t="54138" x="8477250" y="5022850"/>
          <p14:tracePt t="54166" x="8585200" y="5010150"/>
          <p14:tracePt t="54201" x="8680450" y="4984750"/>
          <p14:tracePt t="54230" x="8724900" y="4959350"/>
          <p14:tracePt t="54272" x="8775700" y="4895850"/>
          <p14:tracePt t="54306" x="8813800" y="4857750"/>
          <p14:tracePt t="54371" x="8870950" y="4749800"/>
          <p14:tracePt t="54437" x="8896350" y="4629150"/>
          <p14:tracePt t="54501" x="8896350" y="4527550"/>
          <p14:tracePt t="54504" x="8896350" y="4508500"/>
          <p14:tracePt t="54538" x="8883650" y="4464050"/>
          <p14:tracePt t="54569" x="8870950" y="4432300"/>
          <p14:tracePt t="54616" x="8864600" y="4419600"/>
          <p14:tracePt t="54642" x="8858250" y="4413250"/>
          <p14:tracePt t="54682" x="8832850" y="4406900"/>
          <p14:tracePt t="54712" x="8813800" y="4400550"/>
          <p14:tracePt t="54752" x="8763000" y="4394200"/>
          <p14:tracePt t="54780" x="8724900" y="4394200"/>
          <p14:tracePt t="54821" x="8616950" y="4425950"/>
          <p14:tracePt t="54847" x="8559800" y="4445000"/>
          <p14:tracePt t="54885" x="8477250" y="4495800"/>
          <p14:tracePt t="54911" x="8451850" y="4514850"/>
          <p14:tracePt t="54948" x="8413750" y="4559300"/>
          <p14:tracePt t="54975" x="8401050" y="4572000"/>
          <p14:tracePt t="55014" x="8382000" y="4597400"/>
          <p14:tracePt t="55040" x="8369300" y="4622800"/>
          <p14:tracePt t="55077" x="8350250" y="4673600"/>
          <p14:tracePt t="55105" x="8343900" y="4737100"/>
          <p14:tracePt t="55144" x="8337550" y="4794250"/>
          <p14:tracePt t="55172" x="8337550" y="4813300"/>
          <p14:tracePt t="55214" x="8362950" y="4895850"/>
          <p14:tracePt t="55241" x="8394700" y="4946650"/>
          <p14:tracePt t="55278" x="8426450" y="4984750"/>
          <p14:tracePt t="55306" x="8445500" y="4997450"/>
          <p14:tracePt t="55347" x="8477250" y="5016500"/>
          <p14:tracePt t="55373" x="8528050" y="5016500"/>
          <p14:tracePt t="55374" x="8540750" y="5016500"/>
          <p14:tracePt t="55411" x="8693150" y="4978400"/>
          <p14:tracePt t="55413" x="8724900" y="4965700"/>
          <p14:tracePt t="55441" x="8794750" y="4933950"/>
          <p14:tracePt t="55479" x="8851900" y="4870450"/>
          <p14:tracePt t="55508" x="8883650" y="4813300"/>
          <p14:tracePt t="55546" x="8940800" y="4679950"/>
          <p14:tracePt t="55575" x="8953500" y="4616450"/>
          <p14:tracePt t="55575" x="8953500" y="4597400"/>
          <p14:tracePt t="55612" x="8953500" y="4552950"/>
          <p14:tracePt t="55645" x="8953500" y="4527550"/>
          <p14:tracePt t="55682" x="8928100" y="4495800"/>
          <p14:tracePt t="55711" x="8902700" y="4476750"/>
          <p14:tracePt t="55712" x="8883650" y="4470400"/>
          <p14:tracePt t="55746" x="8851900" y="4464050"/>
          <p14:tracePt t="55774" x="8845550" y="4464050"/>
          <p14:tracePt t="55813" x="8839200" y="4457700"/>
          <p14:tracePt t="55912" x="8832850" y="4470400"/>
          <p14:tracePt t="55912" x="0" y="0"/>
        </p14:tracePtLst>
        <p14:tracePtLst>
          <p14:tracePt t="65372" x="7429500" y="5092700"/>
          <p14:tracePt t="65381" x="7416800" y="5099050"/>
          <p14:tracePt t="65414" x="7346950" y="5181600"/>
          <p14:tracePt t="65445" x="7226300" y="5302250"/>
          <p14:tracePt t="65469" x="7188200" y="5359400"/>
          <p14:tracePt t="65507" x="7181850" y="5403850"/>
          <p14:tracePt t="65540" x="7207250" y="5499100"/>
          <p14:tracePt t="65567" x="7283450" y="5607050"/>
          <p14:tracePt t="65639" x="7461250" y="5753100"/>
          <p14:tracePt t="65667" x="7588250" y="5765800"/>
          <p14:tracePt t="65707" x="7893050" y="5721350"/>
          <p14:tracePt t="65735" x="8089900" y="5657850"/>
          <p14:tracePt t="65771" x="8121650" y="5588000"/>
          <p14:tracePt t="65796" x="8102600" y="5505450"/>
          <p14:tracePt t="65836" x="7956550" y="5308600"/>
          <p14:tracePt t="65866" x="7905750" y="5251450"/>
          <p14:tracePt t="65898" x="7880350" y="5232400"/>
          <p14:tracePt t="65932" x="7861300" y="5213350"/>
          <p14:tracePt t="65963" x="7816850" y="5194300"/>
          <p14:tracePt t="65995" x="7702550" y="5181600"/>
          <p14:tracePt t="66026" x="7562850" y="5175250"/>
          <p14:tracePt t="66089" x="7308850" y="5226050"/>
          <p14:tracePt t="66155" x="7181850" y="5353050"/>
          <p14:tracePt t="66182" x="7150100" y="5429250"/>
          <p14:tracePt t="66217" x="7137400" y="5505450"/>
          <p14:tracePt t="66243" x="7137400" y="5594350"/>
          <p14:tracePt t="66282" x="7207250" y="5734050"/>
          <p14:tracePt t="66310" x="7264400" y="5778500"/>
          <p14:tracePt t="66353" x="7346950" y="5803900"/>
          <p14:tracePt t="66354" x="7359650" y="5803900"/>
          <p14:tracePt t="66416" x="7626350" y="5759450"/>
          <p14:tracePt t="66442" x="7797800" y="5695950"/>
          <p14:tracePt t="66480" x="7937500" y="5600700"/>
          <p14:tracePt t="66509" x="7937500" y="5568950"/>
          <p14:tracePt t="66547" x="7937500" y="5492750"/>
          <p14:tracePt t="66549" x="7931150" y="5467350"/>
          <p14:tracePt t="66575" x="7924800" y="5422900"/>
          <p14:tracePt t="66612" x="7912100" y="5391150"/>
          <p14:tracePt t="66639" x="7886700" y="5359400"/>
          <p14:tracePt t="66682" x="7867650" y="5334000"/>
          <p14:tracePt t="66710" x="7861300" y="5327650"/>
          <p14:tracePt t="66893" x="0" y="0"/>
        </p14:tracePtLst>
        <p14:tracePtLst>
          <p14:tracePt t="80576" x="10775950" y="4953000"/>
          <p14:tracePt t="80583" x="10763250" y="4953000"/>
          <p14:tracePt t="80624" x="10712450" y="4953000"/>
          <p14:tracePt t="80687" x="10617200" y="5022850"/>
          <p14:tracePt t="80751" x="10528300" y="5099050"/>
          <p14:tracePt t="80814" x="10496550" y="5168900"/>
          <p14:tracePt t="80842" x="10490200" y="5238750"/>
          <p14:tracePt t="80883" x="10502900" y="5340350"/>
          <p14:tracePt t="80910" x="10521950" y="5365750"/>
          <p14:tracePt t="80947" x="10566400" y="5391150"/>
          <p14:tracePt t="80974" x="10661650" y="5416550"/>
          <p14:tracePt t="81011" x="10775950" y="5416550"/>
          <p14:tracePt t="81038" x="10839450" y="5416550"/>
          <p14:tracePt t="81077" x="10877550" y="5397500"/>
          <p14:tracePt t="81105" x="10902950" y="5365750"/>
          <p14:tracePt t="81143" x="10960100" y="5295900"/>
          <p14:tracePt t="81171" x="10985500" y="5238750"/>
          <p14:tracePt t="81209" x="10991850" y="5149850"/>
          <p14:tracePt t="81236" x="10991850" y="5118100"/>
          <p14:tracePt t="81274" x="10972800" y="5073650"/>
          <p14:tracePt t="81305" x="10960100" y="5054600"/>
          <p14:tracePt t="81342" x="10934700" y="5035550"/>
          <p14:tracePt t="81344" x="10928350" y="5022850"/>
          <p14:tracePt t="81372" x="10909300" y="5010150"/>
          <p14:tracePt t="81408" x="10858500" y="4984750"/>
          <p14:tracePt t="81409" x="10845800" y="4978400"/>
          <p14:tracePt t="81436" x="10814050" y="4972050"/>
          <p14:tracePt t="81475" x="10769600" y="4972050"/>
          <p14:tracePt t="81502" x="10744200" y="4972050"/>
          <p14:tracePt t="81540" x="10693400" y="4984750"/>
          <p14:tracePt t="81569" x="10655300" y="5010150"/>
          <p14:tracePt t="81617" x="10617200" y="5054600"/>
          <p14:tracePt t="81652" x="10598150" y="5086350"/>
          <p14:tracePt t="81683" x="10591800" y="5149850"/>
          <p14:tracePt t="81721" x="10591800" y="5207000"/>
          <p14:tracePt t="81830" x="10642600" y="5340350"/>
          <p14:tracePt t="81858" x="10642600" y="5346700"/>
          <p14:tracePt t="82012" x="10655300" y="5353050"/>
          <p14:tracePt t="82013" x="10668000" y="5365750"/>
          <p14:tracePt t="82013" x="0" y="0"/>
        </p14:tracePtLst>
        <p14:tracePtLst>
          <p14:tracePt t="82533" x="10426700" y="6057900"/>
          <p14:tracePt t="82581" x="10426700" y="6051550"/>
          <p14:tracePt t="82611" x="10433050" y="6013450"/>
          <p14:tracePt t="82656" x="10471150" y="5930900"/>
          <p14:tracePt t="82657" x="10477500" y="5918200"/>
          <p14:tracePt t="82684" x="10515600" y="5880100"/>
          <p14:tracePt t="82727" x="10566400" y="5854700"/>
          <p14:tracePt t="82753" x="10591800" y="5848350"/>
          <p14:tracePt t="82786" x="10642600" y="5816600"/>
          <p14:tracePt t="82826" x="10712450" y="5765800"/>
          <p14:tracePt t="82853" x="10769600" y="5721350"/>
          <p14:tracePt t="82895" x="10814050" y="5676900"/>
          <p14:tracePt t="82921" x="10826750" y="5632450"/>
          <p14:tracePt t="82957" x="10852150" y="5556250"/>
          <p14:tracePt t="82986" x="10858500" y="5518150"/>
          <p14:tracePt t="82987" x="10858500" y="5511800"/>
          <p14:tracePt t="83022" x="10858500" y="5492750"/>
          <p14:tracePt t="83061" x="10864850" y="5435600"/>
          <p14:tracePt t="83091" x="10864850" y="5403850"/>
          <p14:tracePt t="83134" x="10871200" y="5346700"/>
          <p14:tracePt t="83169" x="10871200" y="5314950"/>
          <p14:tracePt t="83236" x="10871200" y="5289550"/>
          <p14:tracePt t="83302" x="10871200" y="5276850"/>
          <p14:tracePt t="83338" x="10871200" y="5270500"/>
          <p14:tracePt t="83458" x="10871200" y="5289550"/>
          <p14:tracePt t="83485" x="10871200" y="5340350"/>
          <p14:tracePt t="83485" x="0" y="0"/>
        </p14:tracePtLst>
        <p14:tracePtLst>
          <p14:tracePt t="83828" x="10394950" y="5994400"/>
          <p14:tracePt t="83836" x="10407650" y="5994400"/>
          <p14:tracePt t="83896" x="10541000" y="5943600"/>
          <p14:tracePt t="83898" x="10553700" y="5943600"/>
          <p14:tracePt t="83930" x="10604500" y="5911850"/>
          <p14:tracePt t="83963" x="10661650" y="5848350"/>
          <p14:tracePt t="83996" x="10706100" y="5772150"/>
          <p14:tracePt t="84060" x="10775950" y="5632450"/>
          <p14:tracePt t="84125" x="10814050" y="5486400"/>
          <p14:tracePt t="84186" x="10826750" y="5416550"/>
          <p14:tracePt t="84216" x="10826750" y="5365750"/>
          <p14:tracePt t="84252" x="10833100" y="5314950"/>
          <p14:tracePt t="84279" x="10833100" y="5251450"/>
          <p14:tracePt t="84317" x="10833100" y="5213350"/>
          <p14:tracePt t="84345" x="10833100" y="5194300"/>
          <p14:tracePt t="84380" x="10833100" y="5187950"/>
          <p14:tracePt t="84406" x="10833100" y="5181600"/>
          <p14:tracePt t="84777" x="0" y="0"/>
        </p14:tracePtLst>
        <p14:tracePtLst>
          <p14:tracePt t="86309" x="7137400" y="5194300"/>
          <p14:tracePt t="86317" x="7118350" y="5194300"/>
          <p14:tracePt t="86344" x="7054850" y="5194300"/>
          <p14:tracePt t="86383" x="6934200" y="5213350"/>
          <p14:tracePt t="86410" x="6870700" y="5226050"/>
          <p14:tracePt t="86447" x="6807200" y="5257800"/>
          <p14:tracePt t="86478" x="6794500" y="5308600"/>
          <p14:tracePt t="86522" x="6794500" y="5403850"/>
          <p14:tracePt t="86551" x="6794500" y="5448300"/>
          <p14:tracePt t="86595" x="6838950" y="5530850"/>
          <p14:tracePt t="86597" x="6851650" y="5543550"/>
          <p14:tracePt t="86626" x="6864350" y="5562600"/>
          <p14:tracePt t="86669" x="6915150" y="5581650"/>
          <p14:tracePt t="86735" x="7239000" y="5626100"/>
          <p14:tracePt t="86796" x="7366000" y="5645150"/>
          <p14:tracePt t="86798" x="7372350" y="5645150"/>
          <p14:tracePt t="86865" x="7448550" y="5575300"/>
          <p14:tracePt t="86900" x="7480300" y="5530850"/>
          <p14:tracePt t="86933" x="7480300" y="5511800"/>
          <p14:tracePt t="86965" x="7480300" y="5499100"/>
          <p14:tracePt t="87058" x="0" y="0"/>
        </p14:tracePtLst>
        <p14:tracePtLst>
          <p14:tracePt t="87657" x="11334750" y="4324350"/>
          <p14:tracePt t="87695" x="11309350" y="4305300"/>
          <p14:tracePt t="87735" x="11207750" y="4298950"/>
          <p14:tracePt t="87764" x="11150600" y="4311650"/>
          <p14:tracePt t="87802" x="11093450" y="4349750"/>
          <p14:tracePt t="87829" x="11068050" y="4381500"/>
          <p14:tracePt t="87864" x="11036300" y="4451350"/>
          <p14:tracePt t="87889" x="11017250" y="4508500"/>
          <p14:tracePt t="87925" x="11010900" y="4546600"/>
          <p14:tracePt t="87984" x="11017250" y="4603750"/>
          <p14:tracePt t="88012" x="11049000" y="4648200"/>
          <p14:tracePt t="88054" x="11118850" y="4711700"/>
          <p14:tracePt t="88056" x="11125200" y="4718050"/>
          <p14:tracePt t="88087" x="11220450" y="4743450"/>
          <p14:tracePt t="88119" x="11296650" y="4749800"/>
          <p14:tracePt t="88151" x="11423650" y="4743450"/>
          <p14:tracePt t="88178" x="11499850" y="4718050"/>
          <p14:tracePt t="88214" x="11550650" y="4673600"/>
          <p14:tracePt t="88216" x="11557000" y="4654550"/>
          <p14:tracePt t="88244" x="11576050" y="4622800"/>
          <p14:tracePt t="88280" x="11595100" y="4565650"/>
          <p14:tracePt t="88304" x="11601450" y="4508500"/>
          <p14:tracePt t="88339" x="11595100" y="4413250"/>
          <p14:tracePt t="88367" x="11582400" y="4375150"/>
          <p14:tracePt t="88403" x="11563350" y="4349750"/>
          <p14:tracePt t="88430" x="11550650" y="4330700"/>
          <p14:tracePt t="88469" x="11480800" y="4292600"/>
          <p14:tracePt t="88496" x="11430000" y="4273550"/>
          <p14:tracePt t="88534" x="11353800" y="4260850"/>
          <p14:tracePt t="88560" x="11341100" y="4260850"/>
          <p14:tracePt t="88605" x="11277600" y="4286250"/>
          <p14:tracePt t="88634" x="11195050" y="4318000"/>
          <p14:tracePt t="88678" x="11049000" y="4375150"/>
          <p14:tracePt t="88709" x="11036300" y="4381500"/>
          <p14:tracePt t="88805" x="11036300" y="4387850"/>
          <p14:tracePt t="88805" x="0" y="0"/>
        </p14:tracePtLst>
      </p14:laserTraceLst>
    </p:ext>
    <p:ext uri="{E180D4A7-C9FB-4DFB-919C-405C955672EB}">
      <p14:showEvtLst xmlns:p14="http://schemas.microsoft.com/office/powerpoint/2010/main">
        <p14:playEvt time="117" objId="277"/>
        <p14:stopEvt time="98242" objId="277"/>
      </p14:showEvt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288" name="表格 287"/>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536" name="表格 535"/>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a:ea typeface="宋体"/>
                </a:rPr>
                <a:t>shamt</a:t>
              </a:r>
              <a:endParaRPr lang="zh-CN" altLang="en-US" sz="1600" b="1" kern="0" baseline="-25000" dirty="0">
                <a:solidFill>
                  <a:sysClr val="window" lastClr="FFFFFF"/>
                </a:solidFill>
                <a:latin typeface="Calibri"/>
                <a:ea typeface="宋体"/>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a:ea typeface="宋体"/>
                </a:rPr>
                <a:t>funct</a:t>
              </a:r>
              <a:endParaRPr lang="zh-CN" altLang="en-US" sz="1600" b="1" kern="0" dirty="0">
                <a:solidFill>
                  <a:sysClr val="window" lastClr="FFFFFF"/>
                </a:solidFill>
                <a:latin typeface="Calibri"/>
                <a:ea typeface="宋体"/>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headEnd/>
                        <a:tailEnd type="triangle" w="sm" len="sm"/>
                      </a:ln>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31" name="矩形 530">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23" name="矩形 5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headEnd/>
                          <a:tailEnd type="none" w="lg" len="lg"/>
                        </a:ln>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4">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headEnd/>
                    <a:tailEnd type="triangle" w="sm" len="sm"/>
                  </a:ln>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cxnSp>
          <p:nvCxnSpPr>
            <p:cNvPr id="291" name="直接连接符 290"/>
            <p:cNvCxnSpPr/>
            <p:nvPr/>
          </p:nvCxnSpPr>
          <p:spPr>
            <a:xfrm>
              <a:off x="7545804" y="4882812"/>
              <a:ext cx="0" cy="288015"/>
            </a:xfrm>
            <a:prstGeom prst="line">
              <a:avLst/>
            </a:prstGeom>
            <a:noFill/>
            <a:ln w="57150">
              <a:solidFill>
                <a:srgbClr val="ED7D31"/>
              </a:solidFill>
              <a:round/>
              <a:headEnd/>
              <a:tailEnd type="triangle" w="sm" len="sm"/>
            </a:ln>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1"/>
    </p:custDataLst>
    <p:extLst>
      <p:ext uri="{BB962C8B-B14F-4D97-AF65-F5344CB8AC3E}">
        <p14:creationId xmlns:p14="http://schemas.microsoft.com/office/powerpoint/2010/main" val="3244421723"/>
      </p:ext>
    </p:ext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extLst>
    <p:ext uri="{3A86A75C-4F4B-4683-9AE1-C65F6400EC91}">
      <p14:laserTraceLst xmlns:p14="http://schemas.microsoft.com/office/powerpoint/2010/main">
        <p14:tracePtLst>
          <p14:tracePt t="11722" x="5353050" y="806450"/>
          <p14:tracePt t="11795" x="5359400" y="806450"/>
          <p14:tracePt t="11893" x="5365750" y="806450"/>
          <p14:tracePt t="11923" x="5372100" y="806450"/>
          <p14:tracePt t="12003" x="5384800" y="806450"/>
          <p14:tracePt t="12032" x="5397500" y="806450"/>
          <p14:tracePt t="12076" x="5429250" y="806450"/>
          <p14:tracePt t="12104" x="5441950" y="806450"/>
          <p14:tracePt t="12150" x="5473700" y="806450"/>
          <p14:tracePt t="12178" x="5486400" y="806450"/>
          <p14:tracePt t="12185" x="5492750" y="806450"/>
          <p14:tracePt t="12214" x="5499100" y="806450"/>
          <p14:tracePt t="12260" x="5511800" y="806450"/>
          <p14:tracePt t="12291" x="5524500" y="806450"/>
          <p14:tracePt t="12336" x="5556250" y="806450"/>
          <p14:tracePt t="12365" x="5568950" y="806450"/>
          <p14:tracePt t="12403" x="5581650" y="806450"/>
          <p14:tracePt t="12447" x="5632450" y="806450"/>
          <p14:tracePt t="12478" x="5695950" y="806450"/>
          <p14:tracePt t="12479" x="5708650" y="806450"/>
          <p14:tracePt t="12519" x="5772150" y="806450"/>
          <p14:tracePt t="12549" x="5778500" y="806450"/>
          <p14:tracePt t="12593" x="5784850" y="806450"/>
          <p14:tracePt t="12621" x="5797550" y="806450"/>
          <p14:tracePt t="12661" x="5822950" y="800100"/>
          <p14:tracePt t="12664" x="5835650" y="800100"/>
          <p14:tracePt t="12692" x="5873750" y="800100"/>
          <p14:tracePt t="12715" x="5911850" y="800100"/>
          <p14:tracePt t="12745" x="5943600" y="800100"/>
          <p14:tracePt t="12791" x="5949950" y="800100"/>
          <p14:tracePt t="12820" x="5962650" y="793750"/>
          <p14:tracePt t="12868" x="5988050" y="793750"/>
          <p14:tracePt t="12900" x="6007100" y="793750"/>
          <p14:tracePt t="12940" x="6026150" y="793750"/>
          <p14:tracePt t="12969" x="6032500" y="793750"/>
          <p14:tracePt t="13009" x="6038850" y="793750"/>
          <p14:tracePt t="13038" x="6057900" y="793750"/>
          <p14:tracePt t="13083" x="6102350" y="793750"/>
          <p14:tracePt t="13113" x="6121400" y="793750"/>
          <p14:tracePt t="13133" x="6146800" y="793750"/>
          <p14:tracePt t="13166" x="6184900" y="793750"/>
          <p14:tracePt t="13213" x="6210300" y="793750"/>
          <p14:tracePt t="13243" x="6242050" y="793750"/>
          <p14:tracePt t="13285" x="6292850" y="793750"/>
          <p14:tracePt t="13314" x="6343650" y="793750"/>
          <p14:tracePt t="13321" x="6356350" y="793750"/>
          <p14:tracePt t="13351" x="6413500" y="793750"/>
          <p14:tracePt t="13366" x="6445250" y="793750"/>
          <p14:tracePt t="13394" x="6477000" y="793750"/>
          <p14:tracePt t="13433" x="6502400" y="793750"/>
          <p14:tracePt t="13463" x="6546850" y="793750"/>
          <p14:tracePt t="13509" x="6648450" y="793750"/>
          <p14:tracePt t="13537" x="6692900" y="793750"/>
          <p14:tracePt t="13579" x="6743700" y="793750"/>
          <p14:tracePt t="13581" x="6756400" y="793750"/>
          <p14:tracePt t="13608" x="6769100" y="793750"/>
          <p14:tracePt t="13695" x="6800850" y="793750"/>
          <p14:tracePt t="13723" x="6832600" y="793750"/>
          <p14:tracePt t="13730" x="6838950" y="793750"/>
          <p14:tracePt t="13757" x="6851650" y="793750"/>
          <p14:tracePt t="13846" x="6858000" y="793750"/>
          <p14:tracePt t="13874" x="6877050" y="793750"/>
          <p14:tracePt t="13915" x="6934200" y="793750"/>
          <p14:tracePt t="13946" x="6978650" y="793750"/>
          <p14:tracePt t="13991" x="6997700" y="793750"/>
          <p14:tracePt t="14017" x="7029450" y="793750"/>
          <p14:tracePt t="14062" x="7099300" y="800100"/>
          <p14:tracePt t="14091" x="7143750" y="800100"/>
          <p14:tracePt t="14129" x="7169150" y="800100"/>
          <p14:tracePt t="14158" x="7181850" y="800100"/>
          <p14:tracePt t="14173" x="7200900" y="800100"/>
          <p14:tracePt t="14204" x="7245350" y="800100"/>
          <p14:tracePt t="14248" x="7302500" y="800100"/>
          <p14:tracePt t="14276" x="7372350" y="800100"/>
          <p14:tracePt t="14322" x="7410450" y="800100"/>
          <p14:tracePt t="14429" x="7423150" y="793750"/>
          <p14:tracePt t="14542" x="7442200" y="793750"/>
          <p14:tracePt t="14570" x="7448550" y="793750"/>
          <p14:tracePt t="14647" x="7473950" y="793750"/>
          <p14:tracePt t="14675" x="7556500" y="793750"/>
          <p14:tracePt t="14683" x="7575550" y="793750"/>
          <p14:tracePt t="14711" x="7581900" y="793750"/>
          <p14:tracePt t="15132" x="0" y="0"/>
        </p14:tracePtLst>
        <p14:tracePtLst>
          <p14:tracePt t="17873" x="590550" y="1816100"/>
          <p14:tracePt t="17881" x="596900" y="1816100"/>
          <p14:tracePt t="17909" x="603250" y="1816100"/>
          <p14:tracePt t="17951" x="609600" y="1816100"/>
          <p14:tracePt t="17979" x="622300" y="1816100"/>
          <p14:tracePt t="18025" x="660400" y="1816100"/>
          <p14:tracePt t="18054" x="692150" y="1816100"/>
          <p14:tracePt t="18098" x="723900" y="1816100"/>
          <p14:tracePt t="18170" x="730250" y="1816100"/>
          <p14:tracePt t="18198" x="755650" y="1816100"/>
          <p14:tracePt t="18243" x="869950" y="1809750"/>
          <p14:tracePt t="18274" x="920750" y="1809750"/>
          <p14:tracePt t="18318" x="927100" y="1809750"/>
          <p14:tracePt t="18346" x="946150" y="1809750"/>
          <p14:tracePt t="18400" x="1047750" y="1809750"/>
          <p14:tracePt t="18430" x="1117600" y="1809750"/>
          <p14:tracePt t="18475" x="1193800" y="1809750"/>
          <p14:tracePt t="18504" x="1200150" y="1809750"/>
          <p14:tracePt t="18550" x="1225550" y="1809750"/>
          <p14:tracePt t="18580" x="1263650" y="1809750"/>
          <p14:tracePt t="18586" x="1270000" y="1809750"/>
          <p14:tracePt t="18616" x="1301750" y="1809750"/>
          <p14:tracePt t="18655" x="1314450" y="1809750"/>
          <p14:tracePt t="18919" x="0" y="0"/>
        </p14:tracePtLst>
        <p14:tracePtLst>
          <p14:tracePt t="19290" x="1587500" y="1797050"/>
          <p14:tracePt t="19300" x="1593850" y="1797050"/>
          <p14:tracePt t="19329" x="1619250" y="1797050"/>
          <p14:tracePt t="19337" x="1625600" y="1797050"/>
          <p14:tracePt t="19370" x="1663700" y="1803400"/>
          <p14:tracePt t="19417" x="1689100" y="1803400"/>
          <p14:tracePt t="19449" x="1701800" y="1803400"/>
          <p14:tracePt t="19493" x="1746250" y="1803400"/>
          <p14:tracePt t="19497" x="1778000" y="1803400"/>
          <p14:tracePt t="19524" x="1828800" y="1803400"/>
          <p14:tracePt t="19564" x="1911350" y="1803400"/>
          <p14:tracePt t="19594" x="1987550" y="1803400"/>
          <p14:tracePt t="19639" x="2038350" y="1803400"/>
          <p14:tracePt t="19668" x="2051050" y="1803400"/>
          <p14:tracePt t="19714" x="2101850" y="1803400"/>
          <p14:tracePt t="19743" x="2171700" y="1797050"/>
          <p14:tracePt t="19787" x="2279650" y="1797050"/>
          <p14:tracePt t="19818" x="2343150" y="1797050"/>
          <p14:tracePt t="19825" x="2355850" y="1790700"/>
          <p14:tracePt t="19856" x="2387600" y="1790700"/>
          <p14:tracePt t="19905" x="2438400" y="1790700"/>
          <p14:tracePt t="19936" x="2470150" y="1790700"/>
          <p14:tracePt t="19982" x="2520950" y="1784350"/>
          <p14:tracePt t="20011" x="2609850" y="1784350"/>
          <p14:tracePt t="20049" x="2686050" y="1784350"/>
          <p14:tracePt t="20078" x="2743200" y="1784350"/>
          <p14:tracePt t="20129" x="2749550" y="1784350"/>
          <p14:tracePt t="20155" x="2762250" y="1784350"/>
          <p14:tracePt t="20194" x="2857500" y="1778000"/>
          <p14:tracePt t="20227" x="2927350" y="1778000"/>
          <p14:tracePt t="20272" x="2952750" y="1778000"/>
          <p14:tracePt t="20300" x="2984500" y="1778000"/>
          <p14:tracePt t="20301" x="2990850" y="1778000"/>
          <p14:tracePt t="20337" x="3073400" y="1778000"/>
          <p14:tracePt t="20384" x="3175000" y="1778000"/>
          <p14:tracePt t="20416" x="3187700" y="1778000"/>
          <p14:tracePt t="20455" x="3206750" y="1778000"/>
          <p14:tracePt t="20484" x="3232150" y="1778000"/>
          <p14:tracePt t="20527" x="3295650" y="1771650"/>
          <p14:tracePt t="20600" x="3314700" y="1765300"/>
          <p14:tracePt t="20628" x="3340100" y="1765300"/>
          <p14:tracePt t="20667" x="3365500" y="1765300"/>
          <p14:tracePt t="20742" x="3384550" y="1765300"/>
          <p14:tracePt t="20770" x="3416300" y="1765300"/>
          <p14:tracePt t="20792" x="3429000" y="1765300"/>
          <p14:tracePt t="24066" x="3441700" y="1758950"/>
          <p14:tracePt t="24092" x="3454400" y="1752600"/>
          <p14:tracePt t="24138" x="3473450" y="1739900"/>
          <p14:tracePt t="24166" x="3479800" y="1727200"/>
          <p14:tracePt t="24211" x="3492500" y="1708150"/>
          <p14:tracePt t="24239" x="3492500" y="1701800"/>
          <p14:tracePt t="24285" x="3505200" y="1682750"/>
          <p14:tracePt t="24315" x="3505200" y="1670050"/>
          <p14:tracePt t="24365" x="3505200" y="1625600"/>
          <p14:tracePt t="24397" x="3505200" y="1606550"/>
          <p14:tracePt t="24448" x="3498850" y="1574800"/>
          <p14:tracePt t="24479" x="3486150" y="1549400"/>
          <p14:tracePt t="24520" x="3467100" y="1511300"/>
          <p14:tracePt t="24550" x="3454400" y="1473200"/>
          <p14:tracePt t="24558" x="3448050" y="1466850"/>
          <p14:tracePt t="24589" x="3435350" y="1454150"/>
          <p14:tracePt t="24633" x="3429000" y="1441450"/>
          <p14:tracePt t="24661" x="3403600" y="1416050"/>
          <p14:tracePt t="24680" x="3397250" y="1409700"/>
          <p14:tracePt t="24708" x="3384550" y="1403350"/>
          <p14:tracePt t="24752" x="3378200" y="1397000"/>
          <p14:tracePt t="24779" x="3371850" y="1397000"/>
          <p14:tracePt t="24825" x="3359150" y="1397000"/>
          <p14:tracePt t="24855" x="3346450" y="1397000"/>
          <p14:tracePt t="24903" x="3333750" y="1397000"/>
          <p14:tracePt t="24933" x="3321050" y="1403350"/>
          <p14:tracePt t="24979" x="3302000" y="1441450"/>
          <p14:tracePt t="25009" x="3282950" y="1466850"/>
          <p14:tracePt t="25054" x="3270250" y="1485900"/>
          <p14:tracePt t="25055" x="3270250" y="1492250"/>
          <p14:tracePt t="25083" x="3263900" y="1504950"/>
          <p14:tracePt t="25121" x="3257550" y="1517650"/>
          <p14:tracePt t="25151" x="3251200" y="1536700"/>
          <p14:tracePt t="25153" x="3251200" y="1543050"/>
          <p14:tracePt t="25192" x="3244850" y="1574800"/>
          <p14:tracePt t="25222" x="3244850" y="1587500"/>
          <p14:tracePt t="25267" x="3244850" y="1606550"/>
          <p14:tracePt t="25295" x="3244850" y="1619250"/>
          <p14:tracePt t="25339" x="3244850" y="1657350"/>
          <p14:tracePt t="25368" x="3251200" y="1670050"/>
          <p14:tracePt t="25406" x="3257550" y="1676400"/>
          <p14:tracePt t="25435" x="3270250" y="1676400"/>
          <p14:tracePt t="25476" x="3302000" y="1682750"/>
          <p14:tracePt t="25479" x="3308350" y="1682750"/>
          <p14:tracePt t="25509" x="3352800" y="1689100"/>
          <p14:tracePt t="25550" x="3390900" y="1689100"/>
          <p14:tracePt t="25582" x="3416300" y="1689100"/>
          <p14:tracePt t="25589" x="3422650" y="1689100"/>
          <p14:tracePt t="25620" x="3441700" y="1682750"/>
          <p14:tracePt t="25665" x="3467100" y="1670050"/>
          <p14:tracePt t="25668" x="3473450" y="1663700"/>
          <p14:tracePt t="25696" x="3479800" y="1651000"/>
          <p14:tracePt t="25737" x="3486150" y="1638300"/>
          <p14:tracePt t="25765" x="3486150" y="1625600"/>
          <p14:tracePt t="25807" x="3492500" y="1600200"/>
          <p14:tracePt t="25838" x="3492500" y="1581150"/>
          <p14:tracePt t="25884" x="3492500" y="1555750"/>
          <p14:tracePt t="25886" x="3492500" y="1549400"/>
          <p14:tracePt t="25916" x="3486150" y="1524000"/>
          <p14:tracePt t="25962" x="3479800" y="1485900"/>
          <p14:tracePt t="25990" x="3467100" y="1460500"/>
          <p14:tracePt t="26034" x="3460750" y="1428750"/>
          <p14:tracePt t="26063" x="3454400" y="1416050"/>
          <p14:tracePt t="26105" x="3441700" y="1409700"/>
          <p14:tracePt t="26132" x="3435350" y="1403350"/>
          <p14:tracePt t="26138" x="3429000" y="1403350"/>
          <p14:tracePt t="26166" x="3416300" y="1390650"/>
          <p14:tracePt t="26213" x="3397250" y="1384300"/>
          <p14:tracePt t="26245" x="3390900" y="1377950"/>
          <p14:tracePt t="26289" x="3365500" y="1377950"/>
          <p14:tracePt t="26315" x="3352800" y="1377950"/>
          <p14:tracePt t="26332" x="3340100" y="1377950"/>
          <p14:tracePt t="26359" x="3327400" y="1390650"/>
          <p14:tracePt t="26400" x="3302000" y="1409700"/>
          <p14:tracePt t="26428" x="3289300" y="1416050"/>
          <p14:tracePt t="26473" x="3270250" y="1441450"/>
          <p14:tracePt t="26501" x="3270250" y="1454150"/>
          <p14:tracePt t="26541" x="3263900" y="1473200"/>
          <p14:tracePt t="26572" x="3257550" y="1485900"/>
          <p14:tracePt t="26613" x="3251200" y="1504950"/>
          <p14:tracePt t="26643" x="3251200" y="1530350"/>
          <p14:tracePt t="26689" x="3251200" y="1562100"/>
          <p14:tracePt t="26692" x="3251200" y="1568450"/>
          <p14:tracePt t="26720" x="3251200" y="1587500"/>
          <p14:tracePt t="26765" x="3263900" y="1606550"/>
          <p14:tracePt t="26797" x="3276600" y="1625600"/>
          <p14:tracePt t="26843" x="3276600" y="1631950"/>
          <p14:tracePt t="27002" x="0" y="0"/>
        </p14:tracePtLst>
        <p14:tracePtLst>
          <p14:tracePt t="27697" x="4540250" y="1682750"/>
          <p14:tracePt t="27855" x="4552950" y="1682750"/>
          <p14:tracePt t="27888" x="4565650" y="1682750"/>
          <p14:tracePt t="27938" x="4597400" y="1682750"/>
          <p14:tracePt t="27940" x="4610100" y="1689100"/>
          <p14:tracePt t="27970" x="4635500" y="1689100"/>
          <p14:tracePt t="27984" x="4660900" y="1689100"/>
          <p14:tracePt t="28013" x="4711700" y="1689100"/>
          <p14:tracePt t="28059" x="4768850" y="1689100"/>
          <p14:tracePt t="28087" x="4787900" y="1689100"/>
          <p14:tracePt t="28125" x="4813300" y="1689100"/>
          <p14:tracePt t="28156" x="4838700" y="1689100"/>
          <p14:tracePt t="28200" x="4876800" y="1689100"/>
          <p14:tracePt t="28229" x="4883150" y="1689100"/>
          <p14:tracePt t="28272" x="4895850" y="1689100"/>
          <p14:tracePt t="28300" x="4914900" y="1689100"/>
          <p14:tracePt t="28318" x="4959350" y="1689100"/>
          <p14:tracePt t="28348" x="4997450" y="1689100"/>
          <p14:tracePt t="28355" x="5022850" y="1689100"/>
          <p14:tracePt t="28383" x="5054600" y="1689100"/>
          <p14:tracePt t="28516" x="5073650" y="1689100"/>
          <p14:tracePt t="28546" x="5105400" y="1689100"/>
          <p14:tracePt t="28592" x="5137150" y="1682750"/>
          <p14:tracePt t="28666" x="5156200" y="1682750"/>
          <p14:tracePt t="28697" x="5168900" y="1676400"/>
          <p14:tracePt t="28742" x="5213350" y="1663700"/>
          <p14:tracePt t="28770" x="5257800" y="1663700"/>
          <p14:tracePt t="28805" x="5270500" y="1663700"/>
          <p14:tracePt t="28999" x="5194300" y="1663700"/>
          <p14:tracePt t="29030" x="5073650" y="1670050"/>
          <p14:tracePt t="29069" x="4895850" y="1670050"/>
          <p14:tracePt t="29096" x="4851400" y="1670050"/>
          <p14:tracePt t="29104" x="4845050" y="1670050"/>
          <p14:tracePt t="29130" x="4838700" y="1670050"/>
          <p14:tracePt t="29174" x="4819650" y="1676400"/>
          <p14:tracePt t="29204" x="4775200" y="1682750"/>
          <p14:tracePt t="29243" x="4724400" y="1689100"/>
          <p14:tracePt t="29274" x="4699000" y="1689100"/>
          <p14:tracePt t="29593" x="4711700" y="1695450"/>
          <p14:tracePt t="29661" x="4826000" y="1695450"/>
          <p14:tracePt t="29690" x="4870450" y="1695450"/>
          <p14:tracePt t="29732" x="4908550" y="1695450"/>
          <p14:tracePt t="29762" x="4921250" y="1695450"/>
          <p14:tracePt t="29807" x="4959350" y="1695450"/>
          <p14:tracePt t="29834" x="4978400" y="1695450"/>
          <p14:tracePt t="29878" x="4997450" y="1689100"/>
          <p14:tracePt t="29908" x="5035550" y="1689100"/>
          <p14:tracePt t="29948" x="5105400" y="1689100"/>
          <p14:tracePt t="29979" x="5118100" y="1689100"/>
          <p14:tracePt t="30108" x="5124450" y="1689100"/>
          <p14:tracePt t="30135" x="5130800" y="1689100"/>
          <p14:tracePt t="30179" x="5143500" y="1689100"/>
          <p14:tracePt t="30421" x="5137150" y="1689100"/>
          <p14:tracePt t="30423" x="5118100" y="1689100"/>
          <p14:tracePt t="30450" x="5067300" y="1689100"/>
          <p14:tracePt t="30495" x="4940300" y="1689100"/>
          <p14:tracePt t="30524" x="4914900" y="1695450"/>
          <p14:tracePt t="30568" x="4902200" y="1695450"/>
          <p14:tracePt t="30598" x="4876800" y="1695450"/>
          <p14:tracePt t="30644" x="4813300" y="1695450"/>
          <p14:tracePt t="30646" x="4787900" y="1695450"/>
          <p14:tracePt t="30673" x="4743450" y="1695450"/>
          <p14:tracePt t="30687" x="4724400" y="1695450"/>
          <p14:tracePt t="30714" x="4711700" y="1701800"/>
          <p14:tracePt t="31064" x="4743450" y="1701800"/>
          <p14:tracePt t="31066" x="4756150" y="1701800"/>
          <p14:tracePt t="31097" x="4806950" y="1701800"/>
          <p14:tracePt t="31099" x="4826000" y="1701800"/>
          <p14:tracePt t="31144" x="4883150" y="1701800"/>
          <p14:tracePt t="31146" x="4895850" y="1701800"/>
          <p14:tracePt t="31171" x="4921250" y="1701800"/>
          <p14:tracePt t="31212" x="4972050" y="1701800"/>
          <p14:tracePt t="31243" x="5003800" y="1701800"/>
          <p14:tracePt t="31288" x="5080000" y="1701800"/>
          <p14:tracePt t="31317" x="5130800" y="1701800"/>
          <p14:tracePt t="31357" x="5156200" y="1701800"/>
          <p14:tracePt t="31965" x="5156200" y="1695450"/>
          <p14:tracePt t="31993" x="5143500" y="1695450"/>
          <p14:tracePt t="32038" x="5118100" y="1695450"/>
          <p14:tracePt t="32040" x="5111750" y="1695450"/>
          <p14:tracePt t="32068" x="5080000" y="1695450"/>
          <p14:tracePt t="32075" x="5060950" y="1695450"/>
          <p14:tracePt t="32103" x="5022850" y="1695450"/>
          <p14:tracePt t="32147" x="4933950" y="1689100"/>
          <p14:tracePt t="32174" x="4895850" y="1689100"/>
          <p14:tracePt t="32214" x="4857750" y="1689100"/>
          <p14:tracePt t="32246" x="4838700" y="1689100"/>
          <p14:tracePt t="32291" x="4813300" y="1689100"/>
          <p14:tracePt t="32319" x="4800600" y="1689100"/>
          <p14:tracePt t="32360" x="4762500" y="1689100"/>
          <p14:tracePt t="32362" x="4756150" y="1695450"/>
          <p14:tracePt t="32391" x="4724400" y="1695450"/>
          <p14:tracePt t="32406" x="4718050" y="1695450"/>
          <p14:tracePt t="32435" x="4699000" y="1701800"/>
          <p14:tracePt t="32753" x="4743450" y="1701800"/>
          <p14:tracePt t="32782" x="4794250" y="1701800"/>
          <p14:tracePt t="32791" x="4806950" y="1701800"/>
          <p14:tracePt t="32819" x="4838700" y="1701800"/>
          <p14:tracePt t="32840" x="4851400" y="1701800"/>
          <p14:tracePt t="32871" x="4864100" y="1701800"/>
          <p14:tracePt t="32919" x="4902200" y="1701800"/>
          <p14:tracePt t="32950" x="4940300" y="1701800"/>
          <p14:tracePt t="32995" x="5016500" y="1701800"/>
          <p14:tracePt t="33026" x="5041900" y="1701800"/>
          <p14:tracePt t="33064" x="5067300" y="1701800"/>
          <p14:tracePt t="33094" x="5073650" y="1701800"/>
          <p14:tracePt t="33133" x="5105400" y="1701800"/>
          <p14:tracePt t="33163" x="5130800" y="1701800"/>
          <p14:tracePt t="33176" x="5143500" y="1701800"/>
          <p14:tracePt t="33203" x="5168900" y="1701800"/>
          <p14:tracePt t="33246" x="5219700" y="1701800"/>
          <p14:tracePt t="33248" x="5219700" y="1695450"/>
          <p14:tracePt t="33276" x="5232400" y="1695450"/>
          <p14:tracePt t="34366" x="5226050" y="1695450"/>
          <p14:tracePt t="34395" x="5213350" y="1695450"/>
          <p14:tracePt t="34441" x="5143500" y="1695450"/>
          <p14:tracePt t="34442" x="5130800" y="1695450"/>
          <p14:tracePt t="34470" x="5067300" y="1695450"/>
          <p14:tracePt t="34492" x="5022850" y="1695450"/>
          <p14:tracePt t="34520" x="4997450" y="1695450"/>
          <p14:tracePt t="34562" x="4959350" y="1695450"/>
          <p14:tracePt t="34592" x="4933950" y="1695450"/>
          <p14:tracePt t="34637" x="4826000" y="1695450"/>
          <p14:tracePt t="34668" x="4768850" y="1695450"/>
          <p14:tracePt t="34713" x="4743450" y="1695450"/>
          <p14:tracePt t="38615" x="4775200" y="1695450"/>
          <p14:tracePt t="38642" x="4826000" y="1695450"/>
          <p14:tracePt t="38680" x="4927600" y="1695450"/>
          <p14:tracePt t="38681" x="4972050" y="1695450"/>
          <p14:tracePt t="38714" x="5092700" y="1695450"/>
          <p14:tracePt t="38760" x="5137150" y="1695450"/>
          <p14:tracePt t="39156" x="0" y="0"/>
        </p14:tracePtLst>
        <p14:tracePtLst>
          <p14:tracePt t="40400" x="3879850" y="1739900"/>
          <p14:tracePt t="40611" x="3956050" y="1746250"/>
          <p14:tracePt t="40613" x="3975100" y="1746250"/>
          <p14:tracePt t="40639" x="4064000" y="1746250"/>
          <p14:tracePt t="40687" x="4191000" y="1746250"/>
          <p14:tracePt t="40716" x="4216400" y="1746250"/>
          <p14:tracePt t="40762" x="4260850" y="1746250"/>
          <p14:tracePt t="40792" x="4324350" y="1720850"/>
          <p14:tracePt t="40838" x="4394200" y="1689100"/>
          <p14:tracePt t="40867" x="4406900" y="1676400"/>
          <p14:tracePt t="40873" x="4413250" y="1670050"/>
          <p14:tracePt t="40904" x="4425950" y="1631950"/>
          <p14:tracePt t="40951" x="4445000" y="1581150"/>
          <p14:tracePt t="40980" x="4445000" y="1555750"/>
          <p14:tracePt t="41026" x="4445000" y="1524000"/>
          <p14:tracePt t="41054" x="4445000" y="1498600"/>
          <p14:tracePt t="41094" x="4432300" y="1435100"/>
          <p14:tracePt t="41123" x="4406900" y="1390650"/>
          <p14:tracePt t="41167" x="4375150" y="1346200"/>
          <p14:tracePt t="41193" x="4349750" y="1327150"/>
          <p14:tracePt t="41240" x="4286250" y="1289050"/>
          <p14:tracePt t="41266" x="4248150" y="1276350"/>
          <p14:tracePt t="41312" x="4184650" y="1257300"/>
          <p14:tracePt t="41341" x="4146550" y="1250950"/>
          <p14:tracePt t="41381" x="4095750" y="1250950"/>
          <p14:tracePt t="41410" x="4044950" y="1257300"/>
          <p14:tracePt t="41445" x="3994150" y="1295400"/>
          <p14:tracePt t="41492" x="3924300" y="1346200"/>
          <p14:tracePt t="41519" x="3911600" y="1365250"/>
          <p14:tracePt t="41567" x="3892550" y="1397000"/>
          <p14:tracePt t="41595" x="3886200" y="1422400"/>
          <p14:tracePt t="41633" x="3860800" y="1479550"/>
          <p14:tracePt t="41637" x="3860800" y="1492250"/>
          <p14:tracePt t="41665" x="3848100" y="1524000"/>
          <p14:tracePt t="41710" x="3848100" y="1581150"/>
          <p14:tracePt t="41738" x="3848100" y="1600200"/>
          <p14:tracePt t="41779" x="3860800" y="1644650"/>
          <p14:tracePt t="41781" x="3867150" y="1657350"/>
          <p14:tracePt t="41812" x="3879850" y="1676400"/>
          <p14:tracePt t="41813" x="3879850" y="1682750"/>
          <p14:tracePt t="41860" x="3905250" y="1708150"/>
          <p14:tracePt t="41893" x="3930650" y="1727200"/>
          <p14:tracePt t="41900" x="3943350" y="1733550"/>
          <p14:tracePt t="41928" x="3994150" y="1758950"/>
          <p14:tracePt t="41952" x="4057650" y="1778000"/>
          <p14:tracePt t="41981" x="4102100" y="1784350"/>
          <p14:tracePt t="41985" x="4114800" y="1784350"/>
          <p14:tracePt t="42024" x="4197350" y="1790700"/>
          <p14:tracePt t="42052" x="4248150" y="1790700"/>
          <p14:tracePt t="42090" x="4324350" y="1790700"/>
          <p14:tracePt t="42120" x="4375150" y="1778000"/>
          <p14:tracePt t="42166" x="4425950" y="1765300"/>
          <p14:tracePt t="42169" x="4438650" y="1752600"/>
          <p14:tracePt t="42197" x="4457700" y="1733550"/>
          <p14:tracePt t="42236" x="4489450" y="1663700"/>
          <p14:tracePt t="42265" x="4508500" y="1600200"/>
          <p14:tracePt t="42305" x="4508500" y="1549400"/>
          <p14:tracePt t="42336" x="4508500" y="1524000"/>
          <p14:tracePt t="42381" x="4502150" y="1473200"/>
          <p14:tracePt t="42408" x="4489450" y="1441450"/>
          <p14:tracePt t="42447" x="4457700" y="1403350"/>
          <p14:tracePt t="42478" x="4438650" y="1371600"/>
          <p14:tracePt t="42517" x="4413250" y="1352550"/>
          <p14:tracePt t="42545" x="4394200" y="1339850"/>
          <p14:tracePt t="42548" x="4387850" y="1339850"/>
          <p14:tracePt t="42556" x="4381500" y="1339850"/>
          <p14:tracePt t="42583" x="4343400" y="1327150"/>
          <p14:tracePt t="42590" x="4324350" y="1327150"/>
          <p14:tracePt t="42621" x="4273550" y="1320800"/>
          <p14:tracePt t="42666" x="4197350" y="1320800"/>
          <p14:tracePt t="42697" x="4159250" y="1314450"/>
          <p14:tracePt t="42745" x="4108450" y="1320800"/>
          <p14:tracePt t="42775" x="4051300" y="1346200"/>
          <p14:tracePt t="42813" x="3962400" y="1384300"/>
          <p14:tracePt t="42845" x="3930650" y="1403350"/>
          <p14:tracePt t="42891" x="3898900" y="1428750"/>
          <p14:tracePt t="42893" x="3892550" y="1441450"/>
          <p14:tracePt t="42920" x="3879850" y="1454150"/>
          <p14:tracePt t="42967" x="3854450" y="1492250"/>
          <p14:tracePt t="42996" x="3848100" y="1517650"/>
          <p14:tracePt t="43040" x="3835400" y="1555750"/>
          <p14:tracePt t="43067" x="3835400" y="1568450"/>
          <p14:tracePt t="43073" x="3835400" y="1574800"/>
          <p14:tracePt t="43100" x="3835400" y="1600200"/>
          <p14:tracePt t="43141" x="3841750" y="1631950"/>
          <p14:tracePt t="43143" x="3841750" y="1638300"/>
          <p14:tracePt t="43175" x="3867150" y="1682750"/>
          <p14:tracePt t="43223" x="3886200" y="1701800"/>
          <p14:tracePt t="43225" x="3886200" y="1714500"/>
          <p14:tracePt t="43253" x="3905250" y="1720850"/>
          <p14:tracePt t="43292" x="3956050" y="1752600"/>
          <p14:tracePt t="43323" x="4032250" y="1771650"/>
          <p14:tracePt t="43367" x="4133850" y="1778000"/>
          <p14:tracePt t="43394" x="4229100" y="1778000"/>
          <p14:tracePt t="43433" x="4343400" y="1765300"/>
          <p14:tracePt t="43465" x="4387850" y="1746250"/>
          <p14:tracePt t="43511" x="4413250" y="1708150"/>
          <p14:tracePt t="43514" x="4419600" y="1701800"/>
          <p14:tracePt t="43542" x="4432300" y="1651000"/>
          <p14:tracePt t="43586" x="4457700" y="1587500"/>
          <p14:tracePt t="43587" x="4457700" y="1581150"/>
          <p14:tracePt t="43616" x="4457700" y="1562100"/>
          <p14:tracePt t="43623" x="4457700" y="1543050"/>
          <p14:tracePt t="43651" x="4457700" y="1524000"/>
          <p14:tracePt t="43689" x="4445000" y="1492250"/>
          <p14:tracePt t="43691" x="4432300" y="1485900"/>
          <p14:tracePt t="43718" x="4419600" y="1466850"/>
          <p14:tracePt t="43728" x="4413250" y="1460500"/>
          <p14:tracePt t="43757" x="4387850" y="1441450"/>
          <p14:tracePt t="43765" x="4375150" y="1435100"/>
          <p14:tracePt t="43793" x="4362450" y="1422400"/>
          <p14:tracePt t="43837" x="4330700" y="1403350"/>
          <p14:tracePt t="43866" x="4305300" y="1397000"/>
          <p14:tracePt t="43874" x="4292600" y="1397000"/>
          <p14:tracePt t="43903" x="4254500" y="1390650"/>
          <p14:tracePt t="43950" x="4197350" y="1390650"/>
          <p14:tracePt t="43980" x="4159250" y="1390650"/>
          <p14:tracePt t="43981" x="4152900" y="1390650"/>
          <p14:tracePt t="44018" x="4127500" y="1390650"/>
          <p14:tracePt t="44046" x="4095750" y="1397000"/>
          <p14:tracePt t="44086" x="4057650" y="1397000"/>
          <p14:tracePt t="44114" x="4019550" y="1409700"/>
          <p14:tracePt t="44121" x="4006850" y="1409700"/>
          <p14:tracePt t="44146" x="3981450" y="1422400"/>
          <p14:tracePt t="44155" x="3968750" y="1428750"/>
          <p14:tracePt t="44183" x="3905250" y="1447800"/>
          <p14:tracePt t="44229" x="3873500" y="1454150"/>
          <p14:tracePt t="44231" x="3867150" y="1454150"/>
          <p14:tracePt t="44257" x="3860800" y="1460500"/>
          <p14:tracePt t="44265" x="3854450" y="1466850"/>
          <p14:tracePt t="44292" x="3848100" y="1473200"/>
          <p14:tracePt t="44332" x="3829050" y="1485900"/>
          <p14:tracePt t="44359" x="3810000" y="1498600"/>
          <p14:tracePt t="44406" x="3810000" y="1504950"/>
          <p14:tracePt t="44434" x="3803650" y="1517650"/>
          <p14:tracePt t="44479" x="3797300" y="1530350"/>
          <p14:tracePt t="44505" x="3797300" y="1536700"/>
          <p14:tracePt t="44544" x="3797300" y="1543050"/>
          <p14:tracePt t="44573" x="3797300" y="1549400"/>
          <p14:tracePt t="44618" x="3797300" y="1555750"/>
          <p14:tracePt t="44645" x="3797300" y="1562100"/>
          <p14:tracePt t="44683" x="3797300" y="1568450"/>
          <p14:tracePt t="44713" x="3797300" y="1574800"/>
          <p14:tracePt t="44758" x="3797300" y="1587500"/>
          <p14:tracePt t="44784" x="3797300" y="1593850"/>
          <p14:tracePt t="44828" x="3797300" y="1600200"/>
          <p14:tracePt t="44857" x="3797300" y="1612900"/>
          <p14:tracePt t="44897" x="3803650" y="1619250"/>
          <p14:tracePt t="44928" x="3803650" y="1625600"/>
          <p14:tracePt t="45103" x="0" y="0"/>
        </p14:tracePtLst>
        <p14:tracePtLst>
          <p14:tracePt t="48558" x="1257300" y="3263900"/>
          <p14:tracePt t="48750" x="1454150" y="3263900"/>
          <p14:tracePt t="48779" x="1631950" y="3263900"/>
          <p14:tracePt t="48826" x="1841500" y="3263900"/>
          <p14:tracePt t="48856" x="1892300" y="3270250"/>
          <p14:tracePt t="48902" x="1936750" y="3270250"/>
          <p14:tracePt t="48904" x="1949450" y="3270250"/>
          <p14:tracePt t="48933" x="2000250" y="3270250"/>
          <p14:tracePt t="48984" x="2178050" y="3276600"/>
          <p14:tracePt t="49014" x="2247900" y="3276600"/>
          <p14:tracePt t="49015" x="2260600" y="3276600"/>
          <p14:tracePt t="49054" x="2349500" y="3276600"/>
          <p14:tracePt t="49056" x="2368550" y="3276600"/>
          <p14:tracePt t="49084" x="2387600" y="3276600"/>
          <p14:tracePt t="49128" x="2406650" y="3270250"/>
          <p14:tracePt t="49157" x="2438400" y="3270250"/>
          <p14:tracePt t="49198" x="2533650" y="3270250"/>
          <p14:tracePt t="49230" x="2603500" y="3270250"/>
          <p14:tracePt t="49271" x="2647950" y="3270250"/>
          <p14:tracePt t="49306" x="2679700" y="3270250"/>
          <p14:tracePt t="49344" x="2724150" y="3263900"/>
          <p14:tracePt t="49372" x="2781300" y="3251200"/>
          <p14:tracePt t="49412" x="2844800" y="3251200"/>
          <p14:tracePt t="49440" x="2876550" y="3251200"/>
          <p14:tracePt t="49477" x="2908300" y="3251200"/>
          <p14:tracePt t="49505" x="2927350" y="3251200"/>
          <p14:tracePt t="49544" x="2984500" y="3251200"/>
          <p14:tracePt t="49573" x="3016250" y="3244850"/>
          <p14:tracePt t="49620" x="3028950" y="3244850"/>
          <p14:tracePt t="49739" x="3035300" y="3244850"/>
          <p14:tracePt t="50360" x="3028950" y="3244850"/>
          <p14:tracePt t="50362" x="3022600" y="3244850"/>
          <p14:tracePt t="50388" x="2984500" y="3244850"/>
          <p14:tracePt t="50434" x="2908300" y="3244850"/>
          <p14:tracePt t="50463" x="2882900" y="3244850"/>
          <p14:tracePt t="50509" x="2863850" y="3244850"/>
          <p14:tracePt t="50536" x="2851150" y="3244850"/>
          <p14:tracePt t="50544" x="2844800" y="3244850"/>
          <p14:tracePt t="50574" x="2806700" y="3244850"/>
          <p14:tracePt t="50620" x="2724150" y="3251200"/>
          <p14:tracePt t="50653" x="2717800" y="3251200"/>
          <p14:tracePt t="50919" x="2749550" y="3251200"/>
          <p14:tracePt t="50948" x="2774950" y="3251200"/>
          <p14:tracePt t="50994" x="2813050" y="3251200"/>
          <p14:tracePt t="51295" x="0" y="0"/>
        </p14:tracePtLst>
        <p14:tracePtLst>
          <p14:tracePt t="51805" x="3575050" y="3219450"/>
          <p14:tracePt t="51931" x="3613150" y="3219450"/>
          <p14:tracePt t="51960" x="3689350" y="3219450"/>
          <p14:tracePt t="51971" x="3714750" y="3219450"/>
          <p14:tracePt t="51998" x="3784600" y="3219450"/>
          <p14:tracePt t="51999" x="3803650" y="3219450"/>
          <p14:tracePt t="52038" x="3879850" y="3219450"/>
          <p14:tracePt t="52068" x="3911600" y="3219450"/>
          <p14:tracePt t="52105" x="3987800" y="3219450"/>
          <p14:tracePt t="52137" x="4051300" y="3213100"/>
          <p14:tracePt t="52183" x="4133850" y="3206750"/>
          <p14:tracePt t="52216" x="4191000" y="3200400"/>
          <p14:tracePt t="52264" x="4292600" y="3194050"/>
          <p14:tracePt t="52292" x="4343400" y="3194050"/>
          <p14:tracePt t="52332" x="4381500" y="3187700"/>
          <p14:tracePt t="52360" x="4400550" y="3181350"/>
          <p14:tracePt t="52400" x="4432300" y="3175000"/>
          <p14:tracePt t="52429" x="4445000" y="3175000"/>
          <p14:tracePt t="52474" x="4451350" y="3175000"/>
          <p14:tracePt t="52722" x="4438650" y="3162300"/>
          <p14:tracePt t="52749" x="4394200" y="3162300"/>
          <p14:tracePt t="52795" x="4318000" y="3162300"/>
          <p14:tracePt t="52824" x="4305300" y="3162300"/>
          <p14:tracePt t="52918" x="4298950" y="3162300"/>
          <p14:tracePt t="52947" x="4273550" y="3162300"/>
          <p14:tracePt t="52990" x="4229100" y="3162300"/>
          <p14:tracePt t="53021" x="4184650" y="3162300"/>
          <p14:tracePt t="53069" x="4133850" y="3162300"/>
          <p14:tracePt t="53100" x="4095750" y="3162300"/>
          <p14:tracePt t="53107" x="4089400" y="3162300"/>
          <p14:tracePt t="53137" x="4019550" y="3168650"/>
          <p14:tracePt t="53182" x="3905250" y="3175000"/>
          <p14:tracePt t="53210" x="3873500" y="3175000"/>
          <p14:tracePt t="53219" x="3860800" y="3175000"/>
          <p14:tracePt t="53247" x="3854450" y="3175000"/>
          <p14:tracePt t="53291" x="3848100" y="3175000"/>
          <p14:tracePt t="53530" x="0" y="0"/>
        </p14:tracePtLst>
        <p14:tracePtLst>
          <p14:tracePt t="58857" x="1536700" y="5181600"/>
          <p14:tracePt t="58892" x="1549400" y="5187950"/>
          <p14:tracePt t="58934" x="1581150" y="5194300"/>
          <p14:tracePt t="58967" x="1625600" y="5200650"/>
          <p14:tracePt t="59017" x="1689100" y="5207000"/>
          <p14:tracePt t="59046" x="1727200" y="5213350"/>
          <p14:tracePt t="59095" x="1866900" y="5213350"/>
          <p14:tracePt t="59124" x="1924050" y="5213350"/>
          <p14:tracePt t="59172" x="2019300" y="5213350"/>
          <p14:tracePt t="59174" x="2025650" y="5213350"/>
          <p14:tracePt t="59201" x="2089150" y="5213350"/>
          <p14:tracePt t="59248" x="2273300" y="5187950"/>
          <p14:tracePt t="59277" x="2330450" y="5175250"/>
          <p14:tracePt t="59279" x="2355850" y="5168900"/>
          <p14:tracePt t="59319" x="2387600" y="5162550"/>
          <p14:tracePt t="59321" x="2387600" y="5156200"/>
          <p14:tracePt t="59350" x="2413000" y="5143500"/>
          <p14:tracePt t="59357" x="2425700" y="5137150"/>
          <p14:tracePt t="59386" x="2457450" y="5111750"/>
          <p14:tracePt t="59433" x="2514600" y="5041900"/>
          <p14:tracePt t="59461" x="2527300" y="5016500"/>
          <p14:tracePt t="59500" x="2533650" y="4991100"/>
          <p14:tracePt t="59529" x="2540000" y="4972050"/>
          <p14:tracePt t="59568" x="2540000" y="4914900"/>
          <p14:tracePt t="59570" x="2540000" y="4902200"/>
          <p14:tracePt t="59598" x="2540000" y="4876800"/>
          <p14:tracePt t="59606" x="2540000" y="4870450"/>
          <p14:tracePt t="59633" x="2540000" y="4851400"/>
          <p14:tracePt t="59679" x="2482850" y="4826000"/>
          <p14:tracePt t="59707" x="2330450" y="4800600"/>
          <p14:tracePt t="59716" x="2311400" y="4800600"/>
          <p14:tracePt t="59744" x="2197100" y="4794250"/>
          <p14:tracePt t="59751" x="2178050" y="4794250"/>
          <p14:tracePt t="59780" x="2063750" y="4794250"/>
          <p14:tracePt t="59819" x="1968500" y="4794250"/>
          <p14:tracePt t="59849" x="1917700" y="4806950"/>
          <p14:tracePt t="59856" x="1898650" y="4806950"/>
          <p14:tracePt t="59889" x="1835150" y="4819650"/>
          <p14:tracePt t="59939" x="1758950" y="4826000"/>
          <p14:tracePt t="59940" x="1746250" y="4826000"/>
          <p14:tracePt t="59975" x="1714500" y="4838700"/>
          <p14:tracePt t="59983" x="1708150" y="4838700"/>
          <p14:tracePt t="60011" x="1701800" y="4845050"/>
          <p14:tracePt t="60048" x="1682750" y="4870450"/>
          <p14:tracePt t="60077" x="1663700" y="4883150"/>
          <p14:tracePt t="60115" x="1657350" y="4895850"/>
          <p14:tracePt t="60144" x="1651000" y="4921250"/>
          <p14:tracePt t="60182" x="1651000" y="4965700"/>
          <p14:tracePt t="60215" x="1651000" y="4984750"/>
          <p14:tracePt t="60262" x="1651000" y="5016500"/>
          <p14:tracePt t="60292" x="1657350" y="5035550"/>
          <p14:tracePt t="60342" x="1701800" y="5073650"/>
          <p14:tracePt t="60374" x="1758950" y="5105400"/>
          <p14:tracePt t="60416" x="1847850" y="5130800"/>
          <p14:tracePt t="60448" x="1962150" y="5143500"/>
          <p14:tracePt t="60488" x="2114550" y="5162550"/>
          <p14:tracePt t="60520" x="2159000" y="5162550"/>
          <p14:tracePt t="60566" x="2260600" y="5162550"/>
          <p14:tracePt t="60595" x="2438400" y="5149850"/>
          <p14:tracePt t="60638" x="2540000" y="5143500"/>
          <p14:tracePt t="60639" x="2546350" y="5143500"/>
          <p14:tracePt t="60667" x="2546350" y="5137150"/>
          <p14:tracePt t="60713" x="2552700" y="5118100"/>
          <p14:tracePt t="60714" x="2552700" y="5111750"/>
          <p14:tracePt t="60949" x="0" y="0"/>
        </p14:tracePtLst>
        <p14:tracePtLst>
          <p14:tracePt t="72619" x="10337800" y="6083300"/>
          <p14:tracePt t="72667" x="10356850" y="6057900"/>
          <p14:tracePt t="72695" x="10375900" y="6013450"/>
          <p14:tracePt t="72736" x="10375900" y="5861050"/>
          <p14:tracePt t="72766" x="10356850" y="5791200"/>
          <p14:tracePt t="72809" x="10344150" y="5727700"/>
          <p14:tracePt t="72837" x="10337800" y="5695950"/>
          <p14:tracePt t="72876" x="10325100" y="5594350"/>
          <p14:tracePt t="72908" x="10318750" y="5518150"/>
          <p14:tracePt t="72917" x="10318750" y="5492750"/>
          <p14:tracePt t="72945" x="10312400" y="5435600"/>
          <p14:tracePt t="72947" x="10312400" y="5403850"/>
          <p14:tracePt t="72991" x="10280650" y="5264150"/>
          <p14:tracePt t="73020" x="10261600" y="5181600"/>
          <p14:tracePt t="73060" x="10242550" y="5099050"/>
          <p14:tracePt t="73088" x="10223500" y="5016500"/>
          <p14:tracePt t="73095" x="10223500" y="5010150"/>
          <p14:tracePt t="73122" x="10204450" y="4965700"/>
          <p14:tracePt t="73163" x="10179050" y="4927600"/>
          <p14:tracePt t="73193" x="10134600" y="4902200"/>
          <p14:tracePt t="73207" x="10109200" y="4889500"/>
          <p14:tracePt t="73235" x="10039350" y="4857750"/>
          <p14:tracePt t="73275" x="9956800" y="4813300"/>
          <p14:tracePt t="73302" x="9899650" y="4794250"/>
          <p14:tracePt t="73343" x="9779000" y="4762500"/>
          <p14:tracePt t="73372" x="9734550" y="4749800"/>
          <p14:tracePt t="73417" x="9702800" y="4743450"/>
          <p14:tracePt t="73447" x="9671050" y="4737100"/>
          <p14:tracePt t="73494" x="9556750" y="4724400"/>
          <p14:tracePt t="73522" x="9486900" y="4718050"/>
          <p14:tracePt t="73530" x="9455150" y="4718050"/>
          <p14:tracePt t="73559" x="9283700" y="4718050"/>
          <p14:tracePt t="73605" x="9150350" y="4711700"/>
          <p14:tracePt t="73634" x="9086850" y="4699000"/>
          <p14:tracePt t="73673" x="9061450" y="4692650"/>
          <p14:tracePt t="73704" x="9036050" y="4686300"/>
          <p14:tracePt t="73749" x="8940800" y="4660900"/>
          <p14:tracePt t="73750" x="8890000" y="4654550"/>
          <p14:tracePt t="73779" x="8807450" y="4635500"/>
          <p14:tracePt t="73825" x="8578850" y="4578350"/>
          <p14:tracePt t="73855" x="8489950" y="4565650"/>
          <p14:tracePt t="73896" x="8382000" y="4533900"/>
          <p14:tracePt t="74133" x="0" y="0"/>
        </p14:tracePtLst>
        <p14:tracePtLst>
          <p14:tracePt t="76688" x="9759950" y="5416550"/>
          <p14:tracePt t="76697" x="9728200" y="5429250"/>
          <p14:tracePt t="76731" x="9620250" y="5511800"/>
          <p14:tracePt t="76773" x="9525000" y="5581650"/>
          <p14:tracePt t="76801" x="9525000" y="5619750"/>
          <p14:tracePt t="76842" x="9544050" y="5734050"/>
          <p14:tracePt t="76874" x="9563100" y="5791200"/>
          <p14:tracePt t="76921" x="9652000" y="5892800"/>
          <p14:tracePt t="76952" x="9759950" y="5969000"/>
          <p14:tracePt t="77003" x="9950450" y="5994400"/>
          <p14:tracePt t="77031" x="9988550" y="5994400"/>
          <p14:tracePt t="77077" x="10033000" y="5943600"/>
          <p14:tracePt t="77106" x="10128250" y="5873750"/>
          <p14:tracePt t="77146" x="10191750" y="5810250"/>
          <p14:tracePt t="77175" x="10204450" y="5740400"/>
          <p14:tracePt t="77184" x="10204450" y="5708650"/>
          <p14:tracePt t="77211" x="10179050" y="5613400"/>
          <p14:tracePt t="77222" x="10166350" y="5600700"/>
          <p14:tracePt t="77250" x="10153650" y="5575300"/>
          <p14:tracePt t="77290" x="10128250" y="5562600"/>
          <p14:tracePt t="77321" x="10109200" y="5562600"/>
          <p14:tracePt t="77393" x="0" y="0"/>
        </p14:tracePtLst>
        <p14:tracePtLst>
          <p14:tracePt t="77845" x="11296650" y="4635500"/>
          <p14:tracePt t="77855" x="11258550" y="4635500"/>
          <p14:tracePt t="77889" x="11112500" y="4635500"/>
          <p14:tracePt t="77933" x="11036300" y="4660900"/>
          <p14:tracePt t="77964" x="11004550" y="4743450"/>
          <p14:tracePt t="78008" x="10979150" y="4870450"/>
          <p14:tracePt t="78037" x="10998200" y="4933950"/>
          <p14:tracePt t="78045" x="11010900" y="4953000"/>
          <p14:tracePt t="78072" x="11087100" y="5022850"/>
          <p14:tracePt t="78081" x="11093450" y="5029200"/>
          <p14:tracePt t="78108" x="11131550" y="5029200"/>
          <p14:tracePt t="78148" x="11322050" y="4984750"/>
          <p14:tracePt t="78175" x="11506200" y="4940300"/>
          <p14:tracePt t="78196" x="11550650" y="4927600"/>
          <p14:tracePt t="78223" x="11557000" y="4921250"/>
          <p14:tracePt t="78265" x="11569700" y="4870450"/>
          <p14:tracePt t="78292" x="11576050" y="4800600"/>
          <p14:tracePt t="78335" x="11582400" y="4718050"/>
          <p14:tracePt t="78337" x="11582400" y="4705350"/>
          <p14:tracePt t="78366" x="11569700" y="4686300"/>
          <p14:tracePt t="78375" x="11563350" y="4679950"/>
          <p14:tracePt t="78404" x="11544300" y="4654550"/>
          <p14:tracePt t="78443" x="11518900" y="4635500"/>
          <p14:tracePt t="78470" x="11461750" y="4622800"/>
          <p14:tracePt t="78509" x="11303000" y="4616450"/>
          <p14:tracePt t="78537" x="11182350" y="4622800"/>
          <p14:tracePt t="78579" x="11131550" y="4654550"/>
          <p14:tracePt t="78606" x="11112500" y="4679950"/>
          <p14:tracePt t="78646" x="11093450" y="4756150"/>
          <p14:tracePt t="78675" x="11087100" y="4794250"/>
          <p14:tracePt t="78716" x="11087100" y="4806950"/>
          <p14:tracePt t="78860" x="0" y="0"/>
        </p14:tracePtLst>
        <p14:tracePtLst>
          <p14:tracePt t="82447" x="8401050" y="4800600"/>
          <p14:tracePt t="82457" x="8426450" y="4813300"/>
          <p14:tracePt t="82486" x="8458200" y="4819650"/>
          <p14:tracePt t="82489" x="8470900" y="4819650"/>
          <p14:tracePt t="82497" x="8483600" y="4819650"/>
          <p14:tracePt t="82524" x="8559800" y="4832350"/>
          <p14:tracePt t="82567" x="8699500" y="4832350"/>
          <p14:tracePt t="82597" x="8788400" y="4832350"/>
          <p14:tracePt t="82637" x="8826500" y="4826000"/>
          <p14:tracePt t="82669" x="8864600" y="4794250"/>
          <p14:tracePt t="82713" x="8921750" y="4762500"/>
          <p14:tracePt t="82716" x="8928100" y="4756150"/>
          <p14:tracePt t="82744" x="8940800" y="4743450"/>
          <p14:tracePt t="82787" x="8947150" y="4705350"/>
          <p14:tracePt t="82821" x="8947150" y="4673600"/>
          <p14:tracePt t="82830" x="8947150" y="4667250"/>
          <p14:tracePt t="82857" x="8947150" y="4648200"/>
          <p14:tracePt t="82912" x="8909050" y="4610100"/>
          <p14:tracePt t="82942" x="8845550" y="4591050"/>
          <p14:tracePt t="82958" x="8820150" y="4578350"/>
          <p14:tracePt t="83007" x="8731250" y="4546600"/>
          <p14:tracePt t="83050" x="8699500" y="4533900"/>
          <p14:tracePt t="83078" x="8655050" y="4533900"/>
          <p14:tracePt t="83124" x="8528050" y="4565650"/>
          <p14:tracePt t="83126" x="8509000" y="4572000"/>
          <p14:tracePt t="83157" x="8439150" y="4597400"/>
          <p14:tracePt t="83206" x="8369300" y="4629150"/>
          <p14:tracePt t="83209" x="8362950" y="4635500"/>
          <p14:tracePt t="83235" x="8350250" y="4660900"/>
          <p14:tracePt t="83275" x="8337550" y="4692650"/>
          <p14:tracePt t="83303" x="8337550" y="4711700"/>
          <p14:tracePt t="83311" x="8337550" y="4724400"/>
          <p14:tracePt t="83344" x="8337550" y="4756150"/>
          <p14:tracePt t="83384" x="8362950" y="4806950"/>
          <p14:tracePt t="83411" x="8382000" y="4819650"/>
          <p14:tracePt t="83452" x="8432800" y="4845050"/>
          <p14:tracePt t="83483" x="8489950" y="4864100"/>
          <p14:tracePt t="83524" x="8693150" y="4870450"/>
          <p14:tracePt t="83554" x="8832850" y="4851400"/>
          <p14:tracePt t="83595" x="8909050" y="4832350"/>
          <p14:tracePt t="83625" x="8928100" y="4800600"/>
          <p14:tracePt t="83665" x="8972550" y="4724400"/>
          <p14:tracePt t="83694" x="8985250" y="4686300"/>
          <p14:tracePt t="83703" x="8991600" y="4673600"/>
          <p14:tracePt t="83731" x="8991600" y="4648200"/>
          <p14:tracePt t="83770" x="8991600" y="4616450"/>
          <p14:tracePt t="83796" x="8991600" y="4584700"/>
          <p14:tracePt t="83842" x="8972550" y="4552950"/>
          <p14:tracePt t="83844" x="8966200" y="4546600"/>
          <p14:tracePt t="83871" x="8953500" y="4540250"/>
          <p14:tracePt t="83913" x="8921750" y="4521200"/>
          <p14:tracePt t="83941" x="8870950" y="4508500"/>
          <p14:tracePt t="83985" x="8750300" y="4502150"/>
          <p14:tracePt t="83987" x="8737600" y="4502150"/>
          <p14:tracePt t="84015" x="8648700" y="4502150"/>
          <p14:tracePt t="84060" x="8578850" y="4508500"/>
          <p14:tracePt t="84061" x="8566150" y="4514850"/>
          <p14:tracePt t="84089" x="8534400" y="4527550"/>
          <p14:tracePt t="84128" x="8489950" y="4559300"/>
          <p14:tracePt t="84158" x="8445500" y="4597400"/>
          <p14:tracePt t="84197" x="8413750" y="4635500"/>
          <p14:tracePt t="84198" x="8407400" y="4648200"/>
          <p14:tracePt t="84226" x="8388350" y="4667250"/>
          <p14:tracePt t="84234" x="8382000" y="4679950"/>
          <p14:tracePt t="84262" x="8375650" y="4718050"/>
          <p14:tracePt t="84304" x="8369300" y="4749800"/>
          <p14:tracePt t="84332" x="8369300" y="4775200"/>
          <p14:tracePt t="84336" x="8369300" y="4781550"/>
          <p14:tracePt t="84376" x="8369300" y="4826000"/>
          <p14:tracePt t="84407" x="8388350" y="4864100"/>
          <p14:tracePt t="84447" x="8445500" y="4914900"/>
          <p14:tracePt t="84477" x="8483600" y="4921250"/>
          <p14:tracePt t="84485" x="8496300" y="4921250"/>
          <p14:tracePt t="84510" x="8547100" y="4921250"/>
          <p14:tracePt t="84512" x="8572500" y="4921250"/>
          <p14:tracePt t="84558" x="8667750" y="4921250"/>
          <p14:tracePt t="84559" x="8686800" y="4921250"/>
          <p14:tracePt t="84587" x="8718550" y="4914900"/>
          <p14:tracePt t="84632" x="8775700" y="4883150"/>
          <p14:tracePt t="84633" x="8782050" y="4876800"/>
          <p14:tracePt t="84662" x="8832850" y="4838700"/>
          <p14:tracePt t="84676" x="8858250" y="4819650"/>
          <p14:tracePt t="84706" x="8896350" y="4787900"/>
          <p14:tracePt t="84753" x="8928100" y="4730750"/>
          <p14:tracePt t="84782" x="8934450" y="4711700"/>
          <p14:tracePt t="84822" x="8940800" y="4699000"/>
          <p14:tracePt t="84850" x="8940800" y="4679950"/>
          <p14:tracePt t="84858" x="8947150" y="4667250"/>
          <p14:tracePt t="84888" x="8947150" y="4641850"/>
          <p14:tracePt t="84930" x="8947150" y="4616450"/>
          <p14:tracePt t="84959" x="8947150" y="4597400"/>
          <p14:tracePt t="85002" x="8947150" y="4572000"/>
          <p14:tracePt t="85004" x="8947150" y="4565650"/>
          <p14:tracePt t="85032" x="8940800" y="4546600"/>
          <p14:tracePt t="85078" x="8934450" y="4521200"/>
          <p14:tracePt t="85106" x="8928100" y="4514850"/>
          <p14:tracePt t="85145" x="8921750" y="4508500"/>
          <p14:tracePt t="85173" x="8921750" y="4502150"/>
          <p14:tracePt t="85222" x="8909050" y="4489450"/>
          <p14:tracePt t="85249" x="8890000" y="4483100"/>
          <p14:tracePt t="85294" x="8858250" y="4476750"/>
          <p14:tracePt t="85321" x="8839200" y="4476750"/>
          <p14:tracePt t="85362" x="8801100" y="4476750"/>
          <p14:tracePt t="85390" x="8763000" y="4476750"/>
          <p14:tracePt t="85430" x="8693150" y="4483100"/>
          <p14:tracePt t="85459" x="8636000" y="4502150"/>
          <p14:tracePt t="85499" x="8572500" y="4514850"/>
          <p14:tracePt t="85530" x="8521700" y="4533900"/>
          <p14:tracePt t="85569" x="8470900" y="4559300"/>
          <p14:tracePt t="85597" x="8451850" y="4572000"/>
          <p14:tracePt t="85638" x="8407400" y="4597400"/>
          <p14:tracePt t="85666" x="8369300" y="4629150"/>
          <p14:tracePt t="85674" x="8356600" y="4641850"/>
          <p14:tracePt t="85702" x="8331200" y="4660900"/>
          <p14:tracePt t="85743" x="8305800" y="4679950"/>
          <p14:tracePt t="85745" x="8299450" y="4686300"/>
          <p14:tracePt t="85773" x="8293100" y="4699000"/>
          <p14:tracePt t="85781" x="8293100" y="4705350"/>
          <p14:tracePt t="85810" x="8274050" y="4737100"/>
          <p14:tracePt t="85852" x="8267700" y="4781550"/>
          <p14:tracePt t="85879" x="8267700" y="4800600"/>
          <p14:tracePt t="85896" x="8267700" y="4813300"/>
          <p14:tracePt t="85897" x="8267700" y="4819650"/>
          <p14:tracePt t="85926" x="8267700" y="4826000"/>
          <p14:tracePt t="85971" x="8293100" y="4876800"/>
          <p14:tracePt t="85978" x="8305800" y="4895850"/>
          <p14:tracePt t="86006" x="8324850" y="4908550"/>
          <p14:tracePt t="86046" x="8394700" y="4965700"/>
          <p14:tracePt t="86076" x="8464550" y="4984750"/>
          <p14:tracePt t="86121" x="8566150" y="5003800"/>
          <p14:tracePt t="86150" x="8655050" y="5003800"/>
          <p14:tracePt t="86157" x="8674100" y="4997450"/>
          <p14:tracePt t="86186" x="8743950" y="4978400"/>
          <p14:tracePt t="86226" x="8820150" y="4946650"/>
          <p14:tracePt t="86228" x="8832850" y="4940300"/>
          <p14:tracePt t="86256" x="8870950" y="4908550"/>
          <p14:tracePt t="86297" x="8921750" y="4826000"/>
          <p14:tracePt t="86327" x="8947150" y="4787900"/>
          <p14:tracePt t="86367" x="8959850" y="4737100"/>
          <p14:tracePt t="86398" x="8966200" y="4699000"/>
          <p14:tracePt t="86443" x="8966200" y="4648200"/>
          <p14:tracePt t="86445" x="8966200" y="4635500"/>
          <p14:tracePt t="86471" x="8966200" y="4610100"/>
          <p14:tracePt t="86511" x="8959850" y="4584700"/>
          <p14:tracePt t="86541" x="8959850" y="4572000"/>
          <p14:tracePt t="86549" x="8959850" y="4559300"/>
          <p14:tracePt t="86577" x="8953500" y="4546600"/>
          <p14:tracePt t="86618" x="8940800" y="4521200"/>
          <p14:tracePt t="86646" x="8940800" y="4514850"/>
          <p14:tracePt t="86656" x="8934450" y="4508500"/>
          <p14:tracePt t="86684" x="8934450" y="4502150"/>
          <p14:tracePt t="86730" x="8915400" y="4483100"/>
          <p14:tracePt t="86887" x="8896350" y="4476750"/>
          <p14:tracePt t="86917" x="8851900" y="4464050"/>
          <p14:tracePt t="86961" x="8801100" y="4464050"/>
          <p14:tracePt t="86993" x="8775700" y="4464050"/>
          <p14:tracePt t="87034" x="8743950" y="4464050"/>
          <p14:tracePt t="87064" x="8699500" y="4470400"/>
          <p14:tracePt t="87108" x="8610600" y="4502150"/>
          <p14:tracePt t="87110" x="8604250" y="4502150"/>
          <p14:tracePt t="87139" x="8566150" y="4521200"/>
          <p14:tracePt t="87179" x="8528050" y="4540250"/>
          <p14:tracePt t="87211" x="8509000" y="4552950"/>
          <p14:tracePt t="87250" x="8477250" y="4591050"/>
          <p14:tracePt t="87282" x="8432800" y="4635500"/>
          <p14:tracePt t="87328" x="8401050" y="4667250"/>
          <p14:tracePt t="87330" x="8401050" y="4673600"/>
          <p14:tracePt t="87358" x="8388350" y="4699000"/>
          <p14:tracePt t="87398" x="8356600" y="4749800"/>
          <p14:tracePt t="87399" x="8356600" y="4756150"/>
          <p14:tracePt t="87428" x="8343900" y="4781550"/>
          <p14:tracePt t="87477" x="8343900" y="4826000"/>
          <p14:tracePt t="87506" x="8343900" y="4857750"/>
          <p14:tracePt t="87515" x="8343900" y="4864100"/>
          <p14:tracePt t="87544" x="8350250" y="4883150"/>
          <p14:tracePt t="87584" x="8356600" y="4902200"/>
          <p14:tracePt t="87610" x="8362950" y="4908550"/>
          <p14:tracePt t="87651" x="8394700" y="4921250"/>
          <p14:tracePt t="87681" x="8445500" y="4927600"/>
          <p14:tracePt t="87682" x="8451850" y="4933950"/>
          <p14:tracePt t="87734" x="8553450" y="4940300"/>
          <p14:tracePt t="87764" x="8578850" y="4940300"/>
          <p14:tracePt t="87806" x="8597900" y="4940300"/>
          <p14:tracePt t="87978" x="0" y="0"/>
        </p14:tracePtLst>
        <p14:tracePtLst>
          <p14:tracePt t="93581" x="7956550" y="4870450"/>
          <p14:tracePt t="93591" x="7950200" y="4864100"/>
          <p14:tracePt t="93619" x="7924800" y="4845050"/>
          <p14:tracePt t="93662" x="7867650" y="4832350"/>
          <p14:tracePt t="93690" x="7823200" y="4832350"/>
          <p14:tracePt t="93737" x="7664450" y="4832350"/>
          <p14:tracePt t="93764" x="7575550" y="4832350"/>
          <p14:tracePt t="93803" x="7480300" y="4857750"/>
          <p14:tracePt t="93832" x="7454900" y="4876800"/>
          <p14:tracePt t="93880" x="7366000" y="4940300"/>
          <p14:tracePt t="93909" x="7308850" y="4978400"/>
          <p14:tracePt t="93955" x="7283450" y="5003800"/>
          <p14:tracePt t="93988" x="7270750" y="5029200"/>
          <p14:tracePt t="94030" x="7232650" y="5130800"/>
          <p14:tracePt t="94032" x="7226300" y="5149850"/>
          <p14:tracePt t="94065" x="7219950" y="5200650"/>
          <p14:tracePt t="94113" x="7219950" y="5264150"/>
          <p14:tracePt t="94142" x="7219950" y="5308600"/>
          <p14:tracePt t="94192" x="7226300" y="5384800"/>
          <p14:tracePt t="94193" x="7232650" y="5391150"/>
          <p14:tracePt t="94226" x="7277100" y="5461000"/>
          <p14:tracePt t="94236" x="7283450" y="5473700"/>
          <p14:tracePt t="94265" x="7334250" y="5537200"/>
          <p14:tracePt t="94309" x="7404100" y="5600700"/>
          <p14:tracePt t="94337" x="7442200" y="5632450"/>
          <p14:tracePt t="94338" x="7461250" y="5645150"/>
          <p14:tracePt t="94385" x="7626350" y="5689600"/>
          <p14:tracePt t="94385" x="7651750" y="5702300"/>
          <p14:tracePt t="94413" x="7734300" y="5715000"/>
          <p14:tracePt t="94421" x="7759700" y="5715000"/>
          <p14:tracePt t="94450" x="7880350" y="5715000"/>
          <p14:tracePt t="94496" x="8032750" y="5632450"/>
          <p14:tracePt t="94499" x="8077200" y="5600700"/>
          <p14:tracePt t="94528" x="8166100" y="5524500"/>
          <p14:tracePt t="94569" x="8223250" y="5403850"/>
          <p14:tracePt t="94599" x="8235950" y="5295900"/>
          <p14:tracePt t="94608" x="8235950" y="5270500"/>
          <p14:tracePt t="94634" x="8235950" y="5213350"/>
          <p14:tracePt t="94636" x="8229600" y="5200650"/>
          <p14:tracePt t="94676" x="8210550" y="5143500"/>
          <p14:tracePt t="94707" x="8191500" y="5118100"/>
          <p14:tracePt t="94708" x="8185150" y="5111750"/>
          <p14:tracePt t="94746" x="8147050" y="5073650"/>
          <p14:tracePt t="94748" x="8140700" y="5067300"/>
          <p14:tracePt t="94776" x="8089900" y="5029200"/>
          <p14:tracePt t="94818" x="8001000" y="4984750"/>
          <p14:tracePt t="94820" x="7975600" y="4978400"/>
          <p14:tracePt t="94851" x="7931150" y="4978400"/>
          <p14:tracePt t="94859" x="7924800" y="4978400"/>
          <p14:tracePt t="94888" x="7848600" y="4978400"/>
          <p14:tracePt t="94928" x="7727950" y="4978400"/>
          <p14:tracePt t="94955" x="7645400" y="4991100"/>
          <p14:tracePt t="95005" x="7537450" y="5016500"/>
          <p14:tracePt t="95033" x="7493000" y="5041900"/>
          <p14:tracePt t="95072" x="7423150" y="5099050"/>
          <p14:tracePt t="95103" x="7397750" y="5124450"/>
          <p14:tracePt t="95111" x="7385050" y="5137150"/>
          <p14:tracePt t="95139" x="7366000" y="5175250"/>
          <p14:tracePt t="95180" x="7321550" y="5270500"/>
          <p14:tracePt t="95208" x="7302500" y="5346700"/>
          <p14:tracePt t="95249" x="7302500" y="5410200"/>
          <p14:tracePt t="95279" x="7302500" y="5461000"/>
          <p14:tracePt t="95320" x="7366000" y="5562600"/>
          <p14:tracePt t="95349" x="7397750" y="5594350"/>
          <p14:tracePt t="95357" x="7410450" y="5594350"/>
          <p14:tracePt t="95384" x="7473950" y="5619750"/>
          <p14:tracePt t="95425" x="7512050" y="5626100"/>
          <p14:tracePt t="95427" x="7524750" y="5632450"/>
          <p14:tracePt t="95458" x="7581900" y="5632450"/>
          <p14:tracePt t="95498" x="7632700" y="5632450"/>
          <p14:tracePt t="95529" x="7683500" y="5613400"/>
          <p14:tracePt t="95529" x="7696200" y="5607050"/>
          <p14:tracePt t="95570" x="7753350" y="5562600"/>
          <p14:tracePt t="95601" x="7772400" y="5524500"/>
          <p14:tracePt t="95601" x="7778750" y="5518150"/>
          <p14:tracePt t="95636" x="7785100" y="5461000"/>
          <p14:tracePt t="95643" x="7785100" y="5441950"/>
          <p14:tracePt t="95671" x="7791450" y="5410200"/>
          <p14:tracePt t="95713" x="7791450" y="5378450"/>
          <p14:tracePt t="95826" x="0" y="0"/>
        </p14:tracePtLst>
        <p14:tracePtLst>
          <p14:tracePt t="100489" x="7683500" y="5130800"/>
          <p14:tracePt t="100498" x="7639050" y="5118100"/>
          <p14:tracePt t="100526" x="7562850" y="5111750"/>
          <p14:tracePt t="100534" x="7512050" y="5111750"/>
          <p14:tracePt t="100565" x="7435850" y="5124450"/>
          <p14:tracePt t="100635" x="7283450" y="5353050"/>
          <p14:tracePt t="100637" x="7270750" y="5384800"/>
          <p14:tracePt t="100664" x="7239000" y="5473700"/>
          <p14:tracePt t="100672" x="7239000" y="5486400"/>
          <p14:tracePt t="100698" x="7239000" y="5524500"/>
          <p14:tracePt t="100706" x="7245350" y="5537200"/>
          <p14:tracePt t="100735" x="7270750" y="5594350"/>
          <p14:tracePt t="100776" x="7359650" y="5676900"/>
          <p14:tracePt t="100803" x="7448550" y="5708650"/>
          <p14:tracePt t="100843" x="7639050" y="5734050"/>
          <p14:tracePt t="100872" x="7696200" y="5740400"/>
          <p14:tracePt t="100912" x="7734300" y="5715000"/>
          <p14:tracePt t="100943" x="7854950" y="5524500"/>
          <p14:tracePt t="100987" x="7924800" y="5276850"/>
          <p14:tracePt t="101016" x="7924800" y="5219700"/>
          <p14:tracePt t="101061" x="7899400" y="5207000"/>
          <p14:tracePt t="101089" x="7848600" y="5207000"/>
          <p14:tracePt t="101133" x="7734300" y="5213350"/>
          <p14:tracePt t="101161" x="7715250" y="5213350"/>
          <p14:tracePt t="101200" x="0" y="0"/>
        </p14:tracePtLst>
        <p14:tracePtLst>
          <p14:tracePt t="101631" x="10382250" y="4425950"/>
          <p14:tracePt t="101639" x="10375900" y="4425950"/>
          <p14:tracePt t="101648" x="10369550" y="4425950"/>
          <p14:tracePt t="101674" x="10337800" y="4419600"/>
          <p14:tracePt t="101722" x="10160000" y="4483100"/>
          <p14:tracePt t="101724" x="10115550" y="4514850"/>
          <p14:tracePt t="101754" x="10033000" y="4603750"/>
          <p14:tracePt t="101801" x="9956800" y="4762500"/>
          <p14:tracePt t="101829" x="9950450" y="4870450"/>
          <p14:tracePt t="101869" x="9982200" y="4984750"/>
          <p14:tracePt t="101872" x="10007600" y="5041900"/>
          <p14:tracePt t="101903" x="10052050" y="5187950"/>
          <p14:tracePt t="101911" x="10064750" y="5213350"/>
          <p14:tracePt t="101939" x="10083800" y="5289550"/>
          <p14:tracePt t="101982" x="10140950" y="5410200"/>
          <p14:tracePt t="102015" x="10204450" y="5486400"/>
          <p14:tracePt t="102060" x="10280650" y="5543550"/>
          <p14:tracePt t="102088" x="10426700" y="5562600"/>
          <p14:tracePt t="102128" x="10737850" y="5549900"/>
          <p14:tracePt t="102156" x="10896600" y="5492750"/>
          <p14:tracePt t="102196" x="10985500" y="5353050"/>
          <p14:tracePt t="102200" x="10985500" y="5308600"/>
          <p14:tracePt t="102227" x="10985500" y="5187950"/>
          <p14:tracePt t="102234" x="10985500" y="5168900"/>
          <p14:tracePt t="102265" x="10953750" y="4991100"/>
          <p14:tracePt t="102311" x="10896600" y="4876800"/>
          <p14:tracePt t="102313" x="10871200" y="4838700"/>
          <p14:tracePt t="102340" x="10801350" y="4762500"/>
          <p14:tracePt t="102347" x="10782300" y="4749800"/>
          <p14:tracePt t="102374" x="10693400" y="4673600"/>
          <p14:tracePt t="102415" x="10560050" y="4603750"/>
          <p14:tracePt t="102416" x="10547350" y="4597400"/>
          <p14:tracePt t="102445" x="10477500" y="4597400"/>
          <p14:tracePt t="102488" x="10198100" y="4667250"/>
          <p14:tracePt t="102491" x="10140950" y="4686300"/>
          <p14:tracePt t="102519" x="9912350" y="4749800"/>
          <p14:tracePt t="102557" x="9671050" y="4845050"/>
          <p14:tracePt t="102585" x="9658350" y="4914900"/>
          <p14:tracePt t="102624" x="9683750" y="5105400"/>
          <p14:tracePt t="102626" x="9696450" y="5149850"/>
          <p14:tracePt t="102655" x="9728200" y="5232400"/>
          <p14:tracePt t="102695" x="9861550" y="5384800"/>
          <p14:tracePt t="102722" x="9956800" y="5422900"/>
          <p14:tracePt t="102724" x="10001250" y="5429250"/>
          <p14:tracePt t="102732" x="10064750" y="5435600"/>
          <p14:tracePt t="102758" x="10274300" y="5416550"/>
          <p14:tracePt t="102767" x="10363200" y="5397500"/>
          <p14:tracePt t="102795" x="10604500" y="5302250"/>
          <p14:tracePt t="102836" x="10883900" y="5105400"/>
          <p14:tracePt t="102864" x="10883900" y="5041900"/>
          <p14:tracePt t="102913" x="10852150" y="4940300"/>
          <p14:tracePt t="102941" x="10852150" y="4927600"/>
          <p14:tracePt t="103068" x="0" y="0"/>
        </p14:tracePtLst>
        <p14:tracePtLst>
          <p14:tracePt t="106493" x="11372850" y="5492750"/>
          <p14:tracePt t="106501" x="11366500" y="5492750"/>
          <p14:tracePt t="106528" x="11353800" y="5473700"/>
          <p14:tracePt t="106569" x="11334750" y="5454650"/>
          <p14:tracePt t="106596" x="11309350" y="5448300"/>
          <p14:tracePt t="106636" x="11207750" y="5429250"/>
          <p14:tracePt t="106667" x="11137900" y="5422900"/>
          <p14:tracePt t="106675" x="11093450" y="5422900"/>
          <p14:tracePt t="106705" x="11004550" y="5422900"/>
          <p14:tracePt t="106746" x="10979150" y="5422900"/>
          <p14:tracePt t="106773" x="10966450" y="5435600"/>
          <p14:tracePt t="106813" x="10915650" y="5499100"/>
          <p14:tracePt t="106814" x="10902950" y="5505450"/>
          <p14:tracePt t="106844" x="10877550" y="5562600"/>
          <p14:tracePt t="106884" x="10839450" y="5645150"/>
          <p14:tracePt t="106914" x="10814050" y="5695950"/>
          <p14:tracePt t="106923" x="10801350" y="5727700"/>
          <p14:tracePt t="106954" x="10795000" y="5784850"/>
          <p14:tracePt t="106997" x="10795000" y="5867400"/>
          <p14:tracePt t="107026" x="10795000" y="5930900"/>
          <p14:tracePt t="107065" x="10814050" y="5994400"/>
          <p14:tracePt t="107094" x="10833100" y="6032500"/>
          <p14:tracePt t="107132" x="10883900" y="6089650"/>
          <p14:tracePt t="107160" x="10922000" y="6121400"/>
          <p14:tracePt t="107201" x="11017250" y="6153150"/>
          <p14:tracePt t="107231" x="11137900" y="6153150"/>
          <p14:tracePt t="107248" x="11201400" y="6153150"/>
          <p14:tracePt t="107277" x="11303000" y="6153150"/>
          <p14:tracePt t="107318" x="11347450" y="6102350"/>
          <p14:tracePt t="107349" x="11385550" y="5981700"/>
          <p14:tracePt t="107390" x="11455400" y="5746750"/>
          <p14:tracePt t="107421" x="11461750" y="5645150"/>
          <p14:tracePt t="107468" x="11417300" y="5549900"/>
          <p14:tracePt t="107498" x="11379200" y="5518150"/>
          <p14:tracePt t="107540" x="11245850" y="5448300"/>
          <p14:tracePt t="107568" x="11144250" y="5429250"/>
          <p14:tracePt t="107610" x="11029950" y="5429250"/>
          <p14:tracePt t="107640" x="10909300" y="5454650"/>
          <p14:tracePt t="107640" x="10883900" y="5467350"/>
          <p14:tracePt t="107682" x="10744200" y="5568950"/>
          <p14:tracePt t="107710" x="10706100" y="5600700"/>
          <p14:tracePt t="107752" x="10629900" y="5708650"/>
          <p14:tracePt t="107782" x="10604500" y="5753100"/>
          <p14:tracePt t="107823" x="10598150" y="5854700"/>
          <p14:tracePt t="107852" x="10598150" y="5911850"/>
          <p14:tracePt t="107861" x="10598150" y="5930900"/>
          <p14:tracePt t="107889" x="10617200" y="5981700"/>
          <p14:tracePt t="107940" x="10718800" y="6096000"/>
          <p14:tracePt t="107975" x="10807700" y="6146800"/>
          <p14:tracePt t="108016" x="10883900" y="6165850"/>
          <p14:tracePt t="108045" x="10934700" y="6165850"/>
          <p14:tracePt t="108085" x="11029950" y="6121400"/>
          <p14:tracePt t="108112" x="11118850" y="6051550"/>
          <p14:tracePt t="108157" x="11169650" y="5981700"/>
          <p14:tracePt t="108187" x="11182350" y="5918200"/>
          <p14:tracePt t="108226" x="11182350" y="5784850"/>
          <p14:tracePt t="108255" x="11176000" y="5695950"/>
          <p14:tracePt t="108297" x="11131550" y="5594350"/>
          <p14:tracePt t="108327" x="11106150" y="5556250"/>
          <p14:tracePt t="108368" x="11087100" y="5543550"/>
          <p14:tracePt t="108395" x="11068050" y="5537200"/>
          <p14:tracePt t="108435" x="10991850" y="5537200"/>
          <p14:tracePt t="108438" x="10979150" y="5537200"/>
          <p14:tracePt t="108466" x="10934700" y="5549900"/>
          <p14:tracePt t="108507" x="10826750" y="5619750"/>
          <p14:tracePt t="108537" x="10763250" y="5689600"/>
          <p14:tracePt t="108546" x="10763250" y="5695950"/>
          <p14:tracePt t="108575" x="10744200" y="5727700"/>
          <p14:tracePt t="108618" x="10737850" y="5784850"/>
          <p14:tracePt t="108649" x="10737850" y="5848350"/>
          <p14:tracePt t="108658" x="10737850" y="5854700"/>
          <p14:tracePt t="108689" x="10737850" y="5905500"/>
          <p14:tracePt t="108730" x="10750550" y="5962650"/>
          <p14:tracePt t="108759" x="10769600" y="6007100"/>
          <p14:tracePt t="108761" x="10782300" y="6026150"/>
          <p14:tracePt t="108809" x="10852150" y="6096000"/>
          <p14:tracePt t="108838" x="10890250" y="6115050"/>
          <p14:tracePt t="108846" x="10909300" y="6121400"/>
          <p14:tracePt t="108874" x="11068050" y="6146800"/>
          <p14:tracePt t="108924" x="11334750" y="6140450"/>
          <p14:tracePt t="108953" x="11430000" y="6096000"/>
          <p14:tracePt t="108999" x="11512550" y="6019800"/>
          <p14:tracePt t="109029" x="11550650" y="5988050"/>
          <p14:tracePt t="109070" x="11588750" y="5943600"/>
          <p14:tracePt t="109096" x="11607800" y="5892800"/>
          <p14:tracePt t="109098" x="11607800" y="5886450"/>
          <p14:tracePt t="109137" x="11620500" y="5822950"/>
          <p14:tracePt t="109139" x="11626850" y="5791200"/>
          <p14:tracePt t="109168" x="11626850" y="5746750"/>
          <p14:tracePt t="109176" x="11626850" y="5740400"/>
          <p14:tracePt t="109206" x="11626850" y="5657850"/>
          <p14:tracePt t="109254" x="11607800" y="5562600"/>
          <p14:tracePt t="109283" x="11595100" y="5530850"/>
          <p14:tracePt t="109324" x="11569700" y="5511800"/>
          <p14:tracePt t="109355" x="11544300" y="5505450"/>
          <p14:tracePt t="109356" x="11525250" y="5499100"/>
          <p14:tracePt t="109391" x="11461750" y="5492750"/>
          <p14:tracePt t="109436" x="11334750" y="5480050"/>
          <p14:tracePt t="109437" x="11322050" y="5480050"/>
          <p14:tracePt t="109466" x="11239500" y="5480050"/>
          <p14:tracePt t="109475" x="11220450" y="5486400"/>
          <p14:tracePt t="109504" x="11169650" y="5499100"/>
          <p14:tracePt t="109550" x="11131550" y="5518150"/>
          <p14:tracePt t="109578" x="11099800" y="5549900"/>
          <p14:tracePt t="109618" x="11068050" y="5600700"/>
          <p14:tracePt t="109646" x="11049000" y="5638800"/>
          <p14:tracePt t="109654" x="11049000" y="5645150"/>
          <p14:tracePt t="109681" x="11029950" y="5676900"/>
          <p14:tracePt t="109724" x="11029950" y="5740400"/>
          <p14:tracePt t="109727" x="11029950" y="5753100"/>
          <p14:tracePt t="109755" x="11029950" y="5772150"/>
          <p14:tracePt t="109795" x="11049000" y="5810250"/>
          <p14:tracePt t="109825" x="11099800" y="5861050"/>
          <p14:tracePt t="109871" x="11214100" y="5924550"/>
          <p14:tracePt t="109873" x="11233150" y="5930900"/>
          <p14:tracePt t="109902" x="11315700" y="5943600"/>
          <p14:tracePt t="109911" x="11334750" y="5943600"/>
          <p14:tracePt t="109940" x="11398250" y="5943600"/>
          <p14:tracePt t="109984" x="11499850" y="5924550"/>
          <p14:tracePt t="110016" x="11537950" y="5899150"/>
          <p14:tracePt t="110060" x="11576050" y="5835650"/>
          <p14:tracePt t="110087" x="11588750" y="5810250"/>
          <p14:tracePt t="110095" x="11595100" y="5791200"/>
          <p14:tracePt t="110125" x="11601450" y="5721350"/>
          <p14:tracePt t="110164" x="11588750" y="5645150"/>
          <p14:tracePt t="110192" x="11563350" y="5600700"/>
          <p14:tracePt t="110238" x="11525250" y="5562600"/>
          <p14:tracePt t="110266" x="11525250" y="5556250"/>
          <p14:tracePt t="110305" x="11512550" y="5549900"/>
          <p14:tracePt t="110307" x="11499850" y="5549900"/>
          <p14:tracePt t="110334" x="11480800" y="5543550"/>
          <p14:tracePt t="110352" x="11442700" y="5537200"/>
          <p14:tracePt t="110381" x="11360150" y="5530850"/>
          <p14:tracePt t="110390" x="11341100" y="5524500"/>
          <p14:tracePt t="110417" x="11303000" y="5524500"/>
          <p14:tracePt t="110424" x="11283950" y="5524500"/>
          <p14:tracePt t="110451" x="11264900" y="5524500"/>
          <p14:tracePt t="110493" x="11233150" y="5524500"/>
          <p14:tracePt t="110523" x="11207750" y="5530850"/>
          <p14:tracePt t="110564" x="11112500" y="5588000"/>
          <p14:tracePt t="110566" x="11106150" y="5594350"/>
          <p14:tracePt t="110596" x="11068050" y="5619750"/>
          <p14:tracePt t="110635" x="11049000" y="5645150"/>
          <p14:tracePt t="110637" x="11049000" y="5651500"/>
          <p14:tracePt t="110664" x="11036300" y="5689600"/>
          <p14:tracePt t="110686" x="11029950" y="5727700"/>
          <p14:tracePt t="110716" x="11029950" y="5797550"/>
          <p14:tracePt t="110724" x="11029950" y="5810250"/>
          <p14:tracePt t="110752" x="11042650" y="5880100"/>
          <p14:tracePt t="110794" x="11080750" y="5937250"/>
          <p14:tracePt t="110825" x="11093450" y="5943600"/>
          <p14:tracePt t="110833" x="11099800" y="5949950"/>
          <p14:tracePt t="110860" x="11156950" y="5962650"/>
          <p14:tracePt t="110903" x="11391900" y="5988050"/>
          <p14:tracePt t="110939" x="11493500" y="5988050"/>
          <p14:tracePt t="110987" x="11499850" y="5962650"/>
          <p14:tracePt t="111020" x="11506200" y="5905500"/>
          <p14:tracePt t="111058" x="11518900" y="5765800"/>
          <p14:tracePt t="111086" x="11518900" y="5715000"/>
          <p14:tracePt t="111127" x="11506200" y="5645150"/>
          <p14:tracePt t="111129" x="11499850" y="5632450"/>
          <p14:tracePt t="111157" x="11493500" y="5619750"/>
          <p14:tracePt t="111202" x="11487150" y="5607050"/>
          <p14:tracePt t="111205" x="11487150" y="5600700"/>
          <p14:tracePt t="111234" x="11474450" y="5588000"/>
          <p14:tracePt t="111279" x="11442700" y="5556250"/>
          <p14:tracePt t="111309" x="11391900" y="5524500"/>
          <p14:tracePt t="111349" x="11341100" y="5505450"/>
          <p14:tracePt t="111377" x="11309350" y="5505450"/>
          <p14:tracePt t="111379" x="11290300" y="5505450"/>
          <p14:tracePt t="111424" x="11220450" y="5524500"/>
          <p14:tracePt t="111453" x="11150600" y="5562600"/>
          <p14:tracePt t="111498" x="11087100" y="5613400"/>
          <p14:tracePt t="111526" x="11074400" y="5651500"/>
          <p14:tracePt t="111569" x="11055350" y="5721350"/>
          <p14:tracePt t="111598" x="11049000" y="5759450"/>
          <p14:tracePt t="111639" x="11049000" y="5822950"/>
          <p14:tracePt t="111667" x="11061700" y="5873750"/>
          <p14:tracePt t="111670" x="11068050" y="5886450"/>
          <p14:tracePt t="111716" x="11106150" y="5943600"/>
          <p14:tracePt t="111718" x="11112500" y="5956300"/>
          <p14:tracePt t="111746" x="11150600" y="5994400"/>
          <p14:tracePt t="111753" x="11156950" y="5994400"/>
          <p14:tracePt t="111783" x="11182350" y="6013450"/>
          <p14:tracePt t="111829" x="11277600" y="6013450"/>
          <p14:tracePt t="111832" x="11296650" y="6013450"/>
          <p14:tracePt t="111861" x="11410950" y="6013450"/>
          <p14:tracePt t="111902" x="11544300" y="5988050"/>
          <p14:tracePt t="111904" x="11557000" y="5988050"/>
          <p14:tracePt t="111934" x="11563350" y="5969000"/>
          <p14:tracePt t="111936" x="11563350" y="5962650"/>
          <p14:tracePt t="111980" x="11569700" y="5867400"/>
          <p14:tracePt t="111983" x="11569700" y="5848350"/>
          <p14:tracePt t="112018" x="11569700" y="5784850"/>
          <p14:tracePt t="112058" x="11544300" y="5702300"/>
          <p14:tracePt t="112086" x="11518900" y="5651500"/>
          <p14:tracePt t="112127" x="11487150" y="5588000"/>
          <p14:tracePt t="112156" x="11474450" y="5568950"/>
          <p14:tracePt t="112241" x="11442700" y="5556250"/>
          <p14:tracePt t="112273" x="11404600" y="5556250"/>
          <p14:tracePt t="112319" x="11328400" y="5537200"/>
          <p14:tracePt t="112322" x="11315700" y="5537200"/>
          <p14:tracePt t="112348" x="11303000" y="5530850"/>
          <p14:tracePt t="112392" x="11290300" y="5530850"/>
          <p14:tracePt t="112422" x="11252200" y="5530850"/>
          <p14:tracePt t="112467" x="11169650" y="5549900"/>
          <p14:tracePt t="112495" x="11106150" y="5575300"/>
          <p14:tracePt t="112504" x="11093450" y="5581650"/>
          <p14:tracePt t="112532" x="11036300" y="5607050"/>
          <p14:tracePt t="112574" x="11017250" y="5626100"/>
          <p14:tracePt t="112601" x="11004550" y="5657850"/>
          <p14:tracePt t="112609" x="10998200" y="5664200"/>
          <p14:tracePt t="112637" x="10991850" y="5702300"/>
          <p14:tracePt t="112679" x="10985500" y="5746750"/>
          <p14:tracePt t="112709" x="10985500" y="5784850"/>
          <p14:tracePt t="112763" x="10998200" y="5848350"/>
          <p14:tracePt t="112765" x="11004550" y="5861050"/>
          <p14:tracePt t="112791" x="11023600" y="5899150"/>
          <p14:tracePt t="112835" x="11068050" y="5924550"/>
          <p14:tracePt t="112837" x="11087100" y="5930900"/>
          <p14:tracePt t="112866" x="11131550" y="5943600"/>
          <p14:tracePt t="112874" x="11144250" y="5943600"/>
          <p14:tracePt t="112902" x="11220450" y="5943600"/>
          <p14:tracePt t="112911" x="11239500" y="5943600"/>
          <p14:tracePt t="112940" x="11296650" y="5930900"/>
          <p14:tracePt t="112990" x="11366500" y="5873750"/>
          <p14:tracePt t="112991" x="11372850" y="5854700"/>
          <p14:tracePt t="113019" x="11404600" y="5778500"/>
          <p14:tracePt t="113059" x="11410950" y="5689600"/>
          <p14:tracePt t="113085" x="11410950" y="5664200"/>
          <p14:tracePt t="113286" x="0" y="0"/>
        </p14:tracePtLst>
        <p14:tracePtLst>
          <p14:tracePt t="117806" x="1035050" y="4552950"/>
          <p14:tracePt t="117816" x="977900" y="4533900"/>
          <p14:tracePt t="117858" x="825500" y="4502150"/>
          <p14:tracePt t="117889" x="762000" y="4502150"/>
          <p14:tracePt t="117961" x="609600" y="4622800"/>
          <p14:tracePt t="117992" x="514350" y="4692650"/>
          <p14:tracePt t="118032" x="419100" y="4743450"/>
          <p14:tracePt t="118060" x="393700" y="4787900"/>
          <p14:tracePt t="118067" x="381000" y="4800600"/>
          <p14:tracePt t="118093" x="355600" y="4838700"/>
          <p14:tracePt t="118140" x="292100" y="5092700"/>
          <p14:tracePt t="118168" x="279400" y="5219700"/>
          <p14:tracePt t="118169" x="273050" y="5257800"/>
          <p14:tracePt t="118217" x="247650" y="5467350"/>
          <p14:tracePt t="118245" x="247650" y="5568950"/>
          <p14:tracePt t="118253" x="254000" y="5645150"/>
          <p14:tracePt t="118281" x="304800" y="5816600"/>
          <p14:tracePt t="118321" x="431800" y="5988050"/>
          <p14:tracePt t="118323" x="450850" y="6000750"/>
          <p14:tracePt t="118354" x="527050" y="6076950"/>
          <p14:tracePt t="118357" x="552450" y="6096000"/>
          <p14:tracePt t="118396" x="641350" y="6184900"/>
          <p14:tracePt t="118424" x="698500" y="6210300"/>
          <p14:tracePt t="118471" x="1060450" y="6197600"/>
          <p14:tracePt t="118501" x="1263650" y="6115050"/>
          <p14:tracePt t="118548" x="1365250" y="5930900"/>
          <p14:tracePt t="118577" x="1377950" y="5753100"/>
          <p14:tracePt t="118617" x="1371600" y="5505450"/>
          <p14:tracePt t="118646" x="1339850" y="5327650"/>
          <p14:tracePt t="118687" x="1301750" y="5168900"/>
          <p14:tracePt t="118719" x="1250950" y="5003800"/>
          <p14:tracePt t="118765" x="1225550" y="4940300"/>
          <p14:tracePt t="118766" x="1219200" y="4927600"/>
          <p14:tracePt t="118793" x="1212850" y="4921250"/>
          <p14:tracePt t="118800" x="1212850" y="4914900"/>
          <p14:tracePt t="118829" x="1193800" y="4902200"/>
          <p14:tracePt t="118878" x="1092200" y="4883150"/>
          <p14:tracePt t="118880" x="1066800" y="4876800"/>
          <p14:tracePt t="118909" x="1009650" y="4864100"/>
          <p14:tracePt t="118912" x="984250" y="4857750"/>
          <p14:tracePt t="118958" x="952500" y="4851400"/>
          <p14:tracePt t="118994" x="895350" y="4851400"/>
          <p14:tracePt t="119035" x="723900" y="4864100"/>
          <p14:tracePt t="119065" x="603250" y="4908550"/>
          <p14:tracePt t="119110" x="488950" y="4984750"/>
          <p14:tracePt t="119137" x="425450" y="5041900"/>
          <p14:tracePt t="119177" x="368300" y="5111750"/>
          <p14:tracePt t="119179" x="361950" y="5124450"/>
          <p14:tracePt t="119207" x="304800" y="5238750"/>
          <p14:tracePt t="119253" x="247650" y="5391150"/>
          <p14:tracePt t="119283" x="228600" y="5480050"/>
          <p14:tracePt t="119330" x="215900" y="5657850"/>
          <p14:tracePt t="119359" x="215900" y="5734050"/>
          <p14:tracePt t="119406" x="247650" y="5822950"/>
          <p14:tracePt t="119435" x="273050" y="5899150"/>
          <p14:tracePt t="119442" x="279400" y="5911850"/>
          <p14:tracePt t="119469" x="292100" y="5937250"/>
          <p14:tracePt t="119514" x="323850" y="5975350"/>
          <p14:tracePt t="119541" x="349250" y="5994400"/>
          <p14:tracePt t="119550" x="361950" y="5994400"/>
          <p14:tracePt t="119579" x="450850" y="6000750"/>
          <p14:tracePt t="119626" x="615950" y="5988050"/>
          <p14:tracePt t="119628" x="660400" y="5975350"/>
          <p14:tracePt t="119656" x="723900" y="5962650"/>
          <p14:tracePt t="119701" x="857250" y="5765800"/>
          <p14:tracePt t="119729" x="914400" y="5575300"/>
          <p14:tracePt t="119747" x="952500" y="5441950"/>
          <p14:tracePt t="119775" x="971550" y="5238750"/>
          <p14:tracePt t="119816" x="946150" y="4997450"/>
          <p14:tracePt t="119846" x="857250" y="4775200"/>
          <p14:tracePt t="119892" x="742950" y="4578350"/>
          <p14:tracePt t="119923" x="711200" y="4527550"/>
          <p14:tracePt t="119974" x="704850" y="4521200"/>
          <p14:tracePt t="120051" x="660400" y="4521200"/>
          <p14:tracePt t="120079" x="590550" y="4521200"/>
          <p14:tracePt t="120121" x="520700" y="4540250"/>
          <p14:tracePt t="120152" x="488950" y="4552950"/>
          <p14:tracePt t="120194" x="412750" y="4629150"/>
          <p14:tracePt t="120223" x="323850" y="4768850"/>
          <p14:tracePt t="120263" x="273050" y="4959350"/>
          <p14:tracePt t="120294" x="254000" y="5168900"/>
          <p14:tracePt t="120302" x="254000" y="5200650"/>
          <p14:tracePt t="120331" x="254000" y="5435600"/>
          <p14:tracePt t="120371" x="260350" y="5645150"/>
          <p14:tracePt t="120401" x="285750" y="5740400"/>
          <p14:tracePt t="120410" x="292100" y="5753100"/>
          <p14:tracePt t="120439" x="330200" y="5867400"/>
          <p14:tracePt t="120479" x="387350" y="5994400"/>
          <p14:tracePt t="120506" x="419100" y="6045200"/>
          <p14:tracePt t="120547" x="463550" y="6076950"/>
          <p14:tracePt t="120575" x="501650" y="6076950"/>
          <p14:tracePt t="120614" x="603250" y="6076950"/>
          <p14:tracePt t="120644" x="615950" y="6076950"/>
          <p14:tracePt t="120683" x="673100" y="6019800"/>
          <p14:tracePt t="120712" x="730250" y="5924550"/>
          <p14:tracePt t="120752" x="831850" y="5759450"/>
          <p14:tracePt t="120756" x="831850" y="5746750"/>
          <p14:tracePt t="120783" x="850900" y="5664200"/>
          <p14:tracePt t="120828" x="857250" y="5549900"/>
          <p14:tracePt t="120856" x="857250" y="5505450"/>
          <p14:tracePt t="120863" x="857250" y="5499100"/>
          <p14:tracePt t="120890" x="857250" y="5492750"/>
          <p14:tracePt t="120980" x="0" y="0"/>
        </p14:tracePtLst>
      </p14:laserTraceLst>
    </p:ext>
    <p:ext uri="{E180D4A7-C9FB-4DFB-919C-405C955672EB}">
      <p14:showEvtLst xmlns:p14="http://schemas.microsoft.com/office/powerpoint/2010/main">
        <p14:playEvt time="118" objId="556"/>
        <p14:stopEvt time="121452" objId="556"/>
      </p14:showEvt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a:cxnSpLocks/>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cxnSpLocks/>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cxnSpLocks/>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cxnSpLocks/>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a:extLst>
                <a:ext uri="{FF2B5EF4-FFF2-40B4-BE49-F238E27FC236}">
                  <a16:creationId xmlns:a16="http://schemas.microsoft.com/office/drawing/2014/main" id="{B1BEB32B-6841-4039-834B-9CCCA2449F1B}"/>
                </a:ext>
              </a:extLst>
            </p:cNvPr>
            <p:cNvCxnSpPr>
              <a:cxnSpLocks/>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8F5EEE-668F-42FB-865A-E8D823FE05E2}"/>
                </a:ext>
              </a:extLst>
            </p:cNvPr>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a:extLst>
              <a:ext uri="{FF2B5EF4-FFF2-40B4-BE49-F238E27FC236}">
                <a16:creationId xmlns:a16="http://schemas.microsoft.com/office/drawing/2014/main" id="{E2FBCD14-722A-4FC1-B06E-B4C47EC54BAE}"/>
              </a:ext>
            </a:extLst>
          </p:cNvPr>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a:extLst>
                  <a:ext uri="{FF2B5EF4-FFF2-40B4-BE49-F238E27FC236}">
                    <a16:creationId xmlns:a16="http://schemas.microsoft.com/office/drawing/2014/main" id="{ED06A3BE-E16D-44EC-A835-E7E080061AA8}"/>
                  </a:ext>
                </a:extLst>
              </p:cNvPr>
              <p:cNvCxnSpPr>
                <a:cxnSpLocks/>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E7453E3-BA39-498E-8ACE-3F180D1BF74A}"/>
                  </a:ext>
                </a:extLst>
              </p:cNvPr>
              <p:cNvCxnSpPr>
                <a:cxnSpLocks/>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a:extLst>
                <a:ext uri="{FF2B5EF4-FFF2-40B4-BE49-F238E27FC236}">
                  <a16:creationId xmlns:a16="http://schemas.microsoft.com/office/drawing/2014/main" id="{E5199A19-2F6A-4F86-A171-B8DEBF64F824}"/>
                </a:ext>
              </a:extLst>
            </p:cNvPr>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a:extLst>
              <a:ext uri="{FF2B5EF4-FFF2-40B4-BE49-F238E27FC236}">
                <a16:creationId xmlns:a16="http://schemas.microsoft.com/office/drawing/2014/main" id="{CC62B007-AB24-4A29-81B9-D0A709682748}"/>
              </a:ext>
            </a:extLst>
          </p:cNvPr>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spTree>
    <p:extLst>
      <p:ext uri="{BB962C8B-B14F-4D97-AF65-F5344CB8AC3E}">
        <p14:creationId xmlns:p14="http://schemas.microsoft.com/office/powerpoint/2010/main" val="326997515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p:ext uri="{3A86A75C-4F4B-4683-9AE1-C65F6400EC91}">
      <p14:laserTraceLst xmlns:p14="http://schemas.microsoft.com/office/powerpoint/2010/main">
        <p14:tracePtLst>
          <p14:tracePt t="4357" x="4368800" y="4838700"/>
          <p14:tracePt t="4361" x="4413250" y="4864100"/>
          <p14:tracePt t="4368" x="4464050" y="4889500"/>
          <p14:tracePt t="4389" x="4591050" y="4933950"/>
          <p14:tracePt t="4422" x="5232400" y="5029200"/>
          <p14:tracePt t="4456" x="6324600" y="5003800"/>
          <p14:tracePt t="4489" x="7200900" y="4959350"/>
          <p14:tracePt t="4522" x="7823200" y="4787900"/>
          <p14:tracePt t="4555" x="8178800" y="4508500"/>
          <p14:tracePt t="4589" x="8439150" y="4121150"/>
          <p14:tracePt t="4622" x="8578850" y="3733800"/>
          <p14:tracePt t="4656" x="8636000" y="3346450"/>
          <p14:tracePt t="4689" x="8597900" y="3048000"/>
          <p14:tracePt t="4697" x="8585200" y="3016250"/>
          <p14:tracePt t="4722" x="8445500" y="2787650"/>
          <p14:tracePt t="4756" x="8305800" y="2578100"/>
          <p14:tracePt t="4789" x="8159750" y="2393950"/>
          <p14:tracePt t="4806" x="8083550" y="2305050"/>
          <p14:tracePt t="4839" x="7842250" y="2139950"/>
          <p14:tracePt t="4872" x="7499350" y="2000250"/>
          <p14:tracePt t="4881" x="7359650" y="1955800"/>
          <p14:tracePt t="4906" x="6978650" y="1873250"/>
          <p14:tracePt t="4939" x="6584950" y="1841500"/>
          <p14:tracePt t="4973" x="6146800" y="1841500"/>
          <p14:tracePt t="5006" x="5664200" y="1873250"/>
          <p14:tracePt t="5023" x="5314950" y="1911350"/>
          <p14:tracePt t="5039" x="5099050" y="1930400"/>
          <p14:tracePt t="5056" x="4902200" y="1955800"/>
          <p14:tracePt t="5073" x="4718050" y="1981200"/>
          <p14:tracePt t="5089" x="4432300" y="2044700"/>
          <p14:tracePt t="5106" x="4330700" y="2070100"/>
          <p14:tracePt t="5109" x="4216400" y="2120900"/>
          <p14:tracePt t="5140" x="3975100" y="2298700"/>
          <p14:tracePt t="5149" x="3962400" y="2317750"/>
          <p14:tracePt t="5173" x="3803650" y="2463800"/>
          <p14:tracePt t="5206" x="3663950" y="2609850"/>
          <p14:tracePt t="5240" x="3568700" y="2755900"/>
          <p14:tracePt t="5256" x="3543300" y="2819400"/>
          <p14:tracePt t="5290" x="3486150" y="3003550"/>
          <p14:tracePt t="5306" x="3454400" y="3136900"/>
          <p14:tracePt t="5340" x="3409950" y="3460750"/>
          <p14:tracePt t="5342" x="3409950" y="3511550"/>
          <p14:tracePt t="5374" x="3397250" y="4108450"/>
          <p14:tracePt t="5406" x="3454400" y="4464050"/>
          <p14:tracePt t="5440" x="3594100" y="4730750"/>
          <p14:tracePt t="5473" x="3714750" y="4908550"/>
          <p14:tracePt t="5509" x="3905250" y="5054600"/>
          <p14:tracePt t="5511" x="3981450" y="5092700"/>
          <p14:tracePt t="5540" x="4254500" y="5187950"/>
          <p14:tracePt t="5557" x="4432300" y="5232400"/>
          <p14:tracePt t="5574" x="4768850" y="5327650"/>
          <p14:tracePt t="5590" x="4978400" y="5384800"/>
          <p14:tracePt t="5607" x="5181600" y="5435600"/>
          <p14:tracePt t="5608" x="5251450" y="5448300"/>
          <p14:tracePt t="5640" x="5765800" y="5530850"/>
          <p14:tracePt t="5673" x="6356350" y="5549900"/>
          <p14:tracePt t="5707" x="6775450" y="5518150"/>
          <p14:tracePt t="5740" x="7245350" y="5410200"/>
          <p14:tracePt t="5774" x="7658100" y="5207000"/>
          <p14:tracePt t="5776" x="7708900" y="5156200"/>
          <p14:tracePt t="5807" x="7861300" y="4883150"/>
          <p14:tracePt t="5808" x="7905750" y="4756150"/>
          <p14:tracePt t="5840" x="7956550" y="4330700"/>
          <p14:tracePt t="5874" x="7924800" y="3670300"/>
          <p14:tracePt t="5907" x="7842250" y="3225800"/>
          <p14:tracePt t="5916" x="7829550" y="3155950"/>
          <p14:tracePt t="5940" x="7797800" y="2971800"/>
          <p14:tracePt t="5974" x="7759700" y="2838450"/>
          <p14:tracePt t="6007" x="7753350" y="2819400"/>
          <p14:tracePt t="6073" x="0" y="0"/>
        </p14:tracePtLst>
        <p14:tracePtLst>
          <p14:tracePt t="17981" x="3155950" y="3810000"/>
          <p14:tracePt t="18042" x="3187700" y="3810000"/>
          <p14:tracePt t="18057" x="3225800" y="3810000"/>
          <p14:tracePt t="18089" x="3359150" y="3829050"/>
          <p14:tracePt t="18122" x="3492500" y="3841750"/>
          <p14:tracePt t="18155" x="3600450" y="3841750"/>
          <p14:tracePt t="18189" x="3689350" y="3829050"/>
          <p14:tracePt t="18222" x="3765550" y="3816350"/>
          <p14:tracePt t="18256" x="3816350" y="3810000"/>
          <p14:tracePt t="18272" x="3848100" y="3797300"/>
          <p14:tracePt t="18306" x="3905250" y="3771900"/>
          <p14:tracePt t="18322" x="3924300" y="3765550"/>
          <p14:tracePt t="18339" x="3949700" y="3759200"/>
          <p14:tracePt t="18356" x="3968750" y="3746500"/>
          <p14:tracePt t="18389" x="4000500" y="3740150"/>
          <p14:tracePt t="18422" x="4013200" y="3733800"/>
          <p14:tracePt t="18456" x="4025900" y="3721100"/>
          <p14:tracePt t="18458" x="4032250" y="3714750"/>
          <p14:tracePt t="18489" x="4057650" y="3683000"/>
          <p14:tracePt t="18523" x="4070350" y="3657600"/>
          <p14:tracePt t="18556" x="4070350" y="3632200"/>
          <p14:tracePt t="18590" x="4076700" y="3606800"/>
          <p14:tracePt t="18623" x="4076700" y="3587750"/>
          <p14:tracePt t="18657" x="4064000" y="3562350"/>
          <p14:tracePt t="18689" x="4057650" y="3549650"/>
          <p14:tracePt t="18723" x="4025900" y="3517900"/>
          <p14:tracePt t="18756" x="3962400" y="3486150"/>
          <p14:tracePt t="18790" x="3835400" y="3454400"/>
          <p14:tracePt t="18824" x="3676650" y="3441700"/>
          <p14:tracePt t="18840" x="3613150" y="3435350"/>
          <p14:tracePt t="18856" x="3530600" y="3435350"/>
          <p14:tracePt t="18890" x="3435350" y="3435350"/>
          <p14:tracePt t="18891" x="3422650" y="3435350"/>
          <p14:tracePt t="18923" x="3378200" y="3441700"/>
          <p14:tracePt t="18956" x="3340100" y="3448050"/>
          <p14:tracePt t="18990" x="3295650" y="3473450"/>
          <p14:tracePt t="19023" x="3219450" y="3511550"/>
          <p14:tracePt t="19040" x="3187700" y="3536950"/>
          <p14:tracePt t="19073" x="3143250" y="3562350"/>
          <p14:tracePt t="19090" x="3136900" y="3568700"/>
          <p14:tracePt t="19123" x="3130550" y="3581400"/>
          <p14:tracePt t="19157" x="3117850" y="3619500"/>
          <p14:tracePt t="19190" x="3111500" y="3657600"/>
          <p14:tracePt t="19223" x="3111500" y="3689350"/>
          <p14:tracePt t="19257" x="3111500" y="3702050"/>
          <p14:tracePt t="19273" x="3117850" y="3727450"/>
          <p14:tracePt t="19307" x="3130550" y="3759200"/>
          <p14:tracePt t="19340" x="3168650" y="3790950"/>
          <p14:tracePt t="19357" x="3181350" y="3797300"/>
          <p14:tracePt t="19390" x="3276600" y="3835400"/>
          <p14:tracePt t="19399" x="3295650" y="3835400"/>
          <p14:tracePt t="19424" x="3365500" y="3854450"/>
          <p14:tracePt t="19432" x="3422650" y="3867150"/>
          <p14:tracePt t="19457" x="3486150" y="3879850"/>
          <p14:tracePt t="19464" x="3505200" y="3879850"/>
          <p14:tracePt t="19490" x="3556000" y="3886200"/>
          <p14:tracePt t="19524" x="3625850" y="3886200"/>
          <p14:tracePt t="19540" x="3663950" y="3886200"/>
          <p14:tracePt t="19574" x="3752850" y="3892550"/>
          <p14:tracePt t="19591" x="3803650" y="3898900"/>
          <p14:tracePt t="19607" x="3848100" y="3898900"/>
          <p14:tracePt t="19609" x="3867150" y="3898900"/>
          <p14:tracePt t="19641" x="3943350" y="3898900"/>
          <p14:tracePt t="19648" x="3962400" y="3898900"/>
          <p14:tracePt t="19674" x="4013200" y="3892550"/>
          <p14:tracePt t="19707" x="4076700" y="3873500"/>
          <p14:tracePt t="19741" x="4108450" y="3867150"/>
          <p14:tracePt t="19757" x="4127500" y="3860800"/>
          <p14:tracePt t="19774" x="4133850" y="3854450"/>
          <p14:tracePt t="19808" x="4178300" y="3829050"/>
          <p14:tracePt t="19825" x="4203700" y="3816350"/>
          <p14:tracePt t="19868" x="4222750" y="3803650"/>
          <p14:tracePt t="19891" x="4235450" y="3784600"/>
          <p14:tracePt t="19898" x="4241800" y="3771900"/>
          <p14:tracePt t="19934" x="4260850" y="3721100"/>
          <p14:tracePt t="19958" x="4267200" y="3695700"/>
          <p14:tracePt t="19991" x="4267200" y="3670300"/>
          <p14:tracePt t="20024" x="4267200" y="3651250"/>
          <p14:tracePt t="20041" x="4267200" y="3644900"/>
          <p14:tracePt t="20058" x="4260850" y="3638550"/>
          <p14:tracePt t="20075" x="4254500" y="3625850"/>
          <p14:tracePt t="20108" x="4216400" y="3600450"/>
          <p14:tracePt t="20116" x="4203700" y="3587750"/>
          <p14:tracePt t="20141" x="4146550" y="3568700"/>
          <p14:tracePt t="20175" x="4070350" y="3536950"/>
          <p14:tracePt t="20208" x="3987800" y="3517900"/>
          <p14:tracePt t="20245" x="3911600" y="3505200"/>
          <p14:tracePt t="20275" x="3860800" y="3492500"/>
          <p14:tracePt t="20277" x="3841750" y="3492500"/>
          <p14:tracePt t="20308" x="3790950" y="3486150"/>
          <p14:tracePt t="20341" x="3721100" y="3479800"/>
          <p14:tracePt t="20375" x="3676650" y="3473450"/>
          <p14:tracePt t="20408" x="3625850" y="3473450"/>
          <p14:tracePt t="20442" x="3543300" y="3473450"/>
          <p14:tracePt t="20475" x="3498850" y="3473450"/>
          <p14:tracePt t="20508" x="3460750" y="3473450"/>
          <p14:tracePt t="20525" x="3429000" y="3479800"/>
          <p14:tracePt t="20559" x="3340100" y="3498850"/>
          <p14:tracePt t="20592" x="3282950" y="3517900"/>
          <p14:tracePt t="20625" x="3244850" y="3530600"/>
          <p14:tracePt t="20658" x="3213100" y="3543300"/>
          <p14:tracePt t="20692" x="3194050" y="3562350"/>
          <p14:tracePt t="20725" x="3168650" y="3581400"/>
          <p14:tracePt t="20759" x="3149600" y="3600450"/>
          <p14:tracePt t="20762" x="3143250" y="3613150"/>
          <p14:tracePt t="20793" x="3130550" y="3632200"/>
          <p14:tracePt t="20827" x="3124200" y="3657600"/>
          <p14:tracePt t="20859" x="3117850" y="3683000"/>
          <p14:tracePt t="20892" x="3117850" y="3702050"/>
          <p14:tracePt t="20935" x="3117850" y="3708400"/>
          <p14:tracePt t="20959" x="3117850" y="3721100"/>
          <p14:tracePt t="20962" x="3130550" y="3727450"/>
          <p14:tracePt t="20994" x="3155950" y="3746500"/>
          <p14:tracePt t="20996" x="3168650" y="3759200"/>
          <p14:tracePt t="21027" x="3232150" y="3784600"/>
          <p14:tracePt t="21059" x="3308350" y="3803650"/>
          <p14:tracePt t="21092" x="3371850" y="3810000"/>
          <p14:tracePt t="21126" x="3448050" y="3810000"/>
          <p14:tracePt t="21159" x="3517900" y="3810000"/>
          <p14:tracePt t="21168" x="3536950" y="3810000"/>
          <p14:tracePt t="21193" x="3594100" y="3810000"/>
          <p14:tracePt t="21195" x="3606800" y="3810000"/>
          <p14:tracePt t="21229" x="3651250" y="3810000"/>
          <p14:tracePt t="21259" x="3683000" y="3810000"/>
          <p14:tracePt t="21262" x="3702050" y="3810000"/>
          <p14:tracePt t="21296" x="3759200" y="3810000"/>
          <p14:tracePt t="21326" x="3816350" y="3810000"/>
          <p14:tracePt t="21422" x="0" y="0"/>
        </p14:tracePtLst>
        <p14:tracePtLst>
          <p14:tracePt t="22047" x="5492750" y="3562350"/>
          <p14:tracePt t="22077" x="5492750" y="3549650"/>
          <p14:tracePt t="22110" x="5492750" y="3530600"/>
          <p14:tracePt t="22144" x="5467350" y="3517900"/>
          <p14:tracePt t="22151" x="5461000" y="3517900"/>
          <p14:tracePt t="22177" x="5435600" y="3511550"/>
          <p14:tracePt t="22210" x="5321300" y="3511550"/>
          <p14:tracePt t="22244" x="5137150" y="3524250"/>
          <p14:tracePt t="22260" x="5048250" y="3543300"/>
          <p14:tracePt t="22277" x="4997450" y="3556000"/>
          <p14:tracePt t="22294" x="4984750" y="3562350"/>
          <p14:tracePt t="22311" x="4972050" y="3568700"/>
          <p14:tracePt t="22344" x="4965700" y="3581400"/>
          <p14:tracePt t="22377" x="4965700" y="3587750"/>
          <p14:tracePt t="22411" x="4965700" y="3606800"/>
          <p14:tracePt t="22444" x="4972050" y="3638550"/>
          <p14:tracePt t="22461" x="4978400" y="3651250"/>
          <p14:tracePt t="22477" x="4997450" y="3670300"/>
          <p14:tracePt t="22511" x="5048250" y="3702050"/>
          <p14:tracePt t="22513" x="5067300" y="3714750"/>
          <p14:tracePt t="22545" x="5175250" y="3752850"/>
          <p14:tracePt t="22578" x="5365750" y="3797300"/>
          <p14:tracePt t="22586" x="5410200" y="3803650"/>
          <p14:tracePt t="22611" x="5581650" y="3816350"/>
          <p14:tracePt t="22618" x="5619750" y="3816350"/>
          <p14:tracePt t="22644" x="5772150" y="3816350"/>
          <p14:tracePt t="22652" x="5848350" y="3816350"/>
          <p14:tracePt t="22678" x="5969000" y="3810000"/>
          <p14:tracePt t="22711" x="6083300" y="3784600"/>
          <p14:tracePt t="22744" x="6127750" y="3759200"/>
          <p14:tracePt t="22778" x="6140450" y="3746500"/>
          <p14:tracePt t="22780" x="6140450" y="3740150"/>
          <p14:tracePt t="22811" x="6146800" y="3727450"/>
          <p14:tracePt t="22845" x="6146800" y="3714750"/>
          <p14:tracePt t="22878" x="6146800" y="3702050"/>
          <p14:tracePt t="22931" x="6121400" y="3702050"/>
          <p14:tracePt t="22932" x="0" y="0"/>
        </p14:tracePtLst>
        <p14:tracePtLst>
          <p14:tracePt t="23277" x="5549900" y="4127500"/>
          <p14:tracePt t="23282" x="5549900" y="4121150"/>
          <p14:tracePt t="23309" x="5537200" y="4114800"/>
          <p14:tracePt t="23311" x="5505450" y="4102100"/>
          <p14:tracePt t="23338" x="5410200" y="4089400"/>
          <p14:tracePt t="23362" x="5257800" y="4076700"/>
          <p14:tracePt t="23371" x="5213350" y="4076700"/>
          <p14:tracePt t="23395" x="5086350" y="4076700"/>
          <p14:tracePt t="23429" x="4997450" y="4089400"/>
          <p14:tracePt t="23431" x="4991100" y="4089400"/>
          <p14:tracePt t="23462" x="4972050" y="4102100"/>
          <p14:tracePt t="23463" x="4959350" y="4108450"/>
          <p14:tracePt t="23495" x="4946650" y="4133850"/>
          <p14:tracePt t="23529" x="4933950" y="4197350"/>
          <p14:tracePt t="23562" x="4933950" y="4241800"/>
          <p14:tracePt t="23595" x="4933950" y="4273550"/>
          <p14:tracePt t="23604" x="4933950" y="4286250"/>
          <p14:tracePt t="23629" x="4946650" y="4311650"/>
          <p14:tracePt t="23662" x="4984750" y="4349750"/>
          <p14:tracePt t="23696" x="5041900" y="4381500"/>
          <p14:tracePt t="23697" x="5067300" y="4394200"/>
          <p14:tracePt t="23729" x="5213350" y="4445000"/>
          <p14:tracePt t="23763" x="5391150" y="4483100"/>
          <p14:tracePt t="23796" x="5581650" y="4502150"/>
          <p14:tracePt t="23829" x="5784850" y="4502150"/>
          <p14:tracePt t="23837" x="5803900" y="4502150"/>
          <p14:tracePt t="23862" x="5873750" y="4489450"/>
          <p14:tracePt t="23870" x="5892800" y="4483100"/>
          <p14:tracePt t="23896" x="5949950" y="4476750"/>
          <p14:tracePt t="23930" x="6026150" y="4457700"/>
          <p14:tracePt t="23932" x="6038850" y="4451350"/>
          <p14:tracePt t="23964" x="6115050" y="4413250"/>
          <p14:tracePt t="23996" x="6165850" y="4368800"/>
          <p14:tracePt t="24029" x="6178550" y="4349750"/>
          <p14:tracePt t="24063" x="6184900" y="4324350"/>
          <p14:tracePt t="24096" x="6184900" y="4286250"/>
          <p14:tracePt t="24129" x="6184900" y="4248150"/>
          <p14:tracePt t="24163" x="6184900" y="4216400"/>
          <p14:tracePt t="24166" x="6184900" y="4210050"/>
          <p14:tracePt t="24179" x="6184900" y="4203700"/>
          <p14:tracePt t="24213" x="6178550" y="4178300"/>
          <p14:tracePt t="24249" x="6178550" y="4171950"/>
          <p14:tracePt t="24258" x="6178550" y="4165600"/>
          <p14:tracePt t="24280" x="6153150" y="4146550"/>
          <p14:tracePt t="24296" x="6115050" y="4133850"/>
          <p14:tracePt t="24305" x="6083300" y="4127500"/>
          <p14:tracePt t="24330" x="5988050" y="4114800"/>
          <p14:tracePt t="24338" x="5943600" y="4108450"/>
          <p14:tracePt t="24363" x="5835650" y="4095750"/>
          <p14:tracePt t="24365" x="5784850" y="4089400"/>
          <p14:tracePt t="24397" x="5664200" y="4083050"/>
          <p14:tracePt t="24430" x="5588000" y="4076700"/>
          <p14:tracePt t="24431" x="5575300" y="4076700"/>
          <p14:tracePt t="24447" x="5549900" y="4070350"/>
          <p14:tracePt t="24531" x="0" y="0"/>
        </p14:tracePtLst>
      </p14:laserTraceLst>
    </p:ext>
    <p:ext uri="{E180D4A7-C9FB-4DFB-919C-405C955672EB}">
      <p14:showEvtLst xmlns:p14="http://schemas.microsoft.com/office/powerpoint/2010/main">
        <p14:playEvt time="208" objId="93"/>
        <p14:stopEvt time="34633" objId="93"/>
      </p14:showEvtLst>
    </p:ext>
  </p:extLst>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extLst>
                    <a:ext uri="{9D8B030D-6E8A-4147-A177-3AD203B41FA5}">
                      <a16:colId xmlns:a16="http://schemas.microsoft.com/office/drawing/2014/main" val="2926789822"/>
                    </a:ext>
                  </a:extLst>
                </a:gridCol>
                <a:gridCol w="2277689">
                  <a:extLst>
                    <a:ext uri="{9D8B030D-6E8A-4147-A177-3AD203B41FA5}">
                      <a16:colId xmlns:a16="http://schemas.microsoft.com/office/drawing/2014/main" val="2131788017"/>
                    </a:ext>
                  </a:extLst>
                </a:gridCol>
                <a:gridCol w="2612934">
                  <a:extLst>
                    <a:ext uri="{9D8B030D-6E8A-4147-A177-3AD203B41FA5}">
                      <a16:colId xmlns:a16="http://schemas.microsoft.com/office/drawing/2014/main" val="4051872776"/>
                    </a:ext>
                  </a:extLst>
                </a:gridCol>
              </a:tblGrid>
              <a:tr h="482033">
                <a:tc>
                  <a:txBody>
                    <a:bodyPr/>
                    <a:lstStyle/>
                    <a:p>
                      <a:pPr algn="ctr"/>
                      <a:r>
                        <a:rPr lang="zh-CN" altLang="en-US" sz="1900" dirty="0"/>
                        <a:t>时钟</a:t>
                      </a:r>
                    </a:p>
                  </a:txBody>
                  <a:tcPr marL="87631" marR="87631" marT="43815" marB="43815" anchor="ctr" anchorCtr="1"/>
                </a:tc>
                <a:tc>
                  <a:txBody>
                    <a:bodyPr/>
                    <a:lstStyle/>
                    <a:p>
                      <a:pPr algn="ctr"/>
                      <a:r>
                        <a:rPr lang="zh-CN" altLang="en-US" sz="1900" dirty="0"/>
                        <a:t>功能</a:t>
                      </a:r>
                    </a:p>
                  </a:txBody>
                  <a:tcPr marL="87631" marR="87631" marT="43815" marB="43815" anchor="ctr" anchorCtr="1"/>
                </a:tc>
                <a:tc>
                  <a:txBody>
                    <a:bodyPr/>
                    <a:lstStyle/>
                    <a:p>
                      <a:pPr algn="ctr"/>
                      <a:r>
                        <a:rPr lang="zh-CN" altLang="en-US" sz="1900" dirty="0"/>
                        <a:t>有效控制信号</a:t>
                      </a:r>
                    </a:p>
                  </a:txBody>
                  <a:tcPr marL="87631" marR="87631" marT="43815" marB="43815" anchor="ctr" anchorCtr="1"/>
                </a:tc>
                <a:extLst>
                  <a:ext uri="{0D108BD9-81ED-4DB2-BD59-A6C34878D82A}">
                    <a16:rowId xmlns:a16="http://schemas.microsoft.com/office/drawing/2014/main" val="134719248"/>
                  </a:ext>
                </a:extLst>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extLst>
                  <a:ext uri="{0D108BD9-81ED-4DB2-BD59-A6C34878D82A}">
                    <a16:rowId xmlns:a16="http://schemas.microsoft.com/office/drawing/2014/main" val="3885140142"/>
                  </a:ext>
                </a:extLst>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extLst>
                  <a:ext uri="{0D108BD9-81ED-4DB2-BD59-A6C34878D82A}">
                    <a16:rowId xmlns:a16="http://schemas.microsoft.com/office/drawing/2014/main" val="1627435250"/>
                  </a:ext>
                </a:extLst>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extLst>
                  <a:ext uri="{0D108BD9-81ED-4DB2-BD59-A6C34878D82A}">
                    <a16:rowId xmlns:a16="http://schemas.microsoft.com/office/drawing/2014/main" val="2458428814"/>
                  </a:ext>
                </a:extLst>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p>
                  </a:txBody>
                  <a:tcPr marL="87631" marR="87631" marT="43815" marB="43815" anchor="ctr" anchorCtr="1"/>
                </a:tc>
                <a:tc>
                  <a:txBody>
                    <a:bodyPr/>
                    <a:lstStyle/>
                    <a:p>
                      <a:pPr algn="ctr"/>
                      <a:r>
                        <a:rPr lang="zh-CN" altLang="en-US" sz="1900" dirty="0"/>
                        <a:t>无</a:t>
                      </a:r>
                    </a:p>
                  </a:txBody>
                  <a:tcPr marL="87631" marR="87631" marT="43815" marB="43815" anchor="ctr" anchorCtr="1"/>
                </a:tc>
                <a:extLst>
                  <a:ext uri="{0D108BD9-81ED-4DB2-BD59-A6C34878D82A}">
                    <a16:rowId xmlns:a16="http://schemas.microsoft.com/office/drawing/2014/main" val="2892092528"/>
                  </a:ext>
                </a:extLst>
              </a:tr>
            </a:tbl>
          </a:graphicData>
        </a:graphic>
      </p:graphicFrame>
      <p:sp>
        <p:nvSpPr>
          <p:cNvPr id="6" name="内容占位符 2"/>
          <p:cNvSpPr txBox="1">
            <a:spLocks/>
          </p:cNvSpPr>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p>
        </p:txBody>
      </p:sp>
    </p:spTree>
    <p:extLst>
      <p:ext uri="{BB962C8B-B14F-4D97-AF65-F5344CB8AC3E}">
        <p14:creationId xmlns:p14="http://schemas.microsoft.com/office/powerpoint/2010/main" val="340335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p>
        </p:txBody>
      </p:sp>
      <p:grpSp>
        <p:nvGrpSpPr>
          <p:cNvPr id="119" name="组合 118"/>
          <p:cNvGrpSpPr/>
          <p:nvPr/>
        </p:nvGrpSpPr>
        <p:grpSpPr>
          <a:xfrm>
            <a:off x="9920836" y="4012032"/>
            <a:ext cx="1712850" cy="2364996"/>
            <a:chOff x="9920836" y="4012032"/>
            <a:chExt cx="1712850" cy="2364996"/>
          </a:xfrm>
        </p:grpSpPr>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10450330" y="4012032"/>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8626376" y="4936154"/>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8920521" y="5882360"/>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1121360C-8504-4FBA-AE81-133AAFFA29F0}"/>
                </a:ext>
              </a:extLst>
            </p:cNvPr>
            <p:cNvGrpSpPr/>
            <p:nvPr/>
          </p:nvGrpSpPr>
          <p:grpSpPr>
            <a:xfrm flipH="1">
              <a:off x="6912813" y="4208882"/>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6914946" y="4970861"/>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62113FCD-7A34-4CCF-9180-B5C67F435D99}"/>
              </a:ext>
            </a:extLst>
          </p:cNvPr>
          <p:cNvPicPr>
            <a:picLocks noChangeAspect="1"/>
          </p:cNvPicPr>
          <p:nvPr/>
        </p:nvPicPr>
        <p:blipFill>
          <a:blip r:embed="rId2"/>
          <a:stretch>
            <a:fillRect/>
          </a:stretch>
        </p:blipFill>
        <p:spPr>
          <a:xfrm>
            <a:off x="202665" y="4412973"/>
            <a:ext cx="5123190" cy="2075939"/>
          </a:xfrm>
          <a:prstGeom prst="rect">
            <a:avLst/>
          </a:prstGeom>
        </p:spPr>
      </p:pic>
      <p:sp>
        <p:nvSpPr>
          <p:cNvPr id="150" name="矩形 149">
            <a:extLst>
              <a:ext uri="{FF2B5EF4-FFF2-40B4-BE49-F238E27FC236}">
                <a16:creationId xmlns:a16="http://schemas.microsoft.com/office/drawing/2014/main" id="{823721AC-A46E-4D8F-B434-AAA45DD7EC50}"/>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8368761" y="2729387"/>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8903705" y="3472862"/>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41BC4AFD-ECD8-437F-B756-AC997A704B1B}"/>
                  </a:ext>
                </a:extLst>
              </p:cNvPr>
              <p:cNvCxnSpPr>
                <a:cxnSpLocks/>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p>
          </p:txBody>
        </p:sp>
      </p:grpSp>
      <p:grpSp>
        <p:nvGrpSpPr>
          <p:cNvPr id="120" name="组合 119"/>
          <p:cNvGrpSpPr/>
          <p:nvPr/>
        </p:nvGrpSpPr>
        <p:grpSpPr>
          <a:xfrm>
            <a:off x="5049993" y="1103834"/>
            <a:ext cx="6390166" cy="1682510"/>
            <a:chOff x="5049993" y="1103834"/>
            <a:chExt cx="6390166" cy="1682510"/>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a:extLst>
                <a:ext uri="{FF2B5EF4-FFF2-40B4-BE49-F238E27FC236}">
                  <a16:creationId xmlns:a16="http://schemas.microsoft.com/office/drawing/2014/main" id="{159DDD52-3097-4F50-8B3B-DC12B15186A7}"/>
                </a:ext>
              </a:extLst>
            </p:cNvPr>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a:extLst>
                <a:ext uri="{FF2B5EF4-FFF2-40B4-BE49-F238E27FC236}">
                  <a16:creationId xmlns:a16="http://schemas.microsoft.com/office/drawing/2014/main" id="{61E57429-D09F-45AB-A6BF-975851883249}"/>
                </a:ext>
              </a:extLst>
            </p:cNvPr>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a:extLst>
              <a:ext uri="{FF2B5EF4-FFF2-40B4-BE49-F238E27FC236}">
                <a16:creationId xmlns:a16="http://schemas.microsoft.com/office/drawing/2014/main" id="{45CFFF9C-7495-480D-ADA8-24DAB30E6801}"/>
              </a:ext>
            </a:extLst>
          </p:cNvPr>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a:extLst>
              <a:ext uri="{FF2B5EF4-FFF2-40B4-BE49-F238E27FC236}">
                <a16:creationId xmlns:a16="http://schemas.microsoft.com/office/drawing/2014/main" id="{4A0FF9C7-D9EE-4AE8-9AD0-4893D383002E}"/>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213" name="任意多边形: 形状 29">
            <a:extLst>
              <a:ext uri="{FF2B5EF4-FFF2-40B4-BE49-F238E27FC236}">
                <a16:creationId xmlns:a16="http://schemas.microsoft.com/office/drawing/2014/main" id="{2A1EDC56-B274-4955-9465-69B8D6410F22}"/>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214" name="任意多边形: 形状 33">
            <a:extLst>
              <a:ext uri="{FF2B5EF4-FFF2-40B4-BE49-F238E27FC236}">
                <a16:creationId xmlns:a16="http://schemas.microsoft.com/office/drawing/2014/main" id="{F318D43F-07CB-4513-89E7-C605545F765F}"/>
              </a:ext>
            </a:extLst>
          </p:cNvPr>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5" name="任意多边形: 形状 32">
            <a:extLst>
              <a:ext uri="{FF2B5EF4-FFF2-40B4-BE49-F238E27FC236}">
                <a16:creationId xmlns:a16="http://schemas.microsoft.com/office/drawing/2014/main" id="{8657A2F8-3E5F-49B4-845C-EAC04C28846E}"/>
              </a:ext>
            </a:extLst>
          </p:cNvPr>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Tree>
    <p:extLst>
      <p:ext uri="{BB962C8B-B14F-4D97-AF65-F5344CB8AC3E}">
        <p14:creationId xmlns:p14="http://schemas.microsoft.com/office/powerpoint/2010/main" val="96318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2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1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1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3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5851052" y="4991084"/>
            <a:ext cx="1137204"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88255" y="4990954"/>
            <a:ext cx="0" cy="307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8978363" y="3497715"/>
            <a:ext cx="0" cy="468827"/>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836528" y="3966543"/>
            <a:ext cx="131988"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a:off x="8830178" y="3973890"/>
            <a:ext cx="0" cy="331763"/>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36133"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a:extLst>
              <a:ext uri="{FF2B5EF4-FFF2-40B4-BE49-F238E27FC236}">
                <a16:creationId xmlns:a16="http://schemas.microsoft.com/office/drawing/2014/main" id="{A60FDF8A-E50D-4557-BF08-5E821C6A4E25}"/>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a:extLst>
              <a:ext uri="{FF2B5EF4-FFF2-40B4-BE49-F238E27FC236}">
                <a16:creationId xmlns:a16="http://schemas.microsoft.com/office/drawing/2014/main" id="{39701747-C699-4D7E-B828-33490F4B7FB0}"/>
              </a:ext>
            </a:extLst>
          </p:cNvPr>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39701747-C699-4D7E-B828-33490F4B7FB0}"/>
              </a:ext>
            </a:extLst>
          </p:cNvPr>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7" name="表格 146">
            <a:extLst>
              <a:ext uri="{FF2B5EF4-FFF2-40B4-BE49-F238E27FC236}">
                <a16:creationId xmlns:a16="http://schemas.microsoft.com/office/drawing/2014/main" id="{39701747-C699-4D7E-B828-33490F4B7FB0}"/>
              </a:ext>
            </a:extLst>
          </p:cNvPr>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14004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2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2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headEnd/>
            <a:tailEnd/>
          </a:ln>
          <a:effec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6997029" y="3966542"/>
            <a:ext cx="2368185" cy="0"/>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79647" y="3966542"/>
            <a:ext cx="0" cy="577193"/>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9085907" y="5884742"/>
            <a:ext cx="0" cy="413758"/>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019867" y="6309785"/>
            <a:ext cx="1060227"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flipV="1">
            <a:off x="8580627" y="3472862"/>
            <a:ext cx="0" cy="478351"/>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26608"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a:extLst>
              <a:ext uri="{FF2B5EF4-FFF2-40B4-BE49-F238E27FC236}">
                <a16:creationId xmlns:a16="http://schemas.microsoft.com/office/drawing/2014/main" id="{C8F41CEB-9416-4377-B455-B061F00F54A4}"/>
              </a:ext>
            </a:extLst>
          </p:cNvPr>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5" name="椭圆 6">
            <a:extLst>
              <a:ext uri="{FF2B5EF4-FFF2-40B4-BE49-F238E27FC236}">
                <a16:creationId xmlns:a16="http://schemas.microsoft.com/office/drawing/2014/main" id="{DC8B1A54-1D52-4C69-97EE-F094F9E64DB6}"/>
              </a:ext>
            </a:extLst>
          </p:cNvPr>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7" name="任意多边形: 形状 30">
            <a:extLst>
              <a:ext uri="{FF2B5EF4-FFF2-40B4-BE49-F238E27FC236}">
                <a16:creationId xmlns:a16="http://schemas.microsoft.com/office/drawing/2014/main" id="{AD796FA6-1E83-4152-9854-78C17F277B2F}"/>
              </a:ext>
            </a:extLst>
          </p:cNvPr>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150" name="直线 17">
            <a:extLst>
              <a:ext uri="{FF2B5EF4-FFF2-40B4-BE49-F238E27FC236}">
                <a16:creationId xmlns:a16="http://schemas.microsoft.com/office/drawing/2014/main" id="{E4890DED-1EBB-4593-8B17-100806135B6E}"/>
              </a:ext>
            </a:extLst>
          </p:cNvPr>
          <p:cNvSpPr>
            <a:spLocks noChangeShapeType="1"/>
          </p:cNvSpPr>
          <p:nvPr/>
        </p:nvSpPr>
        <p:spPr bwMode="auto">
          <a:xfrm>
            <a:off x="9080094" y="5286786"/>
            <a:ext cx="0" cy="241862"/>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a:extLst>
              <a:ext uri="{FF2B5EF4-FFF2-40B4-BE49-F238E27FC236}">
                <a16:creationId xmlns:a16="http://schemas.microsoft.com/office/drawing/2014/main" id="{D32D214E-44B9-444F-99BF-FF4C54E1865F}"/>
              </a:ext>
            </a:extLst>
          </p:cNvPr>
          <p:cNvSpPr>
            <a:spLocks noChangeShapeType="1"/>
          </p:cNvSpPr>
          <p:nvPr/>
        </p:nvSpPr>
        <p:spPr bwMode="auto">
          <a:xfrm>
            <a:off x="8012724" y="3966542"/>
            <a:ext cx="0" cy="2329576"/>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a:extLst>
              <a:ext uri="{FF2B5EF4-FFF2-40B4-BE49-F238E27FC236}">
                <a16:creationId xmlns:a16="http://schemas.microsoft.com/office/drawing/2014/main" id="{5E646DA8-53F3-4131-9CCC-04BF56B16F8E}"/>
              </a:ext>
            </a:extLst>
          </p:cNvPr>
          <p:cNvSpPr>
            <a:spLocks noChangeShapeType="1"/>
          </p:cNvSpPr>
          <p:nvPr/>
        </p:nvSpPr>
        <p:spPr bwMode="auto">
          <a:xfrm flipV="1">
            <a:off x="8012724" y="3966541"/>
            <a:ext cx="573586"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a:extLst>
              <a:ext uri="{FF2B5EF4-FFF2-40B4-BE49-F238E27FC236}">
                <a16:creationId xmlns:a16="http://schemas.microsoft.com/office/drawing/2014/main" id="{C3910AEA-48A1-4864-99FA-135467D14D99}"/>
              </a:ext>
            </a:extLst>
          </p:cNvPr>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headEnd/>
            <a:tailEnd/>
          </a:ln>
          <a:effectLst/>
        </p:spPr>
        <p:txBody>
          <a:bodyPr wrap="none" anchor="ctr"/>
          <a:lstStyle/>
          <a:p>
            <a:pPr algn="ctr" eaLnBrk="0" hangingPunct="0"/>
            <a:endParaRPr lang="zh-CN" altLang="zh-CN">
              <a:solidFill>
                <a:srgbClr val="000000"/>
              </a:solidFill>
              <a:ea typeface="宋体" pitchFamily="2" charset="-122"/>
            </a:endParaRPr>
          </a:p>
        </p:txBody>
      </p:sp>
      <p:sp>
        <p:nvSpPr>
          <p:cNvPr id="157" name="椭圆 13">
            <a:extLst>
              <a:ext uri="{FF2B5EF4-FFF2-40B4-BE49-F238E27FC236}">
                <a16:creationId xmlns:a16="http://schemas.microsoft.com/office/drawing/2014/main" id="{93B1F39F-13C5-4FDD-8C24-19285202BBD9}"/>
              </a:ext>
            </a:extLst>
          </p:cNvPr>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3" name="矩形 2">
            <a:extLst>
              <a:ext uri="{FF2B5EF4-FFF2-40B4-BE49-F238E27FC236}">
                <a16:creationId xmlns:a16="http://schemas.microsoft.com/office/drawing/2014/main" id="{98D9E84A-A225-4D1A-89EF-EBC89C0B719E}"/>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a:extLst>
              <a:ext uri="{FF2B5EF4-FFF2-40B4-BE49-F238E27FC236}">
                <a16:creationId xmlns:a16="http://schemas.microsoft.com/office/drawing/2014/main" id="{55505862-55F2-4B30-92F0-4B802EDEE6AF}"/>
              </a:ext>
            </a:extLst>
          </p:cNvPr>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A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55505862-55F2-4B30-92F0-4B802EDEE6AF}"/>
              </a:ext>
            </a:extLst>
          </p:cNvPr>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A</a:t>
                      </a: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52" name="表格 151">
            <a:extLst>
              <a:ext uri="{FF2B5EF4-FFF2-40B4-BE49-F238E27FC236}">
                <a16:creationId xmlns:a16="http://schemas.microsoft.com/office/drawing/2014/main" id="{55505862-55F2-4B30-92F0-4B802EDEE6AF}"/>
              </a:ext>
            </a:extLst>
          </p:cNvPr>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A</a:t>
                      </a: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38286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1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1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2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26002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指令周期三级时序（同步控制）</a:t>
            </a:r>
          </a:p>
        </p:txBody>
      </p:sp>
      <p:grpSp>
        <p:nvGrpSpPr>
          <p:cNvPr id="24" name="组合 23"/>
          <p:cNvGrpSpPr/>
          <p:nvPr/>
        </p:nvGrpSpPr>
        <p:grpSpPr>
          <a:xfrm>
            <a:off x="1089388" y="218525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7"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95" name="组合 94"/>
          <p:cNvGrpSpPr/>
          <p:nvPr/>
        </p:nvGrpSpPr>
        <p:grpSpPr>
          <a:xfrm>
            <a:off x="1674630" y="479217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Segoe UI Black" panose="020B0A02040204020203" pitchFamily="34" charset="0"/>
                    <a:ea typeface="微软雅黑"/>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grpSp>
        </p:grpSp>
      </p:grpSp>
      <p:grpSp>
        <p:nvGrpSpPr>
          <p:cNvPr id="152" name="组合 151"/>
          <p:cNvGrpSpPr/>
          <p:nvPr/>
        </p:nvGrpSpPr>
        <p:grpSpPr>
          <a:xfrm>
            <a:off x="1664023" y="439074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grpSp>
        <p:nvGrpSpPr>
          <p:cNvPr id="178" name="组合 177"/>
          <p:cNvGrpSpPr/>
          <p:nvPr/>
        </p:nvGrpSpPr>
        <p:grpSpPr>
          <a:xfrm>
            <a:off x="1656235" y="395513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7"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nvGrpSpPr>
          <p:cNvPr id="207" name="组合 206"/>
          <p:cNvGrpSpPr/>
          <p:nvPr/>
        </p:nvGrpSpPr>
        <p:grpSpPr>
          <a:xfrm>
            <a:off x="2671938" y="160261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14451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7"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C00000"/>
                  </a:solidFill>
                  <a:effectLst/>
                  <a:uLnTx/>
                  <a:uFillTx/>
                  <a:latin typeface="Calibri"/>
                  <a:ea typeface="微软雅黑"/>
                  <a:cs typeface="+mn-cs"/>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C00000"/>
                  </a:solidFill>
                  <a:effectLst/>
                  <a:uLnTx/>
                  <a:uFillTx/>
                  <a:latin typeface="微软雅黑"/>
                  <a:ea typeface="微软雅黑"/>
                  <a:cs typeface="+mn-cs"/>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7"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26002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7"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58549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p:cNvGrpSpPr/>
          <p:nvPr/>
        </p:nvGrpSpPr>
        <p:grpSpPr>
          <a:xfrm>
            <a:off x="1351436" y="260258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00B050"/>
                      </a:solidFill>
                      <a:effectLst/>
                      <a:uLnTx/>
                      <a:uFillTx/>
                      <a:latin typeface="Calibri"/>
                      <a:ea typeface="微软雅黑"/>
                      <a:cs typeface="+mn-cs"/>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00B050"/>
                      </a:solidFill>
                      <a:effectLst/>
                      <a:uLnTx/>
                      <a:uFillTx/>
                      <a:latin typeface="Calibri"/>
                      <a:ea typeface="微软雅黑"/>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60" name="Text Box 127">
            <a:extLst>
              <a:ext uri="{FF2B5EF4-FFF2-40B4-BE49-F238E27FC236}">
                <a16:creationId xmlns:a16="http://schemas.microsoft.com/office/drawing/2014/main" id="{24AD844F-7167-4867-A717-4C0A30DC8877}"/>
              </a:ext>
            </a:extLst>
          </p:cNvPr>
          <p:cNvSpPr txBox="1">
            <a:spLocks noChangeArrowheads="1"/>
          </p:cNvSpPr>
          <p:nvPr/>
        </p:nvSpPr>
        <p:spPr bwMode="auto">
          <a:xfrm>
            <a:off x="1071319" y="5809257"/>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固定</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，设计简单，效率较低</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4846348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wipe(left)">
                                      <p:cBhvr>
                                        <p:cTn id="44" dur="500"/>
                                        <p:tgtEl>
                                          <p:spTgt spid="1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left)">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60"/>
                                        </p:tgtEl>
                                        <p:attrNameLst>
                                          <p:attrName>style.visibility</p:attrName>
                                        </p:attrNameLst>
                                      </p:cBhvr>
                                      <p:to>
                                        <p:strVal val="visible"/>
                                      </p:to>
                                    </p:set>
                                    <p:animEffect transition="in" filter="wipe(left)">
                                      <p:cBhvr>
                                        <p:cTn id="54"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extLst>
    <p:ext uri="{3A86A75C-4F4B-4683-9AE1-C65F6400EC91}">
      <p14:laserTraceLst xmlns:p14="http://schemas.microsoft.com/office/powerpoint/2010/main">
        <p14:tracePtLst>
          <p14:tracePt t="10902" x="2889250" y="1981200"/>
          <p14:tracePt t="10926" x="2901950" y="1981200"/>
          <p14:tracePt t="10959" x="2908300" y="1981200"/>
          <p14:tracePt t="10976" x="2927350" y="1981200"/>
          <p14:tracePt t="10993" x="2933700" y="1981200"/>
          <p14:tracePt t="11010" x="2946400" y="1981200"/>
          <p14:tracePt t="11026" x="2952750" y="1981200"/>
          <p14:tracePt t="11059" x="2971800" y="1981200"/>
          <p14:tracePt t="11076" x="2984500" y="1981200"/>
          <p14:tracePt t="11092" x="3003550" y="1981200"/>
          <p14:tracePt t="11109" x="3022600" y="1981200"/>
          <p14:tracePt t="11126" x="3054350" y="1981200"/>
          <p14:tracePt t="11142" x="3092450" y="1981200"/>
          <p14:tracePt t="11160" x="3130550" y="1981200"/>
          <p14:tracePt t="11176" x="3194050" y="1981200"/>
          <p14:tracePt t="11193" x="3219450" y="1987550"/>
          <p14:tracePt t="11209" x="3238500" y="1987550"/>
          <p14:tracePt t="11227" x="3263900" y="1987550"/>
          <p14:tracePt t="11229" x="3276600" y="1987550"/>
          <p14:tracePt t="11243" x="3295650" y="1987550"/>
          <p14:tracePt t="11260" x="3327400" y="1987550"/>
          <p14:tracePt t="11261" x="3346450" y="1987550"/>
          <p14:tracePt t="11277" x="3409950" y="1987550"/>
          <p14:tracePt t="11293" x="3479800" y="1981200"/>
          <p14:tracePt t="11310" x="3543300" y="1981200"/>
          <p14:tracePt t="11326" x="3587750" y="1981200"/>
          <p14:tracePt t="11343" x="3625850" y="1981200"/>
          <p14:tracePt t="11360" x="3663950" y="1981200"/>
          <p14:tracePt t="11376" x="3702050" y="1981200"/>
          <p14:tracePt t="11393" x="3746500" y="1981200"/>
          <p14:tracePt t="11410" x="3797300" y="1981200"/>
          <p14:tracePt t="11426" x="3829050" y="1981200"/>
          <p14:tracePt t="11443" x="3892550" y="1993900"/>
          <p14:tracePt t="11460" x="3943350" y="1993900"/>
          <p14:tracePt t="11477" x="4032250" y="2000250"/>
          <p14:tracePt t="11493" x="4127500" y="2000250"/>
          <p14:tracePt t="11495" x="4146550" y="2000250"/>
          <p14:tracePt t="11511" x="4184650" y="2000250"/>
          <p14:tracePt t="11527" x="4286250" y="2000250"/>
          <p14:tracePt t="11543" x="4324350" y="2000250"/>
          <p14:tracePt t="11560" x="4349750" y="2000250"/>
          <p14:tracePt t="11576" x="4413250" y="2000250"/>
          <p14:tracePt t="11593" x="4457700" y="2006600"/>
          <p14:tracePt t="11610" x="4533900" y="2012950"/>
          <p14:tracePt t="11626" x="4654550" y="2019300"/>
          <p14:tracePt t="11643" x="4756150" y="2032000"/>
          <p14:tracePt t="11660" x="4864100" y="2032000"/>
          <p14:tracePt t="11677" x="5029200" y="2051050"/>
          <p14:tracePt t="11693" x="5130800" y="2057400"/>
          <p14:tracePt t="11710" x="5226050" y="2070100"/>
          <p14:tracePt t="11727" x="5346700" y="2082800"/>
          <p14:tracePt t="11729" x="5365750" y="2082800"/>
          <p14:tracePt t="11743" x="5410200" y="2082800"/>
          <p14:tracePt t="11760" x="5518150" y="2082800"/>
          <p14:tracePt t="11777" x="5575300" y="2082800"/>
          <p14:tracePt t="11793" x="5638800" y="2082800"/>
          <p14:tracePt t="11810" x="5676900" y="2082800"/>
          <p14:tracePt t="11827" x="5708650" y="2082800"/>
          <p14:tracePt t="11843" x="5753100" y="2082800"/>
          <p14:tracePt t="11860" x="5797550" y="2089150"/>
          <p14:tracePt t="11877" x="5867400" y="2089150"/>
          <p14:tracePt t="11893" x="5962650" y="2089150"/>
          <p14:tracePt t="11910" x="6064250" y="2095500"/>
          <p14:tracePt t="11927" x="6159500" y="2095500"/>
          <p14:tracePt t="11929" x="6216650" y="2095500"/>
          <p14:tracePt t="11944" x="6248400" y="2095500"/>
          <p14:tracePt t="11961" x="6318250" y="2101850"/>
          <p14:tracePt t="11963" x="6337300" y="2101850"/>
          <p14:tracePt t="11977" x="6381750" y="2101850"/>
          <p14:tracePt t="11979" x="6400800" y="2108200"/>
          <p14:tracePt t="11994" x="6457950" y="2108200"/>
          <p14:tracePt t="11997" x="6477000" y="2108200"/>
          <p14:tracePt t="12011" x="6565900" y="2114550"/>
          <p14:tracePt t="12027" x="6648450" y="2120900"/>
          <p14:tracePt t="12044" x="6699250" y="2120900"/>
          <p14:tracePt t="12060" x="6813550" y="2120900"/>
          <p14:tracePt t="12078" x="6870700" y="2120900"/>
          <p14:tracePt t="12094" x="6985000" y="2120900"/>
          <p14:tracePt t="12111" x="7054850" y="2120900"/>
          <p14:tracePt t="12127" x="7169150" y="2120900"/>
          <p14:tracePt t="12130" x="7207250" y="2120900"/>
          <p14:tracePt t="12144" x="7239000" y="2114550"/>
          <p14:tracePt t="12161" x="7359650" y="2114550"/>
          <p14:tracePt t="12163" x="7391400" y="2114550"/>
          <p14:tracePt t="12177" x="7429500" y="2114550"/>
          <p14:tracePt t="12194" x="7531100" y="2108200"/>
          <p14:tracePt t="12211" x="7613650" y="2101850"/>
          <p14:tracePt t="12227" x="7645400" y="2095500"/>
          <p14:tracePt t="12229" x="7658100" y="2095500"/>
          <p14:tracePt t="12245" x="7715250" y="2070100"/>
          <p14:tracePt t="12261" x="7753350" y="2063750"/>
          <p14:tracePt t="12277" x="7861300" y="2044700"/>
          <p14:tracePt t="12294" x="7905750" y="2032000"/>
          <p14:tracePt t="12311" x="7981950" y="2006600"/>
          <p14:tracePt t="12327" x="8013700" y="2000250"/>
          <p14:tracePt t="12344" x="8026400" y="1993900"/>
          <p14:tracePt t="12361" x="8032750" y="1993900"/>
          <p14:tracePt t="12377" x="8039100" y="1993900"/>
          <p14:tracePt t="12394" x="8058150" y="1993900"/>
          <p14:tracePt t="12411" x="8077200" y="1987550"/>
          <p14:tracePt t="12427" x="8108950" y="1981200"/>
          <p14:tracePt t="12430" x="8115300" y="1974850"/>
          <p14:tracePt t="12445" x="8140700" y="1962150"/>
          <p14:tracePt t="12462" x="8166100" y="1949450"/>
          <p14:tracePt t="12478" x="8210550" y="1943100"/>
          <p14:tracePt t="12495" x="8261350" y="1936750"/>
          <p14:tracePt t="12511" x="8274050" y="1930400"/>
          <p14:tracePt t="12528" x="8286750" y="1924050"/>
          <p14:tracePt t="12544" x="8286750" y="1917700"/>
          <p14:tracePt t="12561" x="8293100" y="1905000"/>
          <p14:tracePt t="12578" x="8299450" y="1885950"/>
          <p14:tracePt t="12594" x="8299450" y="1860550"/>
          <p14:tracePt t="12611" x="8299450" y="1822450"/>
          <p14:tracePt t="12628" x="8305800" y="1809750"/>
          <p14:tracePt t="12645" x="8305800" y="1784350"/>
          <p14:tracePt t="12647" x="8305800" y="1771650"/>
          <p14:tracePt t="12661" x="8305800" y="1765300"/>
          <p14:tracePt t="12678" x="8299450" y="1733550"/>
          <p14:tracePt t="12695" x="8286750" y="1714500"/>
          <p14:tracePt t="12712" x="8274050" y="1695450"/>
          <p14:tracePt t="12729" x="8261350" y="1689100"/>
          <p14:tracePt t="12745" x="8210550" y="1657350"/>
          <p14:tracePt t="12762" x="8159750" y="1631950"/>
          <p14:tracePt t="12778" x="8083550" y="1612900"/>
          <p14:tracePt t="12795" x="7988300" y="1581150"/>
          <p14:tracePt t="12811" x="7931150" y="1574800"/>
          <p14:tracePt t="12828" x="7829550" y="1555750"/>
          <p14:tracePt t="12845" x="7721600" y="1536700"/>
          <p14:tracePt t="12861" x="7626350" y="1524000"/>
          <p14:tracePt t="12878" x="7569200" y="1524000"/>
          <p14:tracePt t="12881" x="7543800" y="1524000"/>
          <p14:tracePt t="12895" x="7467600" y="1511300"/>
          <p14:tracePt t="12911" x="7391400" y="1511300"/>
          <p14:tracePt t="12913" x="7289800" y="1511300"/>
          <p14:tracePt t="12928" x="7194550" y="1498600"/>
          <p14:tracePt t="12945" x="7092950" y="1479550"/>
          <p14:tracePt t="12962" x="6896100" y="1466850"/>
          <p14:tracePt t="12979" x="6788150" y="1454150"/>
          <p14:tracePt t="12996" x="6591300" y="1428750"/>
          <p14:tracePt t="13012" x="6489700" y="1422400"/>
          <p14:tracePt t="13028" x="6318250" y="1409700"/>
          <p14:tracePt t="13045" x="6203950" y="1403350"/>
          <p14:tracePt t="13062" x="6115050" y="1403350"/>
          <p14:tracePt t="13078" x="5943600" y="1397000"/>
          <p14:tracePt t="13081" x="5892800" y="1390650"/>
          <p14:tracePt t="13095" x="5848350" y="1390650"/>
          <p14:tracePt t="13112" x="5753100" y="1384300"/>
          <p14:tracePt t="13128" x="5657850" y="1377950"/>
          <p14:tracePt t="13145" x="5511800" y="1371600"/>
          <p14:tracePt t="13148" x="5467350" y="1371600"/>
          <p14:tracePt t="13162" x="5435600" y="1371600"/>
          <p14:tracePt t="13178" x="5308600" y="1365250"/>
          <p14:tracePt t="13196" x="5245100" y="1365250"/>
          <p14:tracePt t="13212" x="5181600" y="1365250"/>
          <p14:tracePt t="13229" x="5130800" y="1365250"/>
          <p14:tracePt t="13245" x="5060950" y="1365250"/>
          <p14:tracePt t="13262" x="4984750" y="1365250"/>
          <p14:tracePt t="13279" x="4902200" y="1365250"/>
          <p14:tracePt t="13295" x="4800600" y="1365250"/>
          <p14:tracePt t="13312" x="4686300" y="1365250"/>
          <p14:tracePt t="13329" x="4578350" y="1371600"/>
          <p14:tracePt t="13345" x="4457700" y="1377950"/>
          <p14:tracePt t="13347" x="4406900" y="1384300"/>
          <p14:tracePt t="13362" x="4305300" y="1384300"/>
          <p14:tracePt t="13379" x="4191000" y="1390650"/>
          <p14:tracePt t="13395" x="4133850" y="1397000"/>
          <p14:tracePt t="13412" x="3968750" y="1403350"/>
          <p14:tracePt t="13429" x="3879850" y="1403350"/>
          <p14:tracePt t="13446" x="3816350" y="1409700"/>
          <p14:tracePt t="13462" x="3771900" y="1416050"/>
          <p14:tracePt t="13480" x="3714750" y="1422400"/>
          <p14:tracePt t="13496" x="3676650" y="1435100"/>
          <p14:tracePt t="13513" x="3644900" y="1441450"/>
          <p14:tracePt t="13530" x="3568700" y="1454150"/>
          <p14:tracePt t="13546" x="3524250" y="1460500"/>
          <p14:tracePt t="13562" x="3479800" y="1473200"/>
          <p14:tracePt t="13579" x="3378200" y="1485900"/>
          <p14:tracePt t="13580" x="3340100" y="1492250"/>
          <p14:tracePt t="13596" x="3314700" y="1498600"/>
          <p14:tracePt t="13612" x="3187700" y="1524000"/>
          <p14:tracePt t="13629" x="3155950" y="1530350"/>
          <p14:tracePt t="13646" x="3136900" y="1536700"/>
          <p14:tracePt t="13663" x="3117850" y="1549400"/>
          <p14:tracePt t="13680" x="3067050" y="1581150"/>
          <p14:tracePt t="13696" x="3035300" y="1600200"/>
          <p14:tracePt t="13713" x="3009900" y="1619250"/>
          <p14:tracePt t="13730" x="2997200" y="1631950"/>
          <p14:tracePt t="13747" x="2990850" y="1638300"/>
          <p14:tracePt t="13763" x="2984500" y="1644650"/>
          <p14:tracePt t="13779" x="2984500" y="1651000"/>
          <p14:tracePt t="13796" x="2984500" y="1657350"/>
          <p14:tracePt t="13812" x="2984500" y="1670050"/>
          <p14:tracePt t="13829" x="2984500" y="1676400"/>
          <p14:tracePt t="13846" x="2984500" y="1701800"/>
          <p14:tracePt t="13863" x="2990850" y="1720850"/>
          <p14:tracePt t="13879" x="2997200" y="1733550"/>
          <p14:tracePt t="13896" x="3003550" y="1739900"/>
          <p14:tracePt t="13913" x="3009900" y="1746250"/>
          <p14:tracePt t="13930" x="3016250" y="1752600"/>
          <p14:tracePt t="13947" x="3035300" y="1765300"/>
          <p14:tracePt t="13963" x="3067050" y="1778000"/>
          <p14:tracePt t="13980" x="3092450" y="1790700"/>
          <p14:tracePt t="13996" x="3136900" y="1803400"/>
          <p14:tracePt t="14013" x="3181350" y="1816100"/>
          <p14:tracePt t="14029" x="3225800" y="1828800"/>
          <p14:tracePt t="14046" x="3321050" y="1841500"/>
          <p14:tracePt t="14048" x="3365500" y="1841500"/>
          <p14:tracePt t="14063" x="3409950" y="1847850"/>
          <p14:tracePt t="14079" x="3511550" y="1854200"/>
          <p14:tracePt t="14082" x="3562350" y="1854200"/>
          <p14:tracePt t="14097" x="3619500" y="1854200"/>
          <p14:tracePt t="14113" x="3683000" y="1860550"/>
          <p14:tracePt t="14130" x="3721100" y="1860550"/>
          <p14:tracePt t="14146" x="3765550" y="1860550"/>
          <p14:tracePt t="14163" x="3803650" y="1866900"/>
          <p14:tracePt t="14181" x="3841750" y="1873250"/>
          <p14:tracePt t="14197" x="3905250" y="1873250"/>
          <p14:tracePt t="14214" x="3943350" y="1873250"/>
          <p14:tracePt t="14230" x="3956050" y="1873250"/>
          <p14:tracePt t="14247" x="3962400" y="1879600"/>
          <p14:tracePt t="14263" x="3968750" y="1879600"/>
          <p14:tracePt t="14280" x="3975100" y="1879600"/>
          <p14:tracePt t="14313" x="3994150" y="1885950"/>
          <p14:tracePt t="14330" x="4000500" y="1885950"/>
          <p14:tracePt t="14347" x="4006850" y="1885950"/>
          <p14:tracePt t="14615" x="0" y="0"/>
        </p14:tracePtLst>
        <p14:tracePtLst>
          <p14:tracePt t="15302" x="2921000" y="2374900"/>
          <p14:tracePt t="15306" x="2927350" y="2381250"/>
          <p14:tracePt t="15314" x="2940050" y="2387600"/>
          <p14:tracePt t="15331" x="2965450" y="2400300"/>
          <p14:tracePt t="15348" x="3009900" y="2406650"/>
          <p14:tracePt t="15364" x="3086100" y="2419350"/>
          <p14:tracePt t="15381" x="3200400" y="2425700"/>
          <p14:tracePt t="15399" x="3321050" y="2432050"/>
          <p14:tracePt t="15415" x="3467100" y="2438400"/>
          <p14:tracePt t="15432" x="3600450" y="2444750"/>
          <p14:tracePt t="15448" x="3714750" y="2457450"/>
          <p14:tracePt t="15464" x="3803650" y="2457450"/>
          <p14:tracePt t="15481" x="3898900" y="2457450"/>
          <p14:tracePt t="15499" x="3968750" y="2457450"/>
          <p14:tracePt t="15500" x="4006850" y="2451100"/>
          <p14:tracePt t="15515" x="4083050" y="2451100"/>
          <p14:tracePt t="15531" x="4178300" y="2444750"/>
          <p14:tracePt t="15548" x="4273550" y="2444750"/>
          <p14:tracePt t="15565" x="4362450" y="2444750"/>
          <p14:tracePt t="15581" x="4425950" y="2444750"/>
          <p14:tracePt t="15598" x="4521200" y="2444750"/>
          <p14:tracePt t="15615" x="4578350" y="2444750"/>
          <p14:tracePt t="15631" x="4635500" y="2438400"/>
          <p14:tracePt t="15649" x="4692650" y="2438400"/>
          <p14:tracePt t="15666" x="4711700" y="2432050"/>
          <p14:tracePt t="15669" x="4718050" y="2432050"/>
          <p14:tracePt t="15682" x="4718050" y="2425700"/>
          <p14:tracePt t="15699" x="4730750" y="2425700"/>
          <p14:tracePt t="15716" x="4737100" y="2419350"/>
          <p14:tracePt t="15731" x="4756150" y="2419350"/>
          <p14:tracePt t="15733" x="4756150" y="2413000"/>
          <p14:tracePt t="15749" x="4768850" y="2406650"/>
          <p14:tracePt t="15765" x="4775200" y="2400300"/>
          <p14:tracePt t="15782" x="4781550" y="2387600"/>
          <p14:tracePt t="15798" x="4787900" y="2349500"/>
          <p14:tracePt t="15815" x="4794250" y="2330450"/>
          <p14:tracePt t="15832" x="4794250" y="2298700"/>
          <p14:tracePt t="15848" x="4794250" y="2273300"/>
          <p14:tracePt t="15865" x="4787900" y="2254250"/>
          <p14:tracePt t="15882" x="4775200" y="2235200"/>
          <p14:tracePt t="15899" x="4768850" y="2228850"/>
          <p14:tracePt t="15901" x="4762500" y="2222500"/>
          <p14:tracePt t="15916" x="4756150" y="2216150"/>
          <p14:tracePt t="15932" x="4718050" y="2190750"/>
          <p14:tracePt t="15949" x="4686300" y="2171700"/>
          <p14:tracePt t="15953" x="4667250" y="2165350"/>
          <p14:tracePt t="15965" x="4616450" y="2146300"/>
          <p14:tracePt t="15982" x="4540250" y="2120900"/>
          <p14:tracePt t="15984" x="4521200" y="2114550"/>
          <p14:tracePt t="15998" x="4432300" y="2095500"/>
          <p14:tracePt t="16015" x="4324350" y="2063750"/>
          <p14:tracePt t="16032" x="4241800" y="2044700"/>
          <p14:tracePt t="16049" x="4159250" y="2032000"/>
          <p14:tracePt t="16065" x="4083050" y="2019300"/>
          <p14:tracePt t="16082" x="4013200" y="2012950"/>
          <p14:tracePt t="16099" x="3968750" y="2012950"/>
          <p14:tracePt t="16115" x="3892550" y="2012950"/>
          <p14:tracePt t="16132" x="3784600" y="2012950"/>
          <p14:tracePt t="16149" x="3721100" y="2012950"/>
          <p14:tracePt t="16150" x="3695700" y="2012950"/>
          <p14:tracePt t="16166" x="3613150" y="2012950"/>
          <p14:tracePt t="16183" x="3511550" y="2012950"/>
          <p14:tracePt t="16199" x="3397250" y="2006600"/>
          <p14:tracePt t="16216" x="3352800" y="2006600"/>
          <p14:tracePt t="16232" x="3282950" y="2006600"/>
          <p14:tracePt t="16250" x="3251200" y="2006600"/>
          <p14:tracePt t="16266" x="3232150" y="2012950"/>
          <p14:tracePt t="16282" x="3181350" y="2032000"/>
          <p14:tracePt t="16299" x="3124200" y="2063750"/>
          <p14:tracePt t="16316" x="3067050" y="2082800"/>
          <p14:tracePt t="16332" x="2965450" y="2101850"/>
          <p14:tracePt t="16349" x="2889250" y="2120900"/>
          <p14:tracePt t="16366" x="2832100" y="2139950"/>
          <p14:tracePt t="16383" x="2806700" y="2152650"/>
          <p14:tracePt t="16384" x="2800350" y="2159000"/>
          <p14:tracePt t="16416" x="2794000" y="2171700"/>
          <p14:tracePt t="16487" x="2794000" y="2178050"/>
          <p14:tracePt t="16606" x="0" y="0"/>
        </p14:tracePtLst>
        <p14:tracePtLst>
          <p14:tracePt t="16973" x="2901950" y="2051050"/>
          <p14:tracePt t="17018" x="2889250" y="2051050"/>
          <p14:tracePt t="17033" x="2857500" y="2051050"/>
          <p14:tracePt t="17050" x="2844800" y="2057400"/>
          <p14:tracePt t="17066" x="2819400" y="2070100"/>
          <p14:tracePt t="17083" x="2800350" y="2089150"/>
          <p14:tracePt t="17100" x="2781300" y="2095500"/>
          <p14:tracePt t="17117" x="2774950" y="2101850"/>
          <p14:tracePt t="17119" x="2768600" y="2108200"/>
          <p14:tracePt t="17133" x="2768600" y="2114550"/>
          <p14:tracePt t="17151" x="2762250" y="2127250"/>
          <p14:tracePt t="17152" x="2755900" y="2139950"/>
          <p14:tracePt t="17167" x="2749550" y="2152650"/>
          <p14:tracePt t="17184" x="2743200" y="2178050"/>
          <p14:tracePt t="17200" x="2736850" y="2203450"/>
          <p14:tracePt t="17217" x="2736850" y="2228850"/>
          <p14:tracePt t="17233" x="2730500" y="2241550"/>
          <p14:tracePt t="17250" x="2730500" y="2254250"/>
          <p14:tracePt t="17267" x="2730500" y="2266950"/>
          <p14:tracePt t="17284" x="2730500" y="2273300"/>
          <p14:tracePt t="17300" x="2730500" y="2292350"/>
          <p14:tracePt t="17317" x="2730500" y="2311400"/>
          <p14:tracePt t="17319" x="2730500" y="2324100"/>
          <p14:tracePt t="17333" x="2736850" y="2330450"/>
          <p14:tracePt t="17350" x="2755900" y="2368550"/>
          <p14:tracePt t="17354" x="2755900" y="2387600"/>
          <p14:tracePt t="17367" x="2794000" y="2425700"/>
          <p14:tracePt t="17384" x="2813050" y="2444750"/>
          <p14:tracePt t="17386" x="2838450" y="2457450"/>
          <p14:tracePt t="17401" x="2876550" y="2476500"/>
          <p14:tracePt t="17417" x="2895600" y="2482850"/>
          <p14:tracePt t="17434" x="2933700" y="2482850"/>
          <p14:tracePt t="17451" x="2978150" y="2482850"/>
          <p14:tracePt t="17467" x="3035300" y="2482850"/>
          <p14:tracePt t="17484" x="3098800" y="2476500"/>
          <p14:tracePt t="17500" x="3149600" y="2457450"/>
          <p14:tracePt t="17517" x="3187700" y="2451100"/>
          <p14:tracePt t="17534" x="3206750" y="2444750"/>
          <p14:tracePt t="17550" x="3219450" y="2438400"/>
          <p14:tracePt t="17567" x="3225800" y="2432050"/>
          <p14:tracePt t="17584" x="3232150" y="2425700"/>
          <p14:tracePt t="17602" x="3244850" y="2387600"/>
          <p14:tracePt t="17618" x="3251200" y="2362200"/>
          <p14:tracePt t="17634" x="3257550" y="2305050"/>
          <p14:tracePt t="17651" x="3257550" y="2273300"/>
          <p14:tracePt t="17667" x="3257550" y="2235200"/>
          <p14:tracePt t="17684" x="3257550" y="2209800"/>
          <p14:tracePt t="17701" x="3257550" y="2178050"/>
          <p14:tracePt t="17717" x="3257550" y="2165350"/>
          <p14:tracePt t="17734" x="3257550" y="2146300"/>
          <p14:tracePt t="17751" x="3251200" y="2133600"/>
          <p14:tracePt t="17767" x="3244850" y="2120900"/>
          <p14:tracePt t="17784" x="3232150" y="2108200"/>
          <p14:tracePt t="17801" x="3225800" y="2095500"/>
          <p14:tracePt t="17803" x="3219450" y="2089150"/>
          <p14:tracePt t="17817" x="3213100" y="2082800"/>
          <p14:tracePt t="17834" x="3200400" y="2076450"/>
          <p14:tracePt t="17851" x="3200400" y="2070100"/>
          <p14:tracePt t="17868" x="3187700" y="2063750"/>
          <p14:tracePt t="17885" x="3175000" y="2063750"/>
          <p14:tracePt t="17901" x="3143250" y="2057400"/>
          <p14:tracePt t="17918" x="3111500" y="2057400"/>
          <p14:tracePt t="17935" x="3079750" y="2057400"/>
          <p14:tracePt t="17951" x="3016250" y="2057400"/>
          <p14:tracePt t="17968" x="2978150" y="2057400"/>
          <p14:tracePt t="17984" x="2946400" y="2057400"/>
          <p14:tracePt t="18002" x="2914650" y="2057400"/>
          <p14:tracePt t="18018" x="2901950" y="2057400"/>
          <p14:tracePt t="18034" x="2895600" y="2057400"/>
          <p14:tracePt t="18068" x="2889250" y="2057400"/>
          <p14:tracePt t="18072" x="2882900" y="2057400"/>
          <p14:tracePt t="18102" x="2863850" y="2082800"/>
          <p14:tracePt t="18118" x="2851150" y="2101850"/>
          <p14:tracePt t="18135" x="2838450" y="2127250"/>
          <p14:tracePt t="18152" x="2825750" y="2152650"/>
          <p14:tracePt t="18168" x="2813050" y="2184400"/>
          <p14:tracePt t="18185" x="2806700" y="2203450"/>
          <p14:tracePt t="18202" x="2800350" y="2222500"/>
          <p14:tracePt t="18204" x="2794000" y="2241550"/>
          <p14:tracePt t="18218" x="2794000" y="2247900"/>
          <p14:tracePt t="18235" x="2794000" y="2260600"/>
          <p14:tracePt t="18251" x="2787650" y="2273300"/>
          <p14:tracePt t="18268" x="2787650" y="2286000"/>
          <p14:tracePt t="18285" x="2787650" y="2305050"/>
          <p14:tracePt t="18302" x="2787650" y="2311400"/>
          <p14:tracePt t="18304" x="2787650" y="2317750"/>
          <p14:tracePt t="18318" x="2787650" y="2324100"/>
          <p14:tracePt t="18335" x="2787650" y="2336800"/>
          <p14:tracePt t="18352" x="2787650" y="2343150"/>
          <p14:tracePt t="18369" x="2787650" y="2355850"/>
          <p14:tracePt t="18386" x="2794000" y="2368550"/>
          <p14:tracePt t="18402" x="2800350" y="2381250"/>
          <p14:tracePt t="18418" x="2813050" y="2387600"/>
          <p14:tracePt t="18435" x="2819400" y="2393950"/>
          <p14:tracePt t="18452" x="2832100" y="2406650"/>
          <p14:tracePt t="18468" x="2857500" y="2413000"/>
          <p14:tracePt t="18473" x="2863850" y="2413000"/>
          <p14:tracePt t="18485" x="2870200" y="2419350"/>
          <p14:tracePt t="18502" x="2895600" y="2425700"/>
          <p14:tracePt t="18518" x="2921000" y="2425700"/>
          <p14:tracePt t="18535" x="2946400" y="2425700"/>
          <p14:tracePt t="18538" x="2952750" y="2425700"/>
          <p14:tracePt t="18552" x="2965450" y="2425700"/>
          <p14:tracePt t="18569" x="2997200" y="2413000"/>
          <p14:tracePt t="18585" x="3028950" y="2400300"/>
          <p14:tracePt t="18602" x="3048000" y="2381250"/>
          <p14:tracePt t="18619" x="3067050" y="2368550"/>
          <p14:tracePt t="18635" x="3079750" y="2349500"/>
          <p14:tracePt t="18652" x="3086100" y="2336800"/>
          <p14:tracePt t="18668" x="3098800" y="2317750"/>
          <p14:tracePt t="18686" x="3105150" y="2292350"/>
          <p14:tracePt t="18702" x="3111500" y="2266950"/>
          <p14:tracePt t="18719" x="3111500" y="2247900"/>
          <p14:tracePt t="18735" x="3111500" y="2222500"/>
          <p14:tracePt t="18738" x="3111500" y="2216150"/>
          <p14:tracePt t="18752" x="3111500" y="2203450"/>
          <p14:tracePt t="18769" x="3111500" y="2184400"/>
          <p14:tracePt t="18785" x="3111500" y="2171700"/>
          <p14:tracePt t="18804" x="3111500" y="2159000"/>
          <p14:tracePt t="18836" x="3111500" y="2152650"/>
          <p14:tracePt t="18869" x="3111500" y="2139950"/>
          <p14:tracePt t="18885" x="3111500" y="2133600"/>
          <p14:tracePt t="18902" x="3111500" y="2127250"/>
          <p14:tracePt t="18919" x="3111500" y="2120900"/>
          <p14:tracePt t="18936" x="3111500" y="2108200"/>
          <p14:tracePt t="18952" x="3105150" y="2108200"/>
          <p14:tracePt t="18969" x="3105150" y="2101850"/>
          <p14:tracePt t="18986" x="3105150" y="2095500"/>
          <p14:tracePt t="19002" x="3092450" y="2089150"/>
          <p14:tracePt t="19036" x="3092450" y="2082800"/>
          <p14:tracePt t="19052" x="3086100" y="2082800"/>
          <p14:tracePt t="19069" x="3079750" y="2076450"/>
          <p14:tracePt t="19102" x="3079750" y="2070100"/>
          <p14:tracePt t="19119" x="3073400" y="2070100"/>
          <p14:tracePt t="19136" x="3067050" y="2063750"/>
          <p14:tracePt t="19187" x="3067050" y="2057400"/>
          <p14:tracePt t="19192" x="3060700" y="2057400"/>
          <p14:tracePt t="19219" x="3054350" y="2057400"/>
          <p14:tracePt t="19236" x="3048000" y="2057400"/>
          <p14:tracePt t="19253" x="3041650" y="2051050"/>
          <p14:tracePt t="19269" x="3035300" y="2051050"/>
          <p14:tracePt t="19286" x="3028950" y="2051050"/>
          <p14:tracePt t="19303" x="3022600" y="2051050"/>
          <p14:tracePt t="19319" x="3016250" y="2051050"/>
          <p14:tracePt t="19336" x="3009900" y="2051050"/>
          <p14:tracePt t="19353" x="3003550" y="2051050"/>
          <p14:tracePt t="19370" x="2990850" y="2051050"/>
          <p14:tracePt t="19387" x="2978150" y="2051050"/>
          <p14:tracePt t="19403" x="2971800" y="2051050"/>
          <p14:tracePt t="19419" x="2965450" y="2051050"/>
          <p14:tracePt t="19437" x="2959100" y="2051050"/>
          <p14:tracePt t="19485" x="2952750" y="2051050"/>
          <p14:tracePt t="19503" x="2946400" y="2051050"/>
          <p14:tracePt t="19519" x="2940050" y="2051050"/>
          <p14:tracePt t="19536" x="2933700" y="2051050"/>
          <p14:tracePt t="19553" x="2927350" y="2051050"/>
          <p14:tracePt t="19570" x="2921000" y="2051050"/>
          <p14:tracePt t="19586" x="2914650" y="2051050"/>
          <p14:tracePt t="19604" x="2908300" y="2057400"/>
          <p14:tracePt t="19620" x="2895600" y="2057400"/>
          <p14:tracePt t="19637" x="2889250" y="2057400"/>
          <p14:tracePt t="19653" x="2882900" y="2063750"/>
          <p14:tracePt t="19670" x="2870200" y="2070100"/>
          <p14:tracePt t="19686" x="2863850" y="2070100"/>
          <p14:tracePt t="19704" x="2851150" y="2076450"/>
          <p14:tracePt t="19720" x="2844800" y="2076450"/>
          <p14:tracePt t="19737" x="2819400" y="2089150"/>
          <p14:tracePt t="19770" x="2813050" y="2095500"/>
          <p14:tracePt t="19786" x="2806700" y="2101850"/>
          <p14:tracePt t="19803" x="2794000" y="2101850"/>
          <p14:tracePt t="19821" x="2787650" y="2114550"/>
          <p14:tracePt t="19837" x="2781300" y="2114550"/>
          <p14:tracePt t="19853" x="2781300" y="2120900"/>
          <p14:tracePt t="19871" x="2774950" y="2127250"/>
          <p14:tracePt t="19887" x="2768600" y="2133600"/>
          <p14:tracePt t="19890" x="2768600" y="2139950"/>
          <p14:tracePt t="19904" x="2762250" y="2139950"/>
          <p14:tracePt t="19920" x="2762250" y="2146300"/>
          <p14:tracePt t="19937" x="2755900" y="2152650"/>
          <p14:tracePt t="19955" x="2749550" y="2165350"/>
          <p14:tracePt t="19956" x="2749550" y="2171700"/>
          <p14:tracePt t="19971" x="2743200" y="2178050"/>
          <p14:tracePt t="19987" x="2736850" y="2197100"/>
          <p14:tracePt t="20003" x="2730500" y="2209800"/>
          <p14:tracePt t="20020" x="2730500" y="2216150"/>
          <p14:tracePt t="20037" x="2730500" y="2222500"/>
          <p14:tracePt t="20053" x="2730500" y="2228850"/>
          <p14:tracePt t="20071" x="2730500" y="2235200"/>
          <p14:tracePt t="20087" x="2730500" y="2241550"/>
          <p14:tracePt t="20103" x="2730500" y="2254250"/>
          <p14:tracePt t="20121" x="2730500" y="2260600"/>
          <p14:tracePt t="20123" x="2730500" y="2266950"/>
          <p14:tracePt t="20137" x="2730500" y="2273300"/>
          <p14:tracePt t="20154" x="2730500" y="2279650"/>
          <p14:tracePt t="20170" x="2730500" y="2292350"/>
          <p14:tracePt t="20187" x="2730500" y="2305050"/>
          <p14:tracePt t="20204" x="2736850" y="2311400"/>
          <p14:tracePt t="20221" x="2743200" y="2324100"/>
          <p14:tracePt t="20254" x="2755900" y="2336800"/>
          <p14:tracePt t="20270" x="2762250" y="2349500"/>
          <p14:tracePt t="20287" x="2768600" y="2355850"/>
          <p14:tracePt t="20304" x="2774950" y="2355850"/>
          <p14:tracePt t="20321" x="2774950" y="2362200"/>
          <p14:tracePt t="20337" x="2781300" y="2368550"/>
          <p14:tracePt t="20371" x="2781300" y="2374900"/>
          <p14:tracePt t="20388" x="2787650" y="2374900"/>
          <p14:tracePt t="20421" x="2800350" y="2381250"/>
          <p14:tracePt t="20437" x="2806700" y="2387600"/>
          <p14:tracePt t="20455" x="2813050" y="2387600"/>
          <p14:tracePt t="20471" x="2825750" y="2387600"/>
          <p14:tracePt t="20487" x="2844800" y="2393950"/>
          <p14:tracePt t="20504" x="2857500" y="2393950"/>
          <p14:tracePt t="20521" x="2870200" y="2400300"/>
          <p14:tracePt t="20538" x="2889250" y="2406650"/>
          <p14:tracePt t="20554" x="2901950" y="2406650"/>
          <p14:tracePt t="20571" x="2914650" y="2406650"/>
          <p14:tracePt t="20588" x="2933700" y="2406650"/>
          <p14:tracePt t="20604" x="2965450" y="2406650"/>
          <p14:tracePt t="20621" x="2984500" y="2406650"/>
          <p14:tracePt t="20638" x="3003550" y="2406650"/>
          <p14:tracePt t="20640" x="3009900" y="2406650"/>
          <p14:tracePt t="20654" x="3022600" y="2406650"/>
          <p14:tracePt t="20671" x="3035300" y="2406650"/>
          <p14:tracePt t="20688" x="3048000" y="2400300"/>
          <p14:tracePt t="20704" x="3067050" y="2387600"/>
          <p14:tracePt t="20721" x="3098800" y="2381250"/>
          <p14:tracePt t="20738" x="3117850" y="2368550"/>
          <p14:tracePt t="20754" x="3136900" y="2355850"/>
          <p14:tracePt t="20771" x="3149600" y="2349500"/>
          <p14:tracePt t="20788" x="3155950" y="2349500"/>
          <p14:tracePt t="20805" x="3155950" y="2343150"/>
          <p14:tracePt t="20822" x="3155950" y="2330450"/>
          <p14:tracePt t="20838" x="3162300" y="2305050"/>
          <p14:tracePt t="20855" x="3168650" y="2266950"/>
          <p14:tracePt t="20857" x="3175000" y="2228850"/>
          <p14:tracePt t="20871" x="3175000" y="2209800"/>
          <p14:tracePt t="20889" x="3175000" y="2197100"/>
          <p14:tracePt t="20891" x="3175000" y="2190750"/>
          <p14:tracePt t="20921" x="3175000" y="2178050"/>
          <p14:tracePt t="20938" x="3175000" y="2171700"/>
          <p14:tracePt t="20972" x="3175000" y="2165350"/>
          <p14:tracePt t="20988" x="3175000" y="2159000"/>
          <p14:tracePt t="21005" x="3175000" y="2146300"/>
          <p14:tracePt t="21021" x="3175000" y="2133600"/>
          <p14:tracePt t="21038" x="3162300" y="2120900"/>
          <p14:tracePt t="21042" x="3162300" y="2114550"/>
          <p14:tracePt t="21055" x="3162300" y="2108200"/>
          <p14:tracePt t="21072" x="3155950" y="2101850"/>
          <p14:tracePt t="21089" x="3149600" y="2095500"/>
          <p14:tracePt t="21105" x="3143250" y="2089150"/>
          <p14:tracePt t="21138" x="3136900" y="2082800"/>
          <p14:tracePt t="21172" x="3130550" y="2076450"/>
          <p14:tracePt t="21205" x="3124200" y="2070100"/>
          <p14:tracePt t="21222" x="3117850" y="2070100"/>
          <p14:tracePt t="21238" x="3111500" y="2063750"/>
          <p14:tracePt t="21255" x="3098800" y="2063750"/>
          <p14:tracePt t="21272" x="3073400" y="2063750"/>
          <p14:tracePt t="21290" x="3048000" y="2057400"/>
          <p14:tracePt t="21305" x="3022600" y="2057400"/>
          <p14:tracePt t="21308" x="3009900" y="2051050"/>
          <p14:tracePt t="21322" x="2997200" y="2051050"/>
          <p14:tracePt t="21340" x="2971800" y="2051050"/>
          <p14:tracePt t="21342" x="2959100" y="2051050"/>
          <p14:tracePt t="21355" x="2946400" y="2051050"/>
          <p14:tracePt t="21373" x="2927350" y="2051050"/>
          <p14:tracePt t="21375" x="2908300" y="2051050"/>
          <p14:tracePt t="21390" x="2895600" y="2051050"/>
          <p14:tracePt t="21405" x="2876550" y="2051050"/>
          <p14:tracePt t="21422" x="2863850" y="2051050"/>
          <p14:tracePt t="21439" x="2851150" y="2057400"/>
          <p14:tracePt t="21455" x="2825750" y="2070100"/>
          <p14:tracePt t="21472" x="2813050" y="2076450"/>
          <p14:tracePt t="21489" x="2794000" y="2082800"/>
          <p14:tracePt t="21505" x="2781300" y="2089150"/>
          <p14:tracePt t="21540" x="2774950" y="2095500"/>
          <p14:tracePt t="21556" x="2774950" y="2101850"/>
          <p14:tracePt t="21797" x="0" y="0"/>
        </p14:tracePtLst>
        <p14:tracePtLst>
          <p14:tracePt t="52709" x="3384550" y="3879850"/>
          <p14:tracePt t="52714" x="3378200" y="3879850"/>
          <p14:tracePt t="52733" x="3371850" y="3873500"/>
          <p14:tracePt t="52744" x="3371850" y="3867150"/>
          <p14:tracePt t="52761" x="3340100" y="3841750"/>
          <p14:tracePt t="52778" x="3327400" y="3835400"/>
          <p14:tracePt t="52794" x="3308350" y="3829050"/>
          <p14:tracePt t="52811" x="3289300" y="3816350"/>
          <p14:tracePt t="52828" x="3276600" y="3816350"/>
          <p14:tracePt t="52844" x="3257550" y="3816350"/>
          <p14:tracePt t="52860" x="3213100" y="3816350"/>
          <p14:tracePt t="52877" x="3162300" y="3816350"/>
          <p14:tracePt t="52894" x="3130550" y="3816350"/>
          <p14:tracePt t="52911" x="3060700" y="3835400"/>
          <p14:tracePt t="52927" x="2984500" y="3848100"/>
          <p14:tracePt t="52929" x="2940050" y="3854450"/>
          <p14:tracePt t="52944" x="2927350" y="3860800"/>
          <p14:tracePt t="52961" x="2882900" y="3867150"/>
          <p14:tracePt t="52982" x="2882900" y="3873500"/>
          <p14:tracePt t="52995" x="2876550" y="3873500"/>
          <p14:tracePt t="53012" x="2870200" y="3879850"/>
          <p14:tracePt t="53044" x="2851150" y="3898900"/>
          <p14:tracePt t="53061" x="2844800" y="3911600"/>
          <p14:tracePt t="53077" x="2825750" y="3949700"/>
          <p14:tracePt t="53095" x="2819400" y="3975100"/>
          <p14:tracePt t="53099" x="2800350" y="4006850"/>
          <p14:tracePt t="53111" x="2794000" y="4019550"/>
          <p14:tracePt t="53127" x="2787650" y="4070350"/>
          <p14:tracePt t="53144" x="2787650" y="4108450"/>
          <p14:tracePt t="53161" x="2787650" y="4197350"/>
          <p14:tracePt t="53163" x="2794000" y="4222750"/>
          <p14:tracePt t="53178" x="2800350" y="4248150"/>
          <p14:tracePt t="53195" x="2838450" y="4349750"/>
          <p14:tracePt t="53211" x="2882900" y="4419600"/>
          <p14:tracePt t="53228" x="2914650" y="4464050"/>
          <p14:tracePt t="53245" x="2990850" y="4546600"/>
          <p14:tracePt t="53261" x="3060700" y="4622800"/>
          <p14:tracePt t="53278" x="3098800" y="4660900"/>
          <p14:tracePt t="53295" x="3155950" y="4718050"/>
          <p14:tracePt t="53312" x="3187700" y="4749800"/>
          <p14:tracePt t="53328" x="3244850" y="4800600"/>
          <p14:tracePt t="53345" x="3282950" y="4838700"/>
          <p14:tracePt t="53361" x="3308350" y="4857750"/>
          <p14:tracePt t="53378" x="3346450" y="4895850"/>
          <p14:tracePt t="53395" x="3371850" y="4921250"/>
          <p14:tracePt t="53397" x="3403600" y="4946650"/>
          <p14:tracePt t="53411" x="3422650" y="4959350"/>
          <p14:tracePt t="53428" x="3492500" y="4997450"/>
          <p14:tracePt t="53430" x="3511550" y="5010150"/>
          <p14:tracePt t="53445" x="3562350" y="5041900"/>
          <p14:tracePt t="53461" x="3638550" y="5067300"/>
          <p14:tracePt t="53478" x="3702050" y="5092700"/>
          <p14:tracePt t="53496" x="3740150" y="5105400"/>
          <p14:tracePt t="53512" x="3797300" y="5130800"/>
          <p14:tracePt t="53528" x="3848100" y="5156200"/>
          <p14:tracePt t="53545" x="3956050" y="5207000"/>
          <p14:tracePt t="53562" x="4083050" y="5251450"/>
          <p14:tracePt t="53578" x="4146550" y="5276850"/>
          <p14:tracePt t="53595" x="4260850" y="5308600"/>
          <p14:tracePt t="53611" x="4337050" y="5334000"/>
          <p14:tracePt t="53628" x="4438650" y="5365750"/>
          <p14:tracePt t="53632" x="4470400" y="5372100"/>
          <p14:tracePt t="53645" x="4527550" y="5384800"/>
          <p14:tracePt t="53662" x="4559300" y="5391150"/>
          <p14:tracePt t="53678" x="4603750" y="5397500"/>
          <p14:tracePt t="53695" x="4610100" y="5397500"/>
          <p14:tracePt t="53712" x="4616450" y="5397500"/>
          <p14:tracePt t="53729" x="4622800" y="5397500"/>
          <p14:tracePt t="53745" x="4629150" y="5397500"/>
          <p14:tracePt t="53763" x="4648200" y="5397500"/>
          <p14:tracePt t="53779" x="4660900" y="5397500"/>
          <p14:tracePt t="53795" x="4679950" y="5397500"/>
          <p14:tracePt t="53813" x="4705350" y="5397500"/>
          <p14:tracePt t="53828" x="4711700" y="5391150"/>
          <p14:tracePt t="53845" x="4718050" y="5378450"/>
          <p14:tracePt t="53862" x="4730750" y="5353050"/>
          <p14:tracePt t="53878" x="4737100" y="5314950"/>
          <p14:tracePt t="53895" x="4737100" y="5276850"/>
          <p14:tracePt t="53912" x="4737100" y="5226050"/>
          <p14:tracePt t="53913" x="4737100" y="5194300"/>
          <p14:tracePt t="53929" x="4724400" y="5105400"/>
          <p14:tracePt t="53945" x="4705350" y="5054600"/>
          <p14:tracePt t="53962" x="4692650" y="5016500"/>
          <p14:tracePt t="53979" x="4673600" y="4978400"/>
          <p14:tracePt t="53996" x="4654550" y="4953000"/>
          <p14:tracePt t="54013" x="4610100" y="4895850"/>
          <p14:tracePt t="54029" x="4572000" y="4857750"/>
          <p14:tracePt t="54045" x="4514850" y="4813300"/>
          <p14:tracePt t="54062" x="4457700" y="4756150"/>
          <p14:tracePt t="54079" x="4343400" y="4660900"/>
          <p14:tracePt t="54081" x="4311650" y="4635500"/>
          <p14:tracePt t="54095" x="4273550" y="4622800"/>
          <p14:tracePt t="54112" x="4210050" y="4584700"/>
          <p14:tracePt t="54113" x="4178300" y="4565650"/>
          <p14:tracePt t="54129" x="4146550" y="4552950"/>
          <p14:tracePt t="54145" x="4089400" y="4527550"/>
          <p14:tracePt t="54147" x="4019550" y="4495800"/>
          <p14:tracePt t="54162" x="3981450" y="4483100"/>
          <p14:tracePt t="54179" x="3886200" y="4451350"/>
          <p14:tracePt t="54195" x="3816350" y="4419600"/>
          <p14:tracePt t="54213" x="3740150" y="4381500"/>
          <p14:tracePt t="54230" x="3657600" y="4337050"/>
          <p14:tracePt t="54246" x="3581400" y="4292600"/>
          <p14:tracePt t="54262" x="3517900" y="4248150"/>
          <p14:tracePt t="54280" x="3448050" y="4203700"/>
          <p14:tracePt t="54296" x="3422650" y="4184650"/>
          <p14:tracePt t="54313" x="3378200" y="4152900"/>
          <p14:tracePt t="54315" x="3365500" y="4140200"/>
          <p14:tracePt t="54329" x="3346450" y="4127500"/>
          <p14:tracePt t="54346" x="3295650" y="4089400"/>
          <p14:tracePt t="54347" x="3282950" y="4083050"/>
          <p14:tracePt t="54363" x="3232150" y="4051300"/>
          <p14:tracePt t="54379" x="3213100" y="4032250"/>
          <p14:tracePt t="54396" x="3181350" y="4006850"/>
          <p14:tracePt t="54413" x="3143250" y="3962400"/>
          <p14:tracePt t="54429" x="3124200" y="3943350"/>
          <p14:tracePt t="54446" x="3098800" y="3924300"/>
          <p14:tracePt t="54462" x="3079750" y="3917950"/>
          <p14:tracePt t="54480" x="3060700" y="3911600"/>
          <p14:tracePt t="54497" x="3054350" y="3905250"/>
          <p14:tracePt t="54513" x="3048000" y="3898900"/>
          <p14:tracePt t="54530" x="3041650" y="3898900"/>
          <p14:tracePt t="54546" x="3022600" y="3898900"/>
          <p14:tracePt t="54563" x="2997200" y="3898900"/>
          <p14:tracePt t="54579" x="2946400" y="3898900"/>
          <p14:tracePt t="54582" x="2927350" y="3898900"/>
          <p14:tracePt t="54596" x="2914650" y="3898900"/>
          <p14:tracePt t="54613" x="2870200" y="3898900"/>
          <p14:tracePt t="54629" x="2857500" y="3898900"/>
          <p14:tracePt t="54646" x="2851150" y="3898900"/>
          <p14:tracePt t="54663" x="2851150" y="3905250"/>
          <p14:tracePt t="54679" x="2844800" y="3905250"/>
          <p14:tracePt t="54696" x="2838450" y="3911600"/>
          <p14:tracePt t="54713" x="2832100" y="3930650"/>
          <p14:tracePt t="54730" x="2825750" y="3949700"/>
          <p14:tracePt t="54747" x="2825750" y="3975100"/>
          <p14:tracePt t="54763" x="2825750" y="4019550"/>
          <p14:tracePt t="54780" x="2825750" y="4064000"/>
          <p14:tracePt t="54783" x="2832100" y="4076700"/>
          <p14:tracePt t="54796" x="2838450" y="4095750"/>
          <p14:tracePt t="54813" x="2863850" y="4152900"/>
          <p14:tracePt t="54814" x="2876550" y="4171950"/>
          <p14:tracePt t="54830" x="2901950" y="4210050"/>
          <p14:tracePt t="54847" x="2933700" y="4267200"/>
          <p14:tracePt t="54863" x="2990850" y="4337050"/>
          <p14:tracePt t="54880" x="3022600" y="4375150"/>
          <p14:tracePt t="54896" x="3067050" y="4445000"/>
          <p14:tracePt t="54913" x="3086100" y="4476750"/>
          <p14:tracePt t="54930" x="3105150" y="4502150"/>
          <p14:tracePt t="54946" x="3143250" y="4572000"/>
          <p14:tracePt t="54964" x="3175000" y="4622800"/>
          <p14:tracePt t="54980" x="3213100" y="4686300"/>
          <p14:tracePt t="54997" x="3251200" y="4730750"/>
          <p14:tracePt t="55014" x="3308350" y="4781550"/>
          <p14:tracePt t="55030" x="3333750" y="4813300"/>
          <p14:tracePt t="55047" x="3371850" y="4845050"/>
          <p14:tracePt t="55049" x="3384550" y="4857750"/>
          <p14:tracePt t="55063" x="3403600" y="4870450"/>
          <p14:tracePt t="55080" x="3441700" y="4902200"/>
          <p14:tracePt t="55081" x="3454400" y="4921250"/>
          <p14:tracePt t="55097" x="3492500" y="4965700"/>
          <p14:tracePt t="55113" x="3600450" y="5060950"/>
          <p14:tracePt t="55130" x="3695700" y="5137150"/>
          <p14:tracePt t="55147" x="3771900" y="5200650"/>
          <p14:tracePt t="55163" x="3829050" y="5238750"/>
          <p14:tracePt t="55180" x="3854450" y="5245100"/>
          <p14:tracePt t="55197" x="3886200" y="5264150"/>
          <p14:tracePt t="55214" x="3911600" y="5283200"/>
          <p14:tracePt t="55218" x="3924300" y="5289550"/>
          <p14:tracePt t="55231" x="3930650" y="5302250"/>
          <p14:tracePt t="55247" x="3962400" y="5327650"/>
          <p14:tracePt t="55264" x="3981450" y="5346700"/>
          <p14:tracePt t="55280" x="3994150" y="5353050"/>
          <p14:tracePt t="55297" x="4006850" y="5359400"/>
          <p14:tracePt t="55313" x="4032250" y="5378450"/>
          <p14:tracePt t="55330" x="4064000" y="5397500"/>
          <p14:tracePt t="55347" x="4083050" y="5403850"/>
          <p14:tracePt t="55364" x="4089400" y="5410200"/>
          <p14:tracePt t="55381" x="4102100" y="5410200"/>
          <p14:tracePt t="55397" x="4121150" y="5422900"/>
          <p14:tracePt t="55414" x="4152900" y="5441950"/>
          <p14:tracePt t="55431" x="4222750" y="5467350"/>
          <p14:tracePt t="55447" x="4273550" y="5486400"/>
          <p14:tracePt t="55465" x="4292600" y="5492750"/>
          <p14:tracePt t="55467" x="4298950" y="5492750"/>
          <p14:tracePt t="55481" x="4305300" y="5492750"/>
          <p14:tracePt t="55659" x="4311650" y="5492750"/>
          <p14:tracePt t="55768" x="0" y="0"/>
        </p14:tracePtLst>
        <p14:tracePtLst>
          <p14:tracePt t="60234" x="2997200" y="3962400"/>
          <p14:tracePt t="60243" x="2997200" y="3956050"/>
          <p14:tracePt t="60253" x="2997200" y="3949700"/>
          <p14:tracePt t="60270" x="2990850" y="3937000"/>
          <p14:tracePt t="60286" x="2984500" y="3930650"/>
          <p14:tracePt t="60320" x="2978150" y="3924300"/>
          <p14:tracePt t="60336" x="2965450" y="3924300"/>
          <p14:tracePt t="60353" x="2946400" y="3924300"/>
          <p14:tracePt t="60370" x="2914650" y="3924300"/>
          <p14:tracePt t="60387" x="2863850" y="3924300"/>
          <p14:tracePt t="60404" x="2800350" y="3943350"/>
          <p14:tracePt t="60420" x="2781300" y="3956050"/>
          <p14:tracePt t="60437" x="2762250" y="3975100"/>
          <p14:tracePt t="60454" x="2755900" y="3994150"/>
          <p14:tracePt t="60471" x="2755900" y="4013200"/>
          <p14:tracePt t="60487" x="2755900" y="4032250"/>
          <p14:tracePt t="60503" x="2762250" y="4044950"/>
          <p14:tracePt t="60520" x="2768600" y="4044950"/>
          <p14:tracePt t="60537" x="2774950" y="4051300"/>
          <p14:tracePt t="60538" x="2781300" y="4051300"/>
          <p14:tracePt t="60553" x="2806700" y="4051300"/>
          <p14:tracePt t="60570" x="2819400" y="4051300"/>
          <p14:tracePt t="60574" x="2832100" y="4051300"/>
          <p14:tracePt t="60587" x="2882900" y="4044950"/>
          <p14:tracePt t="60603" x="2914650" y="4038600"/>
          <p14:tracePt t="60621" x="2921000" y="4032250"/>
          <p14:tracePt t="60821" x="0" y="0"/>
        </p14:tracePtLst>
        <p14:tracePtLst>
          <p14:tracePt t="62811" x="4159250" y="2940050"/>
          <p14:tracePt t="62829" x="4159250" y="2933700"/>
          <p14:tracePt t="62857" x="4159250" y="2921000"/>
          <p14:tracePt t="62874" x="4146550" y="2914650"/>
          <p14:tracePt t="62890" x="4121150" y="2908300"/>
          <p14:tracePt t="62906" x="4083050" y="2889250"/>
          <p14:tracePt t="62923" x="4032250" y="2882900"/>
          <p14:tracePt t="62940" x="4000500" y="2863850"/>
          <p14:tracePt t="62956" x="3943350" y="2857500"/>
          <p14:tracePt t="62973" x="3892550" y="2851150"/>
          <p14:tracePt t="62990" x="3860800" y="2838450"/>
          <p14:tracePt t="62992" x="3835400" y="2832100"/>
          <p14:tracePt t="63006" x="3810000" y="2832100"/>
          <p14:tracePt t="63023" x="3759200" y="2832100"/>
          <p14:tracePt t="63040" x="3721100" y="2825750"/>
          <p14:tracePt t="63057" x="3689350" y="2825750"/>
          <p14:tracePt t="63073" x="3663950" y="2825750"/>
          <p14:tracePt t="63090" x="3625850" y="2825750"/>
          <p14:tracePt t="63106" x="3581400" y="2832100"/>
          <p14:tracePt t="63123" x="3543300" y="2838450"/>
          <p14:tracePt t="63140" x="3511550" y="2851150"/>
          <p14:tracePt t="63156" x="3498850" y="2857500"/>
          <p14:tracePt t="63173" x="3492500" y="2863850"/>
          <p14:tracePt t="63190" x="3486150" y="2870200"/>
          <p14:tracePt t="63207" x="3479800" y="2870200"/>
          <p14:tracePt t="63223" x="3479800" y="2882900"/>
          <p14:tracePt t="63226" x="3479800" y="2889250"/>
          <p14:tracePt t="63240" x="3479800" y="2895600"/>
          <p14:tracePt t="63257" x="3479800" y="2927350"/>
          <p14:tracePt t="63274" x="3479800" y="2940050"/>
          <p14:tracePt t="63290" x="3479800" y="2959100"/>
          <p14:tracePt t="63307" x="3492500" y="2978150"/>
          <p14:tracePt t="63324" x="3511550" y="3003550"/>
          <p14:tracePt t="63341" x="3524250" y="3022600"/>
          <p14:tracePt t="63357" x="3549650" y="3048000"/>
          <p14:tracePt t="63375" x="3587750" y="3073400"/>
          <p14:tracePt t="63391" x="3638550" y="3105150"/>
          <p14:tracePt t="63407" x="3695700" y="3124200"/>
          <p14:tracePt t="63423" x="3733800" y="3143250"/>
          <p14:tracePt t="63440" x="3816350" y="3168650"/>
          <p14:tracePt t="63457" x="3905250" y="3187700"/>
          <p14:tracePt t="63474" x="3962400" y="3200400"/>
          <p14:tracePt t="63476" x="4006850" y="3206750"/>
          <p14:tracePt t="63490" x="4025900" y="3213100"/>
          <p14:tracePt t="63507" x="4146550" y="3244850"/>
          <p14:tracePt t="63524" x="4241800" y="3263900"/>
          <p14:tracePt t="63540" x="4324350" y="3289300"/>
          <p14:tracePt t="63557" x="4413250" y="3314700"/>
          <p14:tracePt t="63574" x="4495800" y="3333750"/>
          <p14:tracePt t="63591" x="4584700" y="3359150"/>
          <p14:tracePt t="63607" x="4686300" y="3384550"/>
          <p14:tracePt t="63624" x="4781550" y="3403600"/>
          <p14:tracePt t="63641" x="4845050" y="3422650"/>
          <p14:tracePt t="63657" x="4965700" y="3448050"/>
          <p14:tracePt t="63674" x="5099050" y="3473450"/>
          <p14:tracePt t="63676" x="5137150" y="3486150"/>
          <p14:tracePt t="63691" x="5181600" y="3492500"/>
          <p14:tracePt t="63707" x="5302250" y="3530600"/>
          <p14:tracePt t="63724" x="5372100" y="3543300"/>
          <p14:tracePt t="63741" x="5499100" y="3581400"/>
          <p14:tracePt t="63742" x="5530850" y="3587750"/>
          <p14:tracePt t="63757" x="5607050" y="3606800"/>
          <p14:tracePt t="63774" x="5715000" y="3625850"/>
          <p14:tracePt t="63791" x="5778500" y="3632200"/>
          <p14:tracePt t="63807" x="5854700" y="3644900"/>
          <p14:tracePt t="63825" x="5899150" y="3657600"/>
          <p14:tracePt t="63841" x="5937250" y="3663950"/>
          <p14:tracePt t="63857" x="5969000" y="3676650"/>
          <p14:tracePt t="63874" x="6019800" y="3689350"/>
          <p14:tracePt t="63891" x="6089650" y="3708400"/>
          <p14:tracePt t="63907" x="6178550" y="3721100"/>
          <p14:tracePt t="63909" x="6197600" y="3727450"/>
          <p14:tracePt t="63924" x="6242050" y="3740150"/>
          <p14:tracePt t="63941" x="6381750" y="3765550"/>
          <p14:tracePt t="63958" x="6457950" y="3784600"/>
          <p14:tracePt t="63974" x="6534150" y="3797300"/>
          <p14:tracePt t="63991" x="6597650" y="3810000"/>
          <p14:tracePt t="64008" x="6654800" y="3822700"/>
          <p14:tracePt t="64024" x="6692900" y="3829050"/>
          <p14:tracePt t="64041" x="6769100" y="3848100"/>
          <p14:tracePt t="64058" x="6845300" y="3860800"/>
          <p14:tracePt t="64074" x="6896100" y="3873500"/>
          <p14:tracePt t="64092" x="6972300" y="3892550"/>
          <p14:tracePt t="64108" x="7042150" y="3911600"/>
          <p14:tracePt t="64124" x="7092950" y="3924300"/>
          <p14:tracePt t="64142" x="7207250" y="3968750"/>
          <p14:tracePt t="64144" x="7239000" y="3981450"/>
          <p14:tracePt t="64158" x="7264400" y="3981450"/>
          <p14:tracePt t="64175" x="7359650" y="4019550"/>
          <p14:tracePt t="64177" x="7391400" y="4019550"/>
          <p14:tracePt t="64192" x="7435850" y="4032250"/>
          <p14:tracePt t="64208" x="7480300" y="4038600"/>
          <p14:tracePt t="64224" x="7594600" y="4044950"/>
          <p14:tracePt t="64242" x="7670800" y="4044950"/>
          <p14:tracePt t="64258" x="7740650" y="4044950"/>
          <p14:tracePt t="64275" x="7861300" y="4032250"/>
          <p14:tracePt t="64291" x="7899400" y="4019550"/>
          <p14:tracePt t="64308" x="7943850" y="4013200"/>
          <p14:tracePt t="64325" x="7969250" y="4013200"/>
          <p14:tracePt t="64342" x="7975600" y="4013200"/>
          <p14:tracePt t="64358" x="7975600" y="4006850"/>
          <p14:tracePt t="64375" x="7988300" y="4006850"/>
          <p14:tracePt t="64392" x="8020050" y="4006850"/>
          <p14:tracePt t="64408" x="8077200" y="4006850"/>
          <p14:tracePt t="64410" x="8115300" y="4006850"/>
          <p14:tracePt t="64425" x="8159750" y="4006850"/>
          <p14:tracePt t="64441" x="8178800" y="4000500"/>
          <p14:tracePt t="64475" x="8178800" y="3994150"/>
          <p14:tracePt t="64491" x="8178800" y="3975100"/>
          <p14:tracePt t="64508" x="8172450" y="3943350"/>
          <p14:tracePt t="64525" x="8159750" y="3911600"/>
          <p14:tracePt t="64542" x="8140700" y="3867150"/>
          <p14:tracePt t="64559" x="8121650" y="3841750"/>
          <p14:tracePt t="64576" x="8096250" y="3822700"/>
          <p14:tracePt t="64592" x="8058150" y="3797300"/>
          <p14:tracePt t="64608" x="8026400" y="3778250"/>
          <p14:tracePt t="64626" x="7994650" y="3759200"/>
          <p14:tracePt t="64642" x="7931150" y="3733800"/>
          <p14:tracePt t="64644" x="7905750" y="3727450"/>
          <p14:tracePt t="64658" x="7874000" y="3721100"/>
          <p14:tracePt t="64675" x="7753350" y="3689350"/>
          <p14:tracePt t="64692" x="7645400" y="3663950"/>
          <p14:tracePt t="64708" x="7550150" y="3644900"/>
          <p14:tracePt t="64725" x="7454900" y="3613150"/>
          <p14:tracePt t="64742" x="7353300" y="3594100"/>
          <p14:tracePt t="64758" x="7264400" y="3575050"/>
          <p14:tracePt t="64775" x="7181850" y="3556000"/>
          <p14:tracePt t="64792" x="7073900" y="3530600"/>
          <p14:tracePt t="64809" x="6965950" y="3511550"/>
          <p14:tracePt t="64826" x="6858000" y="3486150"/>
          <p14:tracePt t="64842" x="6756400" y="3460750"/>
          <p14:tracePt t="64859" x="6654800" y="3435350"/>
          <p14:tracePt t="64875" x="6521450" y="3409950"/>
          <p14:tracePt t="64892" x="6419850" y="3378200"/>
          <p14:tracePt t="64894" x="6356350" y="3371850"/>
          <p14:tracePt t="64909" x="6286500" y="3359150"/>
          <p14:tracePt t="64926" x="6108700" y="3321050"/>
          <p14:tracePt t="64942" x="5962650" y="3282950"/>
          <p14:tracePt t="64959" x="5829300" y="3257550"/>
          <p14:tracePt t="64975" x="5715000" y="3232150"/>
          <p14:tracePt t="64992" x="5594350" y="3200400"/>
          <p14:tracePt t="65009" x="5467350" y="3175000"/>
          <p14:tracePt t="65026" x="5314950" y="3143250"/>
          <p14:tracePt t="65043" x="5207000" y="3124200"/>
          <p14:tracePt t="65059" x="5067300" y="3092450"/>
          <p14:tracePt t="65075" x="4978400" y="3067050"/>
          <p14:tracePt t="65093" x="4883150" y="3048000"/>
          <p14:tracePt t="65094" x="4857750" y="3041650"/>
          <p14:tracePt t="65109" x="4806950" y="3035300"/>
          <p14:tracePt t="65126" x="4699000" y="3016250"/>
          <p14:tracePt t="65143" x="4584700" y="2997200"/>
          <p14:tracePt t="65159" x="4419600" y="2978150"/>
          <p14:tracePt t="65176" x="4330700" y="2965450"/>
          <p14:tracePt t="65192" x="4241800" y="2952750"/>
          <p14:tracePt t="65209" x="4159250" y="2946400"/>
          <p14:tracePt t="65226" x="4076700" y="2933700"/>
          <p14:tracePt t="65242" x="4000500" y="2933700"/>
          <p14:tracePt t="65259" x="3924300" y="2933700"/>
          <p14:tracePt t="65276" x="3854450" y="2933700"/>
          <p14:tracePt t="65293" x="3797300" y="2933700"/>
          <p14:tracePt t="65309" x="3740150" y="2933700"/>
          <p14:tracePt t="65326" x="3695700" y="2933700"/>
          <p14:tracePt t="65327" x="3683000" y="2933700"/>
          <p14:tracePt t="65343" x="3670300" y="2933700"/>
          <p14:tracePt t="65360" x="3619500" y="2933700"/>
          <p14:tracePt t="65376" x="3594100" y="2933700"/>
          <p14:tracePt t="65393" x="3587750" y="2933700"/>
          <p14:tracePt t="65394" x="3581400" y="2933700"/>
          <p14:tracePt t="65410" x="3568700" y="2933700"/>
          <p14:tracePt t="65426" x="3556000" y="2933700"/>
          <p14:tracePt t="65459" x="3543300" y="2940050"/>
          <p14:tracePt t="65476" x="3536950" y="2959100"/>
          <p14:tracePt t="65493" x="3517900" y="2984500"/>
          <p14:tracePt t="65510" x="3517900" y="3009900"/>
          <p14:tracePt t="65526" x="3511550" y="3028950"/>
          <p14:tracePt t="65544" x="3511550" y="3048000"/>
          <p14:tracePt t="65559" x="3530600" y="3073400"/>
          <p14:tracePt t="65561" x="3549650" y="3086100"/>
          <p14:tracePt t="65576" x="3587750" y="3111500"/>
          <p14:tracePt t="65593" x="3663950" y="3155950"/>
          <p14:tracePt t="65594" x="3708400" y="3175000"/>
          <p14:tracePt t="65609" x="3835400" y="3219450"/>
          <p14:tracePt t="65626" x="3937000" y="3251200"/>
          <p14:tracePt t="65643" x="4070350" y="3276600"/>
          <p14:tracePt t="65660" x="4171950" y="3308350"/>
          <p14:tracePt t="65676" x="4279900" y="3346450"/>
          <p14:tracePt t="65693" x="4400550" y="3390900"/>
          <p14:tracePt t="65710" x="4546600" y="3448050"/>
          <p14:tracePt t="65726" x="4641850" y="3479800"/>
          <p14:tracePt t="65743" x="4756150" y="3511550"/>
          <p14:tracePt t="65760" x="4927600" y="3543300"/>
          <p14:tracePt t="65777" x="5060950" y="3568700"/>
          <p14:tracePt t="65794" x="5219700" y="3606800"/>
          <p14:tracePt t="65796" x="5340350" y="3632200"/>
          <p14:tracePt t="65810" x="5391150" y="3638550"/>
          <p14:tracePt t="65827" x="5537200" y="3676650"/>
          <p14:tracePt t="65829" x="5632450" y="3695700"/>
          <p14:tracePt t="65844" x="5765800" y="3721100"/>
          <p14:tracePt t="65861" x="5899150" y="3752850"/>
          <p14:tracePt t="65876" x="5937250" y="3759200"/>
          <p14:tracePt t="65893" x="6108700" y="3784600"/>
          <p14:tracePt t="65910" x="6242050" y="3816350"/>
          <p14:tracePt t="65927" x="6375400" y="3835400"/>
          <p14:tracePt t="65943" x="6451600" y="3848100"/>
          <p14:tracePt t="65960" x="6604000" y="3867150"/>
          <p14:tracePt t="65977" x="6692900" y="3879850"/>
          <p14:tracePt t="65993" x="6832600" y="3898900"/>
          <p14:tracePt t="66010" x="6902450" y="3905250"/>
          <p14:tracePt t="66027" x="7004050" y="3924300"/>
          <p14:tracePt t="66030" x="7042150" y="3930650"/>
          <p14:tracePt t="66044" x="7080250" y="3937000"/>
          <p14:tracePt t="66060" x="7207250" y="3962400"/>
          <p14:tracePt t="66062" x="7245350" y="3968750"/>
          <p14:tracePt t="66077" x="7289800" y="3981450"/>
          <p14:tracePt t="66094" x="7410450" y="4000500"/>
          <p14:tracePt t="66110" x="7543800" y="4025900"/>
          <p14:tracePt t="66127" x="7613650" y="4032250"/>
          <p14:tracePt t="66143" x="7696200" y="4051300"/>
          <p14:tracePt t="66160" x="7766050" y="4064000"/>
          <p14:tracePt t="66177" x="7829550" y="4070350"/>
          <p14:tracePt t="66194" x="7899400" y="4083050"/>
          <p14:tracePt t="66210" x="7918450" y="4083050"/>
          <p14:tracePt t="66227" x="7950200" y="4083050"/>
          <p14:tracePt t="66244" x="8001000" y="4083050"/>
          <p14:tracePt t="66260" x="8058150" y="4083050"/>
          <p14:tracePt t="66278" x="8102600" y="4083050"/>
          <p14:tracePt t="66294" x="8108950" y="4083050"/>
          <p14:tracePt t="66397" x="8108950" y="4076700"/>
          <p14:tracePt t="66419" x="8108950" y="4070350"/>
          <p14:tracePt t="66650" x="0" y="0"/>
        </p14:tracePtLst>
        <p14:tracePtLst>
          <p14:tracePt t="67636" x="3613150" y="3086100"/>
          <p14:tracePt t="67741" x="3619500" y="3086100"/>
          <p14:tracePt t="67748" x="3632200" y="3086100"/>
          <p14:tracePt t="67763" x="3651250" y="3092450"/>
          <p14:tracePt t="67779" x="3670300" y="3098800"/>
          <p14:tracePt t="67796" x="3695700" y="3105150"/>
          <p14:tracePt t="67812" x="3714750" y="3111500"/>
          <p14:tracePt t="67830" x="3746500" y="3124200"/>
          <p14:tracePt t="67846" x="3759200" y="3124200"/>
          <p14:tracePt t="67862" x="3771900" y="3130550"/>
          <p14:tracePt t="67879" x="3784600" y="3130550"/>
          <p14:tracePt t="68266" x="3790950" y="3136900"/>
          <p14:tracePt t="68280" x="3822700" y="3149600"/>
          <p14:tracePt t="68297" x="3892550" y="3168650"/>
          <p14:tracePt t="68313" x="3987800" y="3181350"/>
          <p14:tracePt t="68330" x="4102100" y="3200400"/>
          <p14:tracePt t="68346" x="4229100" y="3238500"/>
          <p14:tracePt t="68363" x="4362450" y="3263900"/>
          <p14:tracePt t="68380" x="4483100" y="3302000"/>
          <p14:tracePt t="68396" x="4572000" y="3333750"/>
          <p14:tracePt t="68398" x="4616450" y="3359150"/>
          <p14:tracePt t="68413" x="4699000" y="3384550"/>
          <p14:tracePt t="68430" x="4775200" y="3416300"/>
          <p14:tracePt t="68446" x="4927600" y="3454400"/>
          <p14:tracePt t="68463" x="5073650" y="3479800"/>
          <p14:tracePt t="68480" x="5238750" y="3511550"/>
          <p14:tracePt t="68496" x="5397500" y="3524250"/>
          <p14:tracePt t="68514" x="5537200" y="3536950"/>
          <p14:tracePt t="68530" x="5600700" y="3543300"/>
          <p14:tracePt t="68547" x="5613400" y="3543300"/>
          <p14:tracePt t="68580" x="5613400" y="3549650"/>
          <p14:tracePt t="68597" x="5619750" y="3549650"/>
          <p14:tracePt t="68613" x="5638800" y="3556000"/>
          <p14:tracePt t="68630" x="5651500" y="3556000"/>
          <p14:tracePt t="68632" x="5664200" y="3562350"/>
          <p14:tracePt t="68647" x="5670550" y="3562350"/>
          <p14:tracePt t="68664" x="5695950" y="3562350"/>
          <p14:tracePt t="68680" x="5702300" y="3562350"/>
          <p14:tracePt t="68697" x="5708650" y="3568700"/>
          <p14:tracePt t="68713" x="5727700" y="3568700"/>
          <p14:tracePt t="68731" x="5740400" y="3568700"/>
          <p14:tracePt t="68747" x="5746750" y="3568700"/>
          <p14:tracePt t="68919" x="5753100" y="3568700"/>
          <p14:tracePt t="68922" x="5759450" y="3575050"/>
          <p14:tracePt t="68930" x="5797550" y="3594100"/>
          <p14:tracePt t="68947" x="5949950" y="3632200"/>
          <p14:tracePt t="68964" x="6191250" y="3676650"/>
          <p14:tracePt t="68980" x="6553200" y="3727450"/>
          <p14:tracePt t="68998" x="6877050" y="3765550"/>
          <p14:tracePt t="69014" x="7245350" y="3816350"/>
          <p14:tracePt t="69031" x="7391400" y="3841750"/>
          <p14:tracePt t="69048" x="7499350" y="3860800"/>
          <p14:tracePt t="69064" x="7550150" y="3886200"/>
          <p14:tracePt t="69080" x="7581900" y="3898900"/>
          <p14:tracePt t="69082" x="7594600" y="3911600"/>
          <p14:tracePt t="69097" x="7600950" y="3911600"/>
          <p14:tracePt t="69114" x="7626350" y="3917950"/>
          <p14:tracePt t="69131" x="7639050" y="3924300"/>
          <p14:tracePt t="69147" x="7664450" y="3924300"/>
          <p14:tracePt t="69164" x="7677150" y="3930650"/>
          <p14:tracePt t="69181" x="7683500" y="3930650"/>
          <p14:tracePt t="69197" x="7715250" y="3943350"/>
          <p14:tracePt t="69214" x="7823200" y="3981450"/>
          <p14:tracePt t="69232" x="7969250" y="4006850"/>
          <p14:tracePt t="69247" x="8096250" y="4025900"/>
          <p14:tracePt t="69264" x="8178800" y="4025900"/>
          <p14:tracePt t="69282" x="8185150" y="4025900"/>
          <p14:tracePt t="69482" x="8185150" y="4019550"/>
          <p14:tracePt t="69487" x="8185150" y="4013200"/>
          <p14:tracePt t="69498" x="8191500" y="4000500"/>
          <p14:tracePt t="69515" x="8242300" y="3943350"/>
          <p14:tracePt t="69531" x="8324850" y="3860800"/>
          <p14:tracePt t="69548" x="8426450" y="3759200"/>
          <p14:tracePt t="69550" x="8502650" y="3683000"/>
          <p14:tracePt t="69564" x="8559800" y="3619500"/>
          <p14:tracePt t="69581" x="8763000" y="3441700"/>
          <p14:tracePt t="69598" x="8928100" y="3302000"/>
          <p14:tracePt t="69614" x="9017000" y="3225800"/>
          <p14:tracePt t="69631" x="9055100" y="3187700"/>
          <p14:tracePt t="69648" x="9067800" y="3168650"/>
          <p14:tracePt t="69664" x="9067800" y="3149600"/>
          <p14:tracePt t="69681" x="9074150" y="3136900"/>
          <p14:tracePt t="69698" x="9080500" y="3111500"/>
          <p14:tracePt t="69715" x="9105900" y="3073400"/>
          <p14:tracePt t="69731" x="9118600" y="3054350"/>
          <p14:tracePt t="69748" x="9137650" y="3028950"/>
          <p14:tracePt t="69765" x="9150350" y="3016250"/>
          <p14:tracePt t="69781" x="9194800" y="2990850"/>
          <p14:tracePt t="69784" x="9207500" y="2984500"/>
          <p14:tracePt t="69798" x="9239250" y="2971800"/>
          <p14:tracePt t="69815" x="9283700" y="2933700"/>
          <p14:tracePt t="69817" x="9302750" y="2914650"/>
          <p14:tracePt t="69832" x="9328150" y="2889250"/>
          <p14:tracePt t="69848" x="9334500" y="2876550"/>
          <p14:tracePt t="69865" x="9340850" y="2876550"/>
          <p14:tracePt t="69898" x="9347200" y="2863850"/>
          <p14:tracePt t="69915" x="9359900" y="2863850"/>
          <p14:tracePt t="69932" x="9366250" y="2857500"/>
          <p14:tracePt t="69966" x="9372600" y="2857500"/>
          <p14:tracePt t="69982" x="9385300" y="2851150"/>
          <p14:tracePt t="69998" x="9442450" y="2832100"/>
          <p14:tracePt t="70016" x="9537700" y="2806700"/>
          <p14:tracePt t="70032" x="9652000" y="2762250"/>
          <p14:tracePt t="70049" x="9690100" y="2743200"/>
          <p14:tracePt t="70065" x="9702800" y="2736850"/>
          <p14:tracePt t="70393" x="0" y="0"/>
        </p14:tracePtLst>
        <p14:tracePtLst>
          <p14:tracePt t="71315" x="2901950" y="4044950"/>
          <p14:tracePt t="71390" x="2914650" y="4044950"/>
          <p14:tracePt t="71394" x="2933700" y="4057650"/>
          <p14:tracePt t="71417" x="3003550" y="4089400"/>
          <p14:tracePt t="71434" x="3054350" y="4108450"/>
          <p14:tracePt t="71450" x="3124200" y="4146550"/>
          <p14:tracePt t="71467" x="3181350" y="4171950"/>
          <p14:tracePt t="71484" x="3232150" y="4197350"/>
          <p14:tracePt t="71500" x="3282950" y="4229100"/>
          <p14:tracePt t="71517" x="3321050" y="4248150"/>
          <p14:tracePt t="71534" x="3346450" y="4273550"/>
          <p14:tracePt t="71536" x="3352800" y="4279900"/>
          <p14:tracePt t="71550" x="3378200" y="4292600"/>
          <p14:tracePt t="71567" x="3390900" y="4305300"/>
          <p14:tracePt t="71584" x="3429000" y="4337050"/>
          <p14:tracePt t="71600" x="3435350" y="4349750"/>
          <p14:tracePt t="71617" x="3454400" y="4362450"/>
          <p14:tracePt t="71634" x="3467100" y="4368800"/>
          <p14:tracePt t="71650" x="3486150" y="4387850"/>
          <p14:tracePt t="71667" x="3498850" y="4394200"/>
          <p14:tracePt t="71684" x="3524250" y="4425950"/>
          <p14:tracePt t="71701" x="3543300" y="4445000"/>
          <p14:tracePt t="71718" x="3581400" y="4483100"/>
          <p14:tracePt t="71734" x="3600450" y="4508500"/>
          <p14:tracePt t="71750" x="3619500" y="4527550"/>
          <p14:tracePt t="71767" x="3644900" y="4546600"/>
          <p14:tracePt t="71784" x="3651250" y="4552950"/>
          <p14:tracePt t="71786" x="3657600" y="4559300"/>
          <p14:tracePt t="71800" x="3663950" y="4565650"/>
          <p14:tracePt t="71817" x="3676650" y="4578350"/>
          <p14:tracePt t="71819" x="3689350" y="4591050"/>
          <p14:tracePt t="71834" x="3708400" y="4610100"/>
          <p14:tracePt t="71851" x="3727450" y="4635500"/>
          <p14:tracePt t="71867" x="3746500" y="4654550"/>
          <p14:tracePt t="71884" x="3771900" y="4686300"/>
          <p14:tracePt t="71900" x="3797300" y="4724400"/>
          <p14:tracePt t="71918" x="3822700" y="4756150"/>
          <p14:tracePt t="71935" x="3860800" y="4806950"/>
          <p14:tracePt t="71952" x="3898900" y="4864100"/>
          <p14:tracePt t="71968" x="3930650" y="4895850"/>
          <p14:tracePt t="71984" x="3962400" y="4933950"/>
          <p14:tracePt t="72001" x="3987800" y="4965700"/>
          <p14:tracePt t="72018" x="4013200" y="4991100"/>
          <p14:tracePt t="72020" x="4038600" y="5022850"/>
          <p14:tracePt t="72034" x="4064000" y="5048250"/>
          <p14:tracePt t="72051" x="4108450" y="5105400"/>
          <p14:tracePt t="72052" x="4140200" y="5130800"/>
          <p14:tracePt t="72068" x="4178300" y="5175250"/>
          <p14:tracePt t="72084" x="4216400" y="5207000"/>
          <p14:tracePt t="72101" x="4222750" y="5207000"/>
          <p14:tracePt t="72118" x="4229100" y="5213350"/>
          <p14:tracePt t="72134" x="4235450" y="5226050"/>
          <p14:tracePt t="72151" x="4248150" y="5232400"/>
          <p14:tracePt t="72168" x="4273550" y="5257800"/>
          <p14:tracePt t="72184" x="4286250" y="5270500"/>
          <p14:tracePt t="72202" x="4292600" y="5276850"/>
          <p14:tracePt t="72234" x="4298950" y="5283200"/>
          <p14:tracePt t="72268" x="4305300" y="5283200"/>
          <p14:tracePt t="72362" x="4305300" y="5276850"/>
          <p14:tracePt t="72368" x="4305300" y="5257800"/>
          <p14:tracePt t="72385" x="4305300" y="5194300"/>
          <p14:tracePt t="72385" x="0" y="0"/>
        </p14:tracePtLst>
        <p14:tracePtLst>
          <p14:tracePt t="72839" x="4686300" y="4044950"/>
          <p14:tracePt t="72846" x="4692650" y="4044950"/>
          <p14:tracePt t="72889" x="4699000" y="4044950"/>
          <p14:tracePt t="72892" x="4711700" y="4051300"/>
          <p14:tracePt t="72902" x="4737100" y="4070350"/>
          <p14:tracePt t="72919" x="4813300" y="4127500"/>
          <p14:tracePt t="72937" x="4914900" y="4203700"/>
          <p14:tracePt t="72941" x="4953000" y="4235450"/>
          <p14:tracePt t="72952" x="5003800" y="4260850"/>
          <p14:tracePt t="72970" x="5080000" y="4311650"/>
          <p14:tracePt t="72986" x="5162550" y="4368800"/>
          <p14:tracePt t="73002" x="5213350" y="4413250"/>
          <p14:tracePt t="73019" x="5264150" y="4451350"/>
          <p14:tracePt t="73035" x="5302250" y="4483100"/>
          <p14:tracePt t="73052" x="5340350" y="4514850"/>
          <p14:tracePt t="73069" x="5384800" y="4546600"/>
          <p14:tracePt t="73085" x="5454650" y="4610100"/>
          <p14:tracePt t="73102" x="5499100" y="4641850"/>
          <p14:tracePt t="73119" x="5543550" y="4679950"/>
          <p14:tracePt t="73135" x="5581650" y="4705350"/>
          <p14:tracePt t="73152" x="5619750" y="4737100"/>
          <p14:tracePt t="73170" x="5664200" y="4781550"/>
          <p14:tracePt t="73172" x="5702300" y="4813300"/>
          <p14:tracePt t="73185" x="5715000" y="4826000"/>
          <p14:tracePt t="73203" x="5759450" y="4864100"/>
          <p14:tracePt t="73205" x="5772150" y="4876800"/>
          <p14:tracePt t="73220" x="5791200" y="4895850"/>
          <p14:tracePt t="73221" x="5803900" y="4902200"/>
          <p14:tracePt t="73237" x="5822950" y="4921250"/>
          <p14:tracePt t="73252" x="5835650" y="4940300"/>
          <p14:tracePt t="73269" x="5892800" y="5003800"/>
          <p14:tracePt t="73286" x="5937250" y="5054600"/>
          <p14:tracePt t="73302" x="5981700" y="5092700"/>
          <p14:tracePt t="73319" x="6013450" y="5111750"/>
          <p14:tracePt t="73336" x="6032500" y="5124450"/>
          <p14:tracePt t="73352" x="6045200" y="5137150"/>
          <p14:tracePt t="73369" x="6057900" y="5149850"/>
          <p14:tracePt t="73386" x="6070600" y="5168900"/>
          <p14:tracePt t="73403" x="6089650" y="5181600"/>
          <p14:tracePt t="73419" x="6102350" y="5194300"/>
          <p14:tracePt t="73436" x="6121400" y="5213350"/>
          <p14:tracePt t="73452" x="6134100" y="5219700"/>
          <p14:tracePt t="73470" x="6146800" y="5238750"/>
          <p14:tracePt t="73471" x="6165850" y="5251450"/>
          <p14:tracePt t="73486" x="6184900" y="5270500"/>
          <p14:tracePt t="73503" x="6197600" y="5283200"/>
          <p14:tracePt t="73519" x="6210300" y="5289550"/>
          <p14:tracePt t="73537" x="6223000" y="5295900"/>
          <p14:tracePt t="73611" x="6223000" y="5302250"/>
          <p14:tracePt t="73614" x="6229350" y="5302250"/>
          <p14:tracePt t="73636" x="6229350" y="5308600"/>
          <p14:tracePt t="73653" x="6235700" y="5314950"/>
          <p14:tracePt t="73709" x="6242050" y="5314950"/>
          <p14:tracePt t="73859" x="0" y="0"/>
        </p14:tracePtLst>
        <p14:tracePtLst>
          <p14:tracePt t="74266" x="6743700" y="3994150"/>
          <p14:tracePt t="74307" x="6756400" y="4000500"/>
          <p14:tracePt t="74310" x="6762750" y="4006850"/>
          <p14:tracePt t="74320" x="6775450" y="4019550"/>
          <p14:tracePt t="74337" x="6838950" y="4076700"/>
          <p14:tracePt t="74354" x="6889750" y="4121150"/>
          <p14:tracePt t="74370" x="6972300" y="4210050"/>
          <p14:tracePt t="74374" x="7016750" y="4248150"/>
          <p14:tracePt t="74388" x="7067550" y="4305300"/>
          <p14:tracePt t="74405" x="7188200" y="4432300"/>
          <p14:tracePt t="74421" x="7289800" y="4527550"/>
          <p14:tracePt t="74437" x="7340600" y="4584700"/>
          <p14:tracePt t="74454" x="7391400" y="4629150"/>
          <p14:tracePt t="74471" x="7429500" y="4667250"/>
          <p14:tracePt t="74487" x="7505700" y="4737100"/>
          <p14:tracePt t="74504" x="7639050" y="4851400"/>
          <p14:tracePt t="74520" x="7759700" y="4953000"/>
          <p14:tracePt t="74537" x="7848600" y="5029200"/>
          <p14:tracePt t="74554" x="7969250" y="5099050"/>
          <p14:tracePt t="74571" x="8045450" y="5143500"/>
          <p14:tracePt t="74587" x="8083550" y="5175250"/>
          <p14:tracePt t="74604" x="8134350" y="5226050"/>
          <p14:tracePt t="74606" x="8140700" y="5232400"/>
          <p14:tracePt t="74621" x="8166100" y="5257800"/>
          <p14:tracePt t="74624" x="8178800" y="5270500"/>
          <p14:tracePt t="74638" x="8185150" y="5276850"/>
          <p14:tracePt t="74655" x="8204200" y="5302250"/>
          <p14:tracePt t="74671" x="8216900" y="5302250"/>
          <p14:tracePt t="74712" x="8223250" y="5308600"/>
          <p14:tracePt t="74722" x="8223250" y="5314950"/>
          <p14:tracePt t="74738" x="8235950" y="5327650"/>
          <p14:tracePt t="74754" x="8261350" y="5353050"/>
          <p14:tracePt t="74771" x="8280400" y="5372100"/>
          <p14:tracePt t="74787" x="8293100" y="5378450"/>
          <p14:tracePt t="75124" x="0" y="0"/>
        </p14:tracePtLst>
        <p14:tracePtLst>
          <p14:tracePt t="75616" x="8712200" y="4057650"/>
          <p14:tracePt t="75654" x="8724900" y="4057650"/>
          <p14:tracePt t="75672" x="8782050" y="4083050"/>
          <p14:tracePt t="75689" x="8845550" y="4121150"/>
          <p14:tracePt t="75705" x="8915400" y="4165600"/>
          <p14:tracePt t="75723" x="8997950" y="4229100"/>
          <p14:tracePt t="75739" x="9067800" y="4279900"/>
          <p14:tracePt t="75755" x="9131300" y="4337050"/>
          <p14:tracePt t="75758" x="9175750" y="4368800"/>
          <p14:tracePt t="75772" x="9213850" y="4406900"/>
          <p14:tracePt t="75789" x="9302750" y="4476750"/>
          <p14:tracePt t="75791" x="9347200" y="4514850"/>
          <p14:tracePt t="75806" x="9378950" y="4540250"/>
          <p14:tracePt t="75822" x="9474200" y="4610100"/>
          <p14:tracePt t="75839" x="9531350" y="4667250"/>
          <p14:tracePt t="75856" x="9582150" y="4711700"/>
          <p14:tracePt t="75865" x="9601200" y="4737100"/>
          <p14:tracePt t="75872" x="9632950" y="4768850"/>
          <p14:tracePt t="75889" x="9696450" y="4826000"/>
          <p14:tracePt t="75906" x="9785350" y="4883150"/>
          <p14:tracePt t="75923" x="9842500" y="4914900"/>
          <p14:tracePt t="75939" x="9918700" y="4959350"/>
          <p14:tracePt t="75956" x="9956800" y="4984750"/>
          <p14:tracePt t="75972" x="10007600" y="5022850"/>
          <p14:tracePt t="75989" x="10039350" y="5048250"/>
          <p14:tracePt t="76006" x="10058400" y="5067300"/>
          <p14:tracePt t="76022" x="10064750" y="5073650"/>
          <p14:tracePt t="76025" x="10071100" y="5080000"/>
          <p14:tracePt t="76039" x="10077450" y="5080000"/>
          <p14:tracePt t="76056" x="10096500" y="5099050"/>
          <p14:tracePt t="76072" x="10128250" y="5124450"/>
          <p14:tracePt t="76089" x="10147300" y="5143500"/>
          <p14:tracePt t="76106" x="10172700" y="5162550"/>
          <p14:tracePt t="76123" x="10204450" y="5181600"/>
          <p14:tracePt t="76140" x="10261600" y="5219700"/>
          <p14:tracePt t="76156" x="10325100" y="5270500"/>
          <p14:tracePt t="76172" x="10375900" y="5302250"/>
          <p14:tracePt t="76189" x="10388600" y="5314950"/>
          <p14:tracePt t="76255" x="10394950" y="5321300"/>
          <p14:tracePt t="76414" x="0" y="0"/>
        </p14:tracePtLst>
        <p14:tracePtLst>
          <p14:tracePt t="82286" x="4699000" y="2559050"/>
          <p14:tracePt t="82400" x="4699000" y="2552700"/>
          <p14:tracePt t="82413" x="4686300" y="2552700"/>
          <p14:tracePt t="82430" x="4673600" y="2552700"/>
          <p14:tracePt t="82447" x="4654550" y="2552700"/>
          <p14:tracePt t="82463" x="4648200" y="2552700"/>
          <p14:tracePt t="82480" x="4635500" y="2552700"/>
          <p14:tracePt t="82497" x="4629150" y="2552700"/>
          <p14:tracePt t="82514" x="4622800" y="2552700"/>
          <p14:tracePt t="82531" x="4610100" y="2559050"/>
          <p14:tracePt t="82548" x="4597400" y="2571750"/>
          <p14:tracePt t="82564" x="4578350" y="2603500"/>
          <p14:tracePt t="82580" x="4565650" y="2635250"/>
          <p14:tracePt t="82582" x="4565650" y="2641600"/>
          <p14:tracePt t="82597" x="4559300" y="2647950"/>
          <p14:tracePt t="82615" x="4552950" y="2667000"/>
          <p14:tracePt t="82631" x="4540250" y="2667000"/>
          <p14:tracePt t="82647" x="4540250" y="2673350"/>
          <p14:tracePt t="82664" x="4540250" y="2686050"/>
          <p14:tracePt t="82681" x="4533900" y="2692400"/>
          <p14:tracePt t="82697" x="4533900" y="2711450"/>
          <p14:tracePt t="82714" x="4533900" y="2743200"/>
          <p14:tracePt t="82732" x="4533900" y="2762250"/>
          <p14:tracePt t="82747" x="4533900" y="2781300"/>
          <p14:tracePt t="82764" x="4540250" y="2794000"/>
          <p14:tracePt t="82797" x="4546600" y="2806700"/>
          <p14:tracePt t="82814" x="4559300" y="2813050"/>
          <p14:tracePt t="82831" x="4572000" y="2825750"/>
          <p14:tracePt t="82848" x="4603750" y="2844800"/>
          <p14:tracePt t="82864" x="4641850" y="2857500"/>
          <p14:tracePt t="82881" x="4667250" y="2876550"/>
          <p14:tracePt t="82897" x="4686300" y="2876550"/>
          <p14:tracePt t="82914" x="4705350" y="2882900"/>
          <p14:tracePt t="82931" x="4711700" y="2882900"/>
          <p14:tracePt t="82947" x="4724400" y="2882900"/>
          <p14:tracePt t="82964" x="4737100" y="2882900"/>
          <p14:tracePt t="82981" x="4762500" y="2870200"/>
          <p14:tracePt t="82985" x="4781550" y="2851150"/>
          <p14:tracePt t="82998" x="4787900" y="2844800"/>
          <p14:tracePt t="83014" x="4800600" y="2819400"/>
          <p14:tracePt t="83017" x="4806950" y="2806700"/>
          <p14:tracePt t="83032" x="4813300" y="2800350"/>
          <p14:tracePt t="83048" x="4826000" y="2755900"/>
          <p14:tracePt t="83064" x="4826000" y="2743200"/>
          <p14:tracePt t="83081" x="4826000" y="2736850"/>
          <p14:tracePt t="83098" x="4826000" y="2730500"/>
          <p14:tracePt t="83115" x="4826000" y="2711450"/>
          <p14:tracePt t="83131" x="4826000" y="2698750"/>
          <p14:tracePt t="83148" x="4806950" y="2673350"/>
          <p14:tracePt t="83164" x="4794250" y="2654300"/>
          <p14:tracePt t="83181" x="4787900" y="2641600"/>
          <p14:tracePt t="83198" x="4781550" y="2635250"/>
          <p14:tracePt t="83215" x="4775200" y="2628900"/>
          <p14:tracePt t="83231" x="4768850" y="2628900"/>
          <p14:tracePt t="83249" x="4762500" y="2628900"/>
          <p14:tracePt t="83281" x="4749800" y="2635250"/>
          <p14:tracePt t="83282" x="0" y="0"/>
        </p14:tracePtLst>
        <p14:tracePtLst>
          <p14:tracePt t="83928" x="4705350" y="3867150"/>
          <p14:tracePt t="83937" x="4679950" y="3867150"/>
          <p14:tracePt t="83949" x="4673600" y="3867150"/>
          <p14:tracePt t="83966" x="4667250" y="3867150"/>
          <p14:tracePt t="83983" x="4654550" y="3867150"/>
          <p14:tracePt t="84000" x="4648200" y="3867150"/>
          <p14:tracePt t="84015" x="4641850" y="3867150"/>
          <p14:tracePt t="84033" x="4635500" y="3867150"/>
          <p14:tracePt t="84050" x="4629150" y="3873500"/>
          <p14:tracePt t="84065" x="4610100" y="3892550"/>
          <p14:tracePt t="84082" x="4584700" y="3905250"/>
          <p14:tracePt t="84099" x="4552950" y="3930650"/>
          <p14:tracePt t="84116" x="4521200" y="3943350"/>
          <p14:tracePt t="84132" x="4508500" y="3956050"/>
          <p14:tracePt t="84149" x="4489450" y="3962400"/>
          <p14:tracePt t="84182" x="4489450" y="3975100"/>
          <p14:tracePt t="84199" x="4489450" y="3987800"/>
          <p14:tracePt t="84216" x="4489450" y="4006850"/>
          <p14:tracePt t="84233" x="4489450" y="4032250"/>
          <p14:tracePt t="84235" x="4489450" y="4038600"/>
          <p14:tracePt t="84249" x="4489450" y="4051300"/>
          <p14:tracePt t="84267" x="4502150" y="4076700"/>
          <p14:tracePt t="84300" x="4514850" y="4095750"/>
          <p14:tracePt t="84316" x="4533900" y="4108450"/>
          <p14:tracePt t="84333" x="4546600" y="4121150"/>
          <p14:tracePt t="84349" x="4578350" y="4140200"/>
          <p14:tracePt t="84366" x="4597400" y="4159250"/>
          <p14:tracePt t="84383" x="4622800" y="4178300"/>
          <p14:tracePt t="84399" x="4635500" y="4191000"/>
          <p14:tracePt t="84416" x="4648200" y="4197350"/>
          <p14:tracePt t="84433" x="4660900" y="4203700"/>
          <p14:tracePt t="84437" x="4667250" y="4203700"/>
          <p14:tracePt t="84450" x="4673600" y="4210050"/>
          <p14:tracePt t="84467" x="4692650" y="4216400"/>
          <p14:tracePt t="84499" x="4699000" y="4222750"/>
          <p14:tracePt t="84517" x="4711700" y="4222750"/>
          <p14:tracePt t="84533" x="4724400" y="4222750"/>
          <p14:tracePt t="84549" x="4762500" y="4203700"/>
          <p14:tracePt t="84566" x="4781550" y="4191000"/>
          <p14:tracePt t="84583" x="4794250" y="4178300"/>
          <p14:tracePt t="84600" x="4806950" y="4165600"/>
          <p14:tracePt t="84616" x="4813300" y="4152900"/>
          <p14:tracePt t="84633" x="4813300" y="4133850"/>
          <p14:tracePt t="84650" x="4813300" y="4121150"/>
          <p14:tracePt t="84666" x="4813300" y="4102100"/>
          <p14:tracePt t="84668" x="4813300" y="4095750"/>
          <p14:tracePt t="84683" x="4813300" y="4089400"/>
          <p14:tracePt t="84700" x="4813300" y="4064000"/>
          <p14:tracePt t="84702" x="4806950" y="4057650"/>
          <p14:tracePt t="84717" x="4800600" y="4044950"/>
          <p14:tracePt t="84734" x="4800600" y="4032250"/>
          <p14:tracePt t="84750" x="4787900" y="4019550"/>
          <p14:tracePt t="84767" x="4787900" y="4013200"/>
          <p14:tracePt t="84783" x="4781550" y="4006850"/>
          <p14:tracePt t="84800" x="4781550" y="3994150"/>
          <p14:tracePt t="84816" x="4775200" y="3987800"/>
          <p14:tracePt t="84833" x="4768850" y="3975100"/>
          <p14:tracePt t="84850" x="4762500" y="3962400"/>
          <p14:tracePt t="84867" x="4749800" y="3956050"/>
          <p14:tracePt t="84883" x="4743450" y="3949700"/>
          <p14:tracePt t="84996" x="4737100" y="3949700"/>
          <p14:tracePt t="85026" x="4730750" y="3949700"/>
          <p14:tracePt t="85033" x="4724400" y="3949700"/>
          <p14:tracePt t="85050" x="4711700" y="3949700"/>
          <p14:tracePt t="85067" x="4686300" y="3949700"/>
          <p14:tracePt t="85083" x="4660900" y="3956050"/>
          <p14:tracePt t="85100" x="4635500" y="3968750"/>
          <p14:tracePt t="85117" x="4616450" y="3975100"/>
          <p14:tracePt t="85134" x="4603750" y="3981450"/>
          <p14:tracePt t="85150" x="4591050" y="3981450"/>
          <p14:tracePt t="85167" x="4591050" y="3987800"/>
          <p14:tracePt t="85169" x="4584700" y="3994150"/>
          <p14:tracePt t="85184" x="4578350" y="4006850"/>
          <p14:tracePt t="85202" x="4565650" y="4032250"/>
          <p14:tracePt t="85217" x="4565650" y="4044950"/>
          <p14:tracePt t="85234" x="4565650" y="4051300"/>
          <p14:tracePt t="85250" x="4565650" y="4064000"/>
          <p14:tracePt t="85267" x="4565650" y="4076700"/>
          <p14:tracePt t="85284" x="4565650" y="4095750"/>
          <p14:tracePt t="85300" x="4565650" y="4121150"/>
          <p14:tracePt t="85317" x="4565650" y="4146550"/>
          <p14:tracePt t="85334" x="4572000" y="4171950"/>
          <p14:tracePt t="85350" x="4578350" y="4184650"/>
          <p14:tracePt t="85367" x="4578350" y="4191000"/>
          <p14:tracePt t="85384" x="4584700" y="4197350"/>
          <p14:tracePt t="85401" x="4591050" y="4210050"/>
          <p14:tracePt t="85403" x="4597400" y="4210050"/>
          <p14:tracePt t="85417" x="4597400" y="4222750"/>
          <p14:tracePt t="85420" x="4603750" y="4222750"/>
          <p14:tracePt t="85435" x="4610100" y="4235450"/>
          <p14:tracePt t="85452" x="4616450" y="4241800"/>
          <p14:tracePt t="85505" x="4622800" y="4241800"/>
          <p14:tracePt t="85535" x="4629150" y="4241800"/>
          <p14:tracePt t="85551" x="4635500" y="4241800"/>
          <p14:tracePt t="85567" x="4660900" y="4241800"/>
          <p14:tracePt t="85584" x="4686300" y="4235450"/>
          <p14:tracePt t="85601" x="4718050" y="4222750"/>
          <p14:tracePt t="85618" x="4737100" y="4210050"/>
          <p14:tracePt t="85634" x="4749800" y="4197350"/>
          <p14:tracePt t="85651" x="4756150" y="4191000"/>
          <p14:tracePt t="85667" x="4762500" y="4178300"/>
          <p14:tracePt t="85685" x="4768850" y="4171950"/>
          <p14:tracePt t="85718" x="4768850" y="4159250"/>
          <p14:tracePt t="85734" x="4768850" y="4152900"/>
          <p14:tracePt t="85751" x="4768850" y="4140200"/>
          <p14:tracePt t="85768" x="4768850" y="4133850"/>
          <p14:tracePt t="85801" x="4768850" y="4127500"/>
          <p14:tracePt t="85850" x="4768850" y="4121150"/>
          <p14:tracePt t="85850" x="0" y="0"/>
        </p14:tracePtLst>
        <p14:tracePtLst>
          <p14:tracePt t="90210" x="4718050" y="1968500"/>
          <p14:tracePt t="90215" x="4718050" y="1962150"/>
          <p14:tracePt t="90220" x="4711700" y="1962150"/>
          <p14:tracePt t="90252" x="4699000" y="1955800"/>
          <p14:tracePt t="90273" x="4692650" y="1955800"/>
          <p14:tracePt t="90290" x="4679950" y="1955800"/>
          <p14:tracePt t="90307" x="4673600" y="1955800"/>
          <p14:tracePt t="90323" x="4667250" y="1955800"/>
          <p14:tracePt t="90358" x="4648200" y="1968500"/>
          <p14:tracePt t="90374" x="4635500" y="1974850"/>
          <p14:tracePt t="90390" x="4616450" y="1993900"/>
          <p14:tracePt t="90407" x="4591050" y="2012950"/>
          <p14:tracePt t="90424" x="4559300" y="2044700"/>
          <p14:tracePt t="90440" x="4540250" y="2063750"/>
          <p14:tracePt t="90457" x="4533900" y="2082800"/>
          <p14:tracePt t="90473" x="4527550" y="2095500"/>
          <p14:tracePt t="90477" x="4521200" y="2114550"/>
          <p14:tracePt t="90507" x="4521200" y="2133600"/>
          <p14:tracePt t="90509" x="4521200" y="2139950"/>
          <p14:tracePt t="90523" x="4521200" y="2152650"/>
          <p14:tracePt t="90540" x="4521200" y="2171700"/>
          <p14:tracePt t="90557" x="4521200" y="2190750"/>
          <p14:tracePt t="90574" x="4521200" y="2203450"/>
          <p14:tracePt t="90591" x="4521200" y="2228850"/>
          <p14:tracePt t="90608" x="4521200" y="2247900"/>
          <p14:tracePt t="90624" x="4521200" y="2260600"/>
          <p14:tracePt t="90641" x="4521200" y="2292350"/>
          <p14:tracePt t="90657" x="4521200" y="2305050"/>
          <p14:tracePt t="90674" x="4533900" y="2343150"/>
          <p14:tracePt t="90690" x="4540250" y="2355850"/>
          <p14:tracePt t="90707" x="4546600" y="2374900"/>
          <p14:tracePt t="90724" x="4565650" y="2406650"/>
          <p14:tracePt t="90740" x="4572000" y="2419350"/>
          <p14:tracePt t="90757" x="4578350" y="2425700"/>
          <p14:tracePt t="90774" x="4597400" y="2438400"/>
          <p14:tracePt t="90776" x="4597400" y="2444750"/>
          <p14:tracePt t="90791" x="4603750" y="2451100"/>
          <p14:tracePt t="90824" x="4610100" y="2457450"/>
          <p14:tracePt t="90841" x="4616450" y="2457450"/>
          <p14:tracePt t="90858" x="4622800" y="2463800"/>
          <p14:tracePt t="90874" x="4629150" y="2463800"/>
          <p14:tracePt t="90891" x="4641850" y="2470150"/>
          <p14:tracePt t="90908" x="4648200" y="2470150"/>
          <p14:tracePt t="90924" x="4660900" y="2470150"/>
          <p14:tracePt t="90941" x="4673600" y="2470150"/>
          <p14:tracePt t="90957" x="4692650" y="2470150"/>
          <p14:tracePt t="90974" x="4705350" y="2470150"/>
          <p14:tracePt t="90991" x="4730750" y="2470150"/>
          <p14:tracePt t="91008" x="4743450" y="2463800"/>
          <p14:tracePt t="91011" x="4762500" y="2451100"/>
          <p14:tracePt t="91024" x="4768850" y="2438400"/>
          <p14:tracePt t="91041" x="4794250" y="2413000"/>
          <p14:tracePt t="91057" x="4813300" y="2387600"/>
          <p14:tracePt t="91074" x="4819650" y="2374900"/>
          <p14:tracePt t="91091" x="4819650" y="2362200"/>
          <p14:tracePt t="91108" x="4819650" y="2343150"/>
          <p14:tracePt t="91124" x="4819650" y="2324100"/>
          <p14:tracePt t="91141" x="4819650" y="2298700"/>
          <p14:tracePt t="91158" x="4819650" y="2279650"/>
          <p14:tracePt t="91175" x="4819650" y="2260600"/>
          <p14:tracePt t="91191" x="4819650" y="2241550"/>
          <p14:tracePt t="91208" x="4819650" y="2228850"/>
          <p14:tracePt t="91224" x="4813300" y="2216150"/>
          <p14:tracePt t="91241" x="4813300" y="2197100"/>
          <p14:tracePt t="91258" x="4800600" y="2178050"/>
          <p14:tracePt t="91259" x="4800600" y="2171700"/>
          <p14:tracePt t="91275" x="4794250" y="2152650"/>
          <p14:tracePt t="91291" x="4781550" y="2127250"/>
          <p14:tracePt t="91308" x="4781550" y="2114550"/>
          <p14:tracePt t="91324" x="4775200" y="2101850"/>
          <p14:tracePt t="91342" x="4775200" y="2095500"/>
          <p14:tracePt t="91358" x="4768850" y="2082800"/>
          <p14:tracePt t="91374" x="4762500" y="2076450"/>
          <p14:tracePt t="91391" x="4762500" y="2070100"/>
          <p14:tracePt t="91408" x="4756150" y="2063750"/>
          <p14:tracePt t="91425" x="4756150" y="2057400"/>
          <p14:tracePt t="91441" x="4749800" y="2051050"/>
          <p14:tracePt t="91458" x="4743450" y="2051050"/>
          <p14:tracePt t="91491" x="4743450" y="2044700"/>
          <p14:tracePt t="91508" x="4737100" y="2044700"/>
          <p14:tracePt t="91525" x="4737100" y="2038350"/>
          <p14:tracePt t="91541" x="4724400" y="2032000"/>
          <p14:tracePt t="91558" x="4711700" y="2032000"/>
          <p14:tracePt t="91575" x="4699000" y="2032000"/>
          <p14:tracePt t="91592" x="4673600" y="2032000"/>
          <p14:tracePt t="91609" x="4654550" y="2032000"/>
          <p14:tracePt t="91625" x="4648200" y="2032000"/>
          <p14:tracePt t="91641" x="4641850" y="2038350"/>
          <p14:tracePt t="91658" x="4635500" y="2038350"/>
          <p14:tracePt t="91676" x="4629150" y="2044700"/>
          <p14:tracePt t="91692" x="4610100" y="2057400"/>
          <p14:tracePt t="91708" x="4603750" y="2063750"/>
          <p14:tracePt t="91725" x="4591050" y="2076450"/>
          <p14:tracePt t="91742" x="4578350" y="2089150"/>
          <p14:tracePt t="91758" x="4572000" y="2095500"/>
          <p14:tracePt t="91760" x="4565650" y="2095500"/>
          <p14:tracePt t="91775" x="4565650" y="2108200"/>
          <p14:tracePt t="91792" x="4559300" y="2114550"/>
          <p14:tracePt t="91808" x="4552950" y="2127250"/>
          <p14:tracePt t="91826" x="4546600" y="2146300"/>
          <p14:tracePt t="91842" x="4546600" y="2152650"/>
          <p14:tracePt t="91859" x="4540250" y="2178050"/>
          <p14:tracePt t="91875" x="4540250" y="2190750"/>
          <p14:tracePt t="91892" x="4540250" y="2209800"/>
          <p14:tracePt t="91909" x="4540250" y="2222500"/>
          <p14:tracePt t="91926" x="4540250" y="2241550"/>
          <p14:tracePt t="91927" x="4540250" y="2247900"/>
          <p14:tracePt t="91942" x="4540250" y="2254250"/>
          <p14:tracePt t="91959" x="4540250" y="2279650"/>
          <p14:tracePt t="91976" x="4540250" y="2292350"/>
          <p14:tracePt t="91992" x="4540250" y="2305050"/>
          <p14:tracePt t="91994" x="4540250" y="2311400"/>
          <p14:tracePt t="92025" x="4546600" y="2330450"/>
          <p14:tracePt t="92042" x="4546600" y="2336800"/>
          <p14:tracePt t="92059" x="4546600" y="2343150"/>
          <p14:tracePt t="92076" x="4546600" y="2349500"/>
          <p14:tracePt t="92093" x="4552950" y="2349500"/>
          <p14:tracePt t="92110" x="4559300" y="2355850"/>
          <p14:tracePt t="92125" x="4559300" y="2368550"/>
          <p14:tracePt t="92142" x="4565650" y="2381250"/>
          <p14:tracePt t="92159" x="4572000" y="2393950"/>
          <p14:tracePt t="92177" x="4578350" y="2400300"/>
          <p14:tracePt t="92193" x="4584700" y="2413000"/>
          <p14:tracePt t="92210" x="4591050" y="2425700"/>
          <p14:tracePt t="92226" x="4597400" y="2432050"/>
          <p14:tracePt t="92243" x="4603750" y="2438400"/>
          <p14:tracePt t="92276" x="4610100" y="2451100"/>
          <p14:tracePt t="92292" x="4610100" y="2457450"/>
          <p14:tracePt t="92309" x="4616450" y="2457450"/>
          <p14:tracePt t="92327" x="4622800" y="2463800"/>
          <p14:tracePt t="92360" x="4629150" y="2476500"/>
          <p14:tracePt t="92376" x="4635500" y="2476500"/>
          <p14:tracePt t="92409" x="4641850" y="2476500"/>
          <p14:tracePt t="92426" x="4648200" y="2476500"/>
          <p14:tracePt t="92443" x="4660900" y="2476500"/>
          <p14:tracePt t="92459" x="4692650" y="2476500"/>
          <p14:tracePt t="92476" x="4711700" y="2463800"/>
          <p14:tracePt t="92493" x="4724400" y="2451100"/>
          <p14:tracePt t="92509" x="4743450" y="2438400"/>
          <p14:tracePt t="92526" x="4749800" y="2438400"/>
          <p14:tracePt t="92543" x="4762500" y="2425700"/>
          <p14:tracePt t="92559" x="4768850" y="2419350"/>
          <p14:tracePt t="92577" x="4781550" y="2400300"/>
          <p14:tracePt t="92593" x="4787900" y="2381250"/>
          <p14:tracePt t="92610" x="4794250" y="2362200"/>
          <p14:tracePt t="92626" x="4794250" y="2343150"/>
          <p14:tracePt t="92643" x="4800600" y="2330450"/>
          <p14:tracePt t="92660" x="4800600" y="2305050"/>
          <p14:tracePt t="92677" x="4800600" y="2279650"/>
          <p14:tracePt t="92693" x="4800600" y="2247900"/>
          <p14:tracePt t="92709" x="4800600" y="2222500"/>
          <p14:tracePt t="92711" x="4794250" y="2216150"/>
          <p14:tracePt t="92726" x="4787900" y="2190750"/>
          <p14:tracePt t="92743" x="4781550" y="2165350"/>
          <p14:tracePt t="92760" x="4775200" y="2152650"/>
          <p14:tracePt t="92776" x="4775200" y="2139950"/>
          <p14:tracePt t="92793" x="4768850" y="2127250"/>
          <p14:tracePt t="92810" x="4762500" y="2120900"/>
          <p14:tracePt t="92827" x="4756150" y="2101850"/>
          <p14:tracePt t="92861" x="4749800" y="2089150"/>
          <p14:tracePt t="92876" x="4749800" y="2082800"/>
          <p14:tracePt t="92910" x="4743450" y="2076450"/>
          <p14:tracePt t="92943" x="4743450" y="2070100"/>
          <p14:tracePt t="92960" x="4737100" y="2063750"/>
          <p14:tracePt t="93012" x="4730750" y="2063750"/>
          <p14:tracePt t="93048" x="4724400" y="2063750"/>
          <p14:tracePt t="93061" x="4718050" y="2063750"/>
          <p14:tracePt t="93077" x="4705350" y="2063750"/>
          <p14:tracePt t="93094" x="4699000" y="2063750"/>
          <p14:tracePt t="93111" x="4686300" y="2063750"/>
          <p14:tracePt t="93127" x="4679950" y="2063750"/>
          <p14:tracePt t="93143" x="4673600" y="2063750"/>
          <p14:tracePt t="93160" x="4667250" y="2063750"/>
          <p14:tracePt t="93177" x="4654550" y="2070100"/>
          <p14:tracePt t="93210" x="4648200" y="2070100"/>
          <p14:tracePt t="93227" x="4635500" y="2076450"/>
          <p14:tracePt t="93244" x="4629150" y="2076450"/>
          <p14:tracePt t="93260" x="4616450" y="2082800"/>
          <p14:tracePt t="93277" x="4610100" y="2095500"/>
          <p14:tracePt t="93293" x="4603750" y="2095500"/>
          <p14:tracePt t="93311" x="4597400" y="2101850"/>
          <p14:tracePt t="93327" x="4591050" y="2108200"/>
          <p14:tracePt t="93344" x="4584700" y="2120900"/>
          <p14:tracePt t="93345" x="4578350" y="2127250"/>
          <p14:tracePt t="93377" x="4565650" y="2139950"/>
          <p14:tracePt t="93394" x="4565650" y="2146300"/>
          <p14:tracePt t="93411" x="4559300" y="2159000"/>
          <p14:tracePt t="93428" x="4559300" y="2171700"/>
          <p14:tracePt t="93444" x="4552950" y="2184400"/>
          <p14:tracePt t="93461" x="4552950" y="2197100"/>
          <p14:tracePt t="93477" x="4546600" y="2203450"/>
          <p14:tracePt t="93494" x="4546600" y="2216150"/>
          <p14:tracePt t="93510" x="4546600" y="2228850"/>
          <p14:tracePt t="93527" x="4546600" y="2241550"/>
          <p14:tracePt t="93544" x="4546600" y="2254250"/>
          <p14:tracePt t="93561" x="4540250" y="2260600"/>
          <p14:tracePt t="93578" x="4540250" y="2273300"/>
          <p14:tracePt t="93580" x="4540250" y="2279650"/>
          <p14:tracePt t="93594" x="4540250" y="2286000"/>
          <p14:tracePt t="93611" x="4546600" y="2311400"/>
          <p14:tracePt t="93627" x="4546600" y="2324100"/>
          <p14:tracePt t="93644" x="4552950" y="2336800"/>
          <p14:tracePt t="93661" x="4559300" y="2349500"/>
          <p14:tracePt t="93677" x="4565650" y="2368550"/>
          <p14:tracePt t="93694" x="4578350" y="2374900"/>
          <p14:tracePt t="93711" x="4584700" y="2387600"/>
          <p14:tracePt t="93727" x="4591050" y="2400300"/>
          <p14:tracePt t="93744" x="4603750" y="2419350"/>
          <p14:tracePt t="93761" x="4616450" y="2425700"/>
          <p14:tracePt t="93777" x="4622800" y="2432050"/>
          <p14:tracePt t="93795" x="4629150" y="2432050"/>
          <p14:tracePt t="93811" x="4635500" y="2438400"/>
          <p14:tracePt t="93828" x="4641850" y="2438400"/>
          <p14:tracePt t="93845" x="4648200" y="2438400"/>
          <p14:tracePt t="93861" x="4673600" y="2438400"/>
          <p14:tracePt t="93878" x="4692650" y="2438400"/>
          <p14:tracePt t="93894" x="4711700" y="2432050"/>
          <p14:tracePt t="93912" x="4730750" y="2425700"/>
          <p14:tracePt t="93928" x="4737100" y="2419350"/>
          <p14:tracePt t="93944" x="4756150" y="2406650"/>
          <p14:tracePt t="93961" x="4762500" y="2400300"/>
          <p14:tracePt t="93978" x="4768850" y="2393950"/>
          <p14:tracePt t="93994" x="4775200" y="2381250"/>
          <p14:tracePt t="94011" x="4781550" y="2362200"/>
          <p14:tracePt t="94028" x="4781550" y="2343150"/>
          <p14:tracePt t="94045" x="4787900" y="2317750"/>
          <p14:tracePt t="94047" x="4787900" y="2292350"/>
          <p14:tracePt t="94062" x="4787900" y="2286000"/>
          <p14:tracePt t="94079" x="4787900" y="2260600"/>
          <p14:tracePt t="94095" x="4781550" y="2209800"/>
          <p14:tracePt t="94112" x="4781550" y="2197100"/>
          <p14:tracePt t="94128" x="4775200" y="2171700"/>
          <p14:tracePt t="94145" x="4775200" y="2165350"/>
          <p14:tracePt t="94161" x="4768850" y="2152650"/>
          <p14:tracePt t="94178" x="4768850" y="2146300"/>
          <p14:tracePt t="94195" x="4762500" y="2139950"/>
          <p14:tracePt t="94211" x="4762500" y="2133600"/>
          <p14:tracePt t="94228" x="4762500" y="2120900"/>
          <p14:tracePt t="94245" x="4756150" y="2114550"/>
          <p14:tracePt t="94261" x="4749800" y="2108200"/>
          <p14:tracePt t="94279" x="4749800" y="2101850"/>
          <p14:tracePt t="94295" x="4749800" y="2095500"/>
          <p14:tracePt t="94312" x="4743450" y="2095500"/>
          <p14:tracePt t="94418" x="0" y="0"/>
        </p14:tracePtLst>
        <p14:tracePtLst>
          <p14:tracePt t="97023" x="4965700" y="2101850"/>
          <p14:tracePt t="97033" x="4965700" y="2095500"/>
          <p14:tracePt t="97065" x="4959350" y="2089150"/>
          <p14:tracePt t="97081" x="4959350" y="2082800"/>
          <p14:tracePt t="97098" x="4953000" y="2076450"/>
          <p14:tracePt t="97152" x="4946650" y="2076450"/>
          <p14:tracePt t="97175" x="4940300" y="2076450"/>
          <p14:tracePt t="97181" x="4933950" y="2076450"/>
          <p14:tracePt t="97198" x="4921250" y="2076450"/>
          <p14:tracePt t="97215" x="4914900" y="2076450"/>
          <p14:tracePt t="97233" x="4895850" y="2076450"/>
          <p14:tracePt t="97250" x="4870450" y="2076450"/>
          <p14:tracePt t="97251" x="4857750" y="2082800"/>
          <p14:tracePt t="97266" x="4845050" y="2089150"/>
          <p14:tracePt t="97282" x="4845050" y="2095500"/>
          <p14:tracePt t="97299" x="4838700" y="2095500"/>
          <p14:tracePt t="97315" x="4832350" y="2101850"/>
          <p14:tracePt t="97332" x="4832350" y="2108200"/>
          <p14:tracePt t="97349" x="4832350" y="2114550"/>
          <p14:tracePt t="97365" x="4826000" y="2133600"/>
          <p14:tracePt t="97382" x="4826000" y="2146300"/>
          <p14:tracePt t="97399" x="4819650" y="2171700"/>
          <p14:tracePt t="97415" x="4819650" y="2190750"/>
          <p14:tracePt t="97432" x="4819650" y="2209800"/>
          <p14:tracePt t="97449" x="4819650" y="2222500"/>
          <p14:tracePt t="97465" x="4813300" y="2228850"/>
          <p14:tracePt t="97467" x="4813300" y="2241550"/>
          <p14:tracePt t="97482" x="4813300" y="2247900"/>
          <p14:tracePt t="97499" x="4813300" y="2279650"/>
          <p14:tracePt t="97516" x="4813300" y="2305050"/>
          <p14:tracePt t="97532" x="4813300" y="2324100"/>
          <p14:tracePt t="97549" x="4826000" y="2343150"/>
          <p14:tracePt t="97565" x="4826000" y="2355850"/>
          <p14:tracePt t="97582" x="4832350" y="2362200"/>
          <p14:tracePt t="97599" x="4838700" y="2374900"/>
          <p14:tracePt t="97615" x="4845050" y="2381250"/>
          <p14:tracePt t="97632" x="4857750" y="2393950"/>
          <p14:tracePt t="97649" x="4864100" y="2406650"/>
          <p14:tracePt t="97666" x="4870450" y="2413000"/>
          <p14:tracePt t="97668" x="4876800" y="2413000"/>
          <p14:tracePt t="97683" x="4876800" y="2419350"/>
          <p14:tracePt t="97699" x="4883150" y="2419350"/>
          <p14:tracePt t="97716" x="4895850" y="2419350"/>
          <p14:tracePt t="97733" x="4908550" y="2419350"/>
          <p14:tracePt t="97749" x="4933950" y="2425700"/>
          <p14:tracePt t="97766" x="4959350" y="2425700"/>
          <p14:tracePt t="97783" x="4991100" y="2425700"/>
          <p14:tracePt t="97799" x="5010150" y="2419350"/>
          <p14:tracePt t="97816" x="5029200" y="2406650"/>
          <p14:tracePt t="97832" x="5041900" y="2387600"/>
          <p14:tracePt t="97850" x="5060950" y="2362200"/>
          <p14:tracePt t="97866" x="5067300" y="2343150"/>
          <p14:tracePt t="97883" x="5080000" y="2317750"/>
          <p14:tracePt t="97899" x="5080000" y="2298700"/>
          <p14:tracePt t="97916" x="5080000" y="2279650"/>
          <p14:tracePt t="97918" x="5080000" y="2266950"/>
          <p14:tracePt t="97933" x="5080000" y="2260600"/>
          <p14:tracePt t="97949" x="5080000" y="2222500"/>
          <p14:tracePt t="97966" x="5073650" y="2203450"/>
          <p14:tracePt t="97983" x="5073650" y="2184400"/>
          <p14:tracePt t="97999" x="5067300" y="2165350"/>
          <p14:tracePt t="98016" x="5060950" y="2152650"/>
          <p14:tracePt t="98033" x="5060950" y="2146300"/>
          <p14:tracePt t="98066" x="5054600" y="2139950"/>
          <p14:tracePt t="98099" x="5054600" y="2133600"/>
          <p14:tracePt t="98116" x="5048250" y="2127250"/>
          <p14:tracePt t="98133" x="5048250" y="2120900"/>
          <p14:tracePt t="98150" x="5041900" y="2120900"/>
          <p14:tracePt t="98166" x="5035550" y="2114550"/>
          <p14:tracePt t="98200" x="5029200" y="2108200"/>
          <p14:tracePt t="98217" x="5029200" y="2101850"/>
          <p14:tracePt t="98234" x="5022850" y="2101850"/>
          <p14:tracePt t="98267" x="5010150" y="2095500"/>
          <p14:tracePt t="98284" x="5003800" y="2095500"/>
          <p14:tracePt t="98300" x="4997450" y="2095500"/>
          <p14:tracePt t="98316" x="4984750" y="2095500"/>
          <p14:tracePt t="98333" x="4972050" y="2095500"/>
          <p14:tracePt t="98350" x="4965700" y="2095500"/>
          <p14:tracePt t="98366" x="4959350" y="2095500"/>
          <p14:tracePt t="98383" x="4946650" y="2095500"/>
          <p14:tracePt t="98400" x="4940300" y="2095500"/>
          <p14:tracePt t="98416" x="4927600" y="2095500"/>
          <p14:tracePt t="98434" x="4914900" y="2095500"/>
          <p14:tracePt t="98450" x="4908550" y="2095500"/>
          <p14:tracePt t="98468" x="4902200" y="2095500"/>
          <p14:tracePt t="98483" x="4889500" y="2095500"/>
          <p14:tracePt t="98500" x="4883150" y="2101850"/>
          <p14:tracePt t="98517" x="4876800" y="2108200"/>
          <p14:tracePt t="98533" x="4870450" y="2114550"/>
          <p14:tracePt t="98550" x="4857750" y="2127250"/>
          <p14:tracePt t="98567" x="4851400" y="2133600"/>
          <p14:tracePt t="98583" x="4851400" y="2139950"/>
          <p14:tracePt t="98600" x="4845050" y="2152650"/>
          <p14:tracePt t="98617" x="4845050" y="2159000"/>
          <p14:tracePt t="98633" x="4845050" y="2165350"/>
          <p14:tracePt t="98650" x="4845050" y="2171700"/>
          <p14:tracePt t="98667" x="4838700" y="2190750"/>
          <p14:tracePt t="98684" x="4838700" y="2209800"/>
          <p14:tracePt t="98701" x="4838700" y="2216150"/>
          <p14:tracePt t="98718" x="4838700" y="2235200"/>
          <p14:tracePt t="98735" x="4838700" y="2254250"/>
          <p14:tracePt t="98752" x="4838700" y="2273300"/>
          <p14:tracePt t="98767" x="4838700" y="2286000"/>
          <p14:tracePt t="98784" x="4838700" y="2292350"/>
          <p14:tracePt t="98801" x="4838700" y="2298700"/>
          <p14:tracePt t="98817" x="4845050" y="2311400"/>
          <p14:tracePt t="98834" x="4851400" y="2324100"/>
          <p14:tracePt t="98851" x="4851400" y="2330450"/>
          <p14:tracePt t="98867" x="4864100" y="2336800"/>
          <p14:tracePt t="98884" x="4870450" y="2349500"/>
          <p14:tracePt t="98887" x="4883150" y="2362200"/>
          <p14:tracePt t="98901" x="4889500" y="2374900"/>
          <p14:tracePt t="98918" x="4902200" y="2387600"/>
          <p14:tracePt t="98934" x="4908550" y="2393950"/>
          <p14:tracePt t="98951" x="4914900" y="2400300"/>
          <p14:tracePt t="98968" x="4921250" y="2406650"/>
          <p14:tracePt t="98984" x="4933950" y="2413000"/>
          <p14:tracePt t="99001" x="4933950" y="2419350"/>
          <p14:tracePt t="99018" x="4940300" y="2419350"/>
          <p14:tracePt t="99034" x="4946650" y="2419350"/>
          <p14:tracePt t="99051" x="4953000" y="2425700"/>
          <p14:tracePt t="99067" x="4959350" y="2425700"/>
          <p14:tracePt t="99084" x="4965700" y="2425700"/>
          <p14:tracePt t="99101" x="4972050" y="2425700"/>
          <p14:tracePt t="99118" x="4997450" y="2419350"/>
          <p14:tracePt t="99134" x="5016500" y="2413000"/>
          <p14:tracePt t="99151" x="5029200" y="2393950"/>
          <p14:tracePt t="99168" x="5041900" y="2374900"/>
          <p14:tracePt t="99184" x="5048250" y="2362200"/>
          <p14:tracePt t="99202" x="5054600" y="2343150"/>
          <p14:tracePt t="99218" x="5060950" y="2317750"/>
          <p14:tracePt t="99234" x="5060950" y="2305050"/>
          <p14:tracePt t="99251" x="5060950" y="2292350"/>
          <p14:tracePt t="99268" x="5060950" y="2273300"/>
          <p14:tracePt t="99284" x="5060950" y="2266950"/>
          <p14:tracePt t="99301" x="5060950" y="2260600"/>
          <p14:tracePt t="99318" x="5060950" y="2247900"/>
          <p14:tracePt t="99334" x="5060950" y="2235200"/>
          <p14:tracePt t="99335" x="5060950" y="2228850"/>
          <p14:tracePt t="99368" x="5054600" y="2203450"/>
          <p14:tracePt t="99384" x="5041900" y="2190750"/>
          <p14:tracePt t="99401" x="5041900" y="2184400"/>
          <p14:tracePt t="99418" x="5035550" y="2178050"/>
          <p14:tracePt t="99435" x="5029200" y="2165350"/>
          <p14:tracePt t="99452" x="5016500" y="2152650"/>
          <p14:tracePt t="99468" x="5010150" y="2146300"/>
          <p14:tracePt t="99484" x="5010150" y="2139950"/>
          <p14:tracePt t="99501" x="5003800" y="2133600"/>
          <p14:tracePt t="99534" x="4997450" y="2127250"/>
          <p14:tracePt t="99568" x="4991100" y="2127250"/>
          <p14:tracePt t="99585" x="4991100" y="2120900"/>
          <p14:tracePt t="99601" x="4984750" y="2120900"/>
          <p14:tracePt t="99635" x="4978400" y="2114550"/>
          <p14:tracePt t="99668" x="4972050" y="2108200"/>
          <p14:tracePt t="99685" x="4965700" y="2108200"/>
          <p14:tracePt t="99702" x="4953000" y="2108200"/>
          <p14:tracePt t="99735" x="4933950" y="2108200"/>
          <p14:tracePt t="99751" x="4921250" y="2108200"/>
          <p14:tracePt t="99768" x="4902200" y="2114550"/>
          <p14:tracePt t="99785" x="4883150" y="2120900"/>
          <p14:tracePt t="99801" x="4870450" y="2120900"/>
          <p14:tracePt t="99818" x="4864100" y="2127250"/>
          <p14:tracePt t="99835" x="4857750" y="2127250"/>
          <p14:tracePt t="99852" x="4851400" y="2139950"/>
          <p14:tracePt t="99868" x="4845050" y="2146300"/>
          <p14:tracePt t="99885" x="4838700" y="2152650"/>
          <p14:tracePt t="99902" x="4832350" y="2159000"/>
          <p14:tracePt t="99918" x="4819650" y="2171700"/>
          <p14:tracePt t="99936" x="4813300" y="2178050"/>
          <p14:tracePt t="99940" x="4813300" y="2184400"/>
          <p14:tracePt t="99952" x="4813300" y="2190750"/>
          <p14:tracePt t="99969" x="4806950" y="2197100"/>
          <p14:tracePt t="99986" x="4800600" y="2203450"/>
          <p14:tracePt t="100002" x="4800600" y="2222500"/>
          <p14:tracePt t="100019" x="4794250" y="2235200"/>
          <p14:tracePt t="100036" x="4787900" y="2254250"/>
          <p14:tracePt t="100038" x="4787900" y="2260600"/>
          <p14:tracePt t="100052" x="4787900" y="2273300"/>
          <p14:tracePt t="100069" x="4787900" y="2279650"/>
          <p14:tracePt t="100086" x="4787900" y="2298700"/>
          <p14:tracePt t="100102" x="4787900" y="2311400"/>
          <p14:tracePt t="100119" x="4787900" y="2324100"/>
          <p14:tracePt t="100135" x="4787900" y="2336800"/>
          <p14:tracePt t="100152" x="4794250" y="2349500"/>
          <p14:tracePt t="100169" x="4800600" y="2362200"/>
          <p14:tracePt t="100187" x="4806950" y="2368550"/>
          <p14:tracePt t="100203" x="4813300" y="2381250"/>
          <p14:tracePt t="100219" x="4819650" y="2387600"/>
          <p14:tracePt t="100236" x="4819650" y="2393950"/>
          <p14:tracePt t="100252" x="4832350" y="2400300"/>
          <p14:tracePt t="100269" x="4845050" y="2406650"/>
          <p14:tracePt t="100286" x="4845050" y="2413000"/>
          <p14:tracePt t="100302" x="4851400" y="2419350"/>
          <p14:tracePt t="100319" x="4857750" y="2419350"/>
          <p14:tracePt t="100336" x="4870450" y="2425700"/>
          <p14:tracePt t="100352" x="4883150" y="2425700"/>
          <p14:tracePt t="100369" x="4895850" y="2432050"/>
          <p14:tracePt t="100386" x="4902200" y="2432050"/>
          <p14:tracePt t="100402" x="4908550" y="2432050"/>
          <p14:tracePt t="100420" x="4921250" y="2432050"/>
          <p14:tracePt t="100436" x="4927600" y="2432050"/>
          <p14:tracePt t="100453" x="4946650" y="2432050"/>
          <p14:tracePt t="100470" x="4972050" y="2425700"/>
          <p14:tracePt t="100471" x="4978400" y="2419350"/>
          <p14:tracePt t="100486" x="4984750" y="2419350"/>
          <p14:tracePt t="100502" x="5003800" y="2406650"/>
          <p14:tracePt t="100505" x="5010150" y="2400300"/>
          <p14:tracePt t="100519" x="5029200" y="2381250"/>
          <p14:tracePt t="100552" x="5041900" y="2355850"/>
          <p14:tracePt t="100569" x="5048250" y="2336800"/>
          <p14:tracePt t="100586" x="5054600" y="2330450"/>
          <p14:tracePt t="100603" x="5054600" y="2324100"/>
          <p14:tracePt t="100619" x="5054600" y="2311400"/>
          <p14:tracePt t="100636" x="5054600" y="2305050"/>
          <p14:tracePt t="100653" x="5054600" y="2292350"/>
          <p14:tracePt t="100669" x="5054600" y="2279650"/>
          <p14:tracePt t="100686" x="5054600" y="2266950"/>
          <p14:tracePt t="100703" x="5054600" y="2254250"/>
          <p14:tracePt t="100720" x="5054600" y="2235200"/>
          <p14:tracePt t="100721" x="5054600" y="2216150"/>
          <p14:tracePt t="100736" x="5054600" y="2209800"/>
          <p14:tracePt t="100753" x="5054600" y="2190750"/>
          <p14:tracePt t="100756" x="5054600" y="2184400"/>
          <p14:tracePt t="100786" x="5054600" y="2171700"/>
          <p14:tracePt t="100803" x="5054600" y="2165350"/>
          <p14:tracePt t="100836" x="5054600" y="2159000"/>
          <p14:tracePt t="100853" x="5054600" y="2152650"/>
          <p14:tracePt t="100870" x="5048250" y="2146300"/>
          <p14:tracePt t="100886" x="5041900" y="2139950"/>
          <p14:tracePt t="100903" x="5041900" y="2133600"/>
          <p14:tracePt t="100920" x="5035550" y="2127250"/>
          <p14:tracePt t="100953" x="5029200" y="2120900"/>
          <p14:tracePt t="100970" x="5022850" y="2114550"/>
          <p14:tracePt t="100987" x="5016500" y="2114550"/>
          <p14:tracePt t="101020" x="5010150" y="2108200"/>
          <p14:tracePt t="101036" x="5003800" y="2108200"/>
          <p14:tracePt t="101053" x="4991100" y="2108200"/>
          <p14:tracePt t="101070" x="4978400" y="2101850"/>
          <p14:tracePt t="101087" x="4959350" y="2101850"/>
          <p14:tracePt t="101103" x="4953000" y="2101850"/>
          <p14:tracePt t="101120" x="4940300" y="2101850"/>
          <p14:tracePt t="101136" x="4933950" y="2101850"/>
          <p14:tracePt t="101153" x="4927600" y="2101850"/>
          <p14:tracePt t="101171" x="4914900" y="2101850"/>
          <p14:tracePt t="101187" x="4908550" y="2101850"/>
          <p14:tracePt t="101204" x="4895850" y="2101850"/>
          <p14:tracePt t="101221" x="4889500" y="2108200"/>
          <p14:tracePt t="101222" x="4876800" y="2114550"/>
          <p14:tracePt t="101238" x="4870450" y="2114550"/>
          <p14:tracePt t="101254" x="4851400" y="2133600"/>
          <p14:tracePt t="101271" x="4838700" y="2139950"/>
          <p14:tracePt t="101287" x="4832350" y="2146300"/>
          <p14:tracePt t="101304" x="4826000" y="2152650"/>
          <p14:tracePt t="101320" x="4819650" y="2159000"/>
          <p14:tracePt t="101337" x="4813300" y="2165350"/>
          <p14:tracePt t="101353" x="4813300" y="2171700"/>
          <p14:tracePt t="101370" x="4806950" y="2184400"/>
          <p14:tracePt t="101387" x="4800600" y="2190750"/>
          <p14:tracePt t="101404" x="4794250" y="2209800"/>
          <p14:tracePt t="101421" x="4794250" y="2216150"/>
          <p14:tracePt t="101437" x="4794250" y="2241550"/>
          <p14:tracePt t="101454" x="4794250" y="2254250"/>
          <p14:tracePt t="101455" x="4794250" y="2266950"/>
          <p14:tracePt t="101487" x="4794250" y="2286000"/>
          <p14:tracePt t="101504" x="4794250" y="2292350"/>
          <p14:tracePt t="101520" x="4794250" y="2298700"/>
          <p14:tracePt t="101537" x="4794250" y="2311400"/>
          <p14:tracePt t="101554" x="4794250" y="2317750"/>
          <p14:tracePt t="101570" x="4794250" y="2336800"/>
          <p14:tracePt t="101587" x="4800600" y="2355850"/>
          <p14:tracePt t="101604" x="4800600" y="2362200"/>
          <p14:tracePt t="101620" x="4806950" y="2374900"/>
          <p14:tracePt t="101654" x="4813300" y="2381250"/>
          <p14:tracePt t="101671" x="4819650" y="2387600"/>
          <p14:tracePt t="101688" x="4826000" y="2400300"/>
          <p14:tracePt t="101734" x="4826000" y="2406650"/>
          <p14:tracePt t="101754" x="4832350" y="2406650"/>
          <p14:tracePt t="101770" x="4838700" y="2406650"/>
          <p14:tracePt t="101787" x="4845050" y="2413000"/>
          <p14:tracePt t="101804" x="4851400" y="2413000"/>
          <p14:tracePt t="101821" x="4857750" y="2425700"/>
          <p14:tracePt t="101838" x="4864100" y="2425700"/>
          <p14:tracePt t="101854" x="4870450" y="2425700"/>
          <p14:tracePt t="101871" x="4876800" y="2432050"/>
          <p14:tracePt t="101888" x="4889500" y="2432050"/>
          <p14:tracePt t="101905" x="4895850" y="2432050"/>
          <p14:tracePt t="101922" x="4921250" y="2438400"/>
          <p14:tracePt t="101941" x="4953000" y="2438400"/>
          <p14:tracePt t="101973" x="5003800" y="2438400"/>
          <p14:tracePt t="101988" x="5016500" y="2432050"/>
          <p14:tracePt t="102004" x="5035550" y="2425700"/>
          <p14:tracePt t="102021" x="5048250" y="2419350"/>
          <p14:tracePt t="102038" x="5048250" y="2413000"/>
          <p14:tracePt t="102054" x="5054600" y="2406650"/>
          <p14:tracePt t="102071" x="5067300" y="2400300"/>
          <p14:tracePt t="102088" x="5067300" y="2387600"/>
          <p14:tracePt t="102104" x="5080000" y="2368550"/>
          <p14:tracePt t="102121" x="5080000" y="2349500"/>
          <p14:tracePt t="102125" x="5080000" y="2336800"/>
          <p14:tracePt t="102138" x="5080000" y="2324100"/>
          <p14:tracePt t="102156" x="5080000" y="2286000"/>
          <p14:tracePt t="102172" x="5080000" y="2260600"/>
          <p14:tracePt t="102189" x="5080000" y="2247900"/>
          <p14:tracePt t="102205" x="5080000" y="2235200"/>
          <p14:tracePt t="102222" x="5080000" y="2228850"/>
          <p14:tracePt t="102239" x="5073650" y="2222500"/>
          <p14:tracePt t="102254" x="5073650" y="2209800"/>
          <p14:tracePt t="102272" x="5067300" y="2203450"/>
          <p14:tracePt t="102288" x="5067300" y="2197100"/>
          <p14:tracePt t="102305" x="5060950" y="2184400"/>
          <p14:tracePt t="102321" x="5054600" y="2178050"/>
          <p14:tracePt t="102339" x="5048250" y="2171700"/>
          <p14:tracePt t="102355" x="5041900" y="2165350"/>
          <p14:tracePt t="102371" x="5035550" y="2159000"/>
          <p14:tracePt t="102374" x="5035550" y="2152650"/>
          <p14:tracePt t="102406" x="5029200" y="2146300"/>
          <p14:tracePt t="102438" x="5022850" y="2146300"/>
          <p14:tracePt t="102455" x="5022850" y="2139950"/>
          <p14:tracePt t="102472" x="5016500" y="2133600"/>
          <p14:tracePt t="102505" x="5016500" y="2127250"/>
          <p14:tracePt t="102522" x="5010150" y="2127250"/>
          <p14:tracePt t="102555" x="4997450" y="2120900"/>
          <p14:tracePt t="102588" x="4991100" y="2120900"/>
          <p14:tracePt t="102605" x="4984750" y="2114550"/>
          <p14:tracePt t="102622" x="4984750" y="2108200"/>
          <p14:tracePt t="102639" x="4978400" y="2108200"/>
          <p14:tracePt t="102655" x="4972050" y="2108200"/>
          <p14:tracePt t="102672" x="4965700" y="2108200"/>
          <p14:tracePt t="102705" x="4959350" y="2108200"/>
          <p14:tracePt t="102722" x="4946650" y="2108200"/>
          <p14:tracePt t="102755" x="4940300" y="2108200"/>
          <p14:tracePt t="102772" x="4933950" y="2108200"/>
          <p14:tracePt t="102789" x="4921250" y="2108200"/>
          <p14:tracePt t="102805" x="4914900" y="2108200"/>
          <p14:tracePt t="102822" x="4908550" y="2108200"/>
          <p14:tracePt t="102839" x="4902200" y="2108200"/>
          <p14:tracePt t="102855" x="4895850" y="2114550"/>
          <p14:tracePt t="102872" x="4889500" y="2114550"/>
          <p14:tracePt t="102889" x="4883150" y="2120900"/>
          <p14:tracePt t="102906" x="4870450" y="2127250"/>
          <p14:tracePt t="102923" x="4851400" y="2139950"/>
          <p14:tracePt t="102940" x="4845050" y="2146300"/>
          <p14:tracePt t="102955" x="4845050" y="2152650"/>
          <p14:tracePt t="102973" x="4838700" y="2159000"/>
          <p14:tracePt t="102989" x="4832350" y="2165350"/>
          <p14:tracePt t="103005" x="4826000" y="2171700"/>
          <p14:tracePt t="103022" x="4826000" y="2178050"/>
          <p14:tracePt t="103039" x="4819650" y="2190750"/>
          <p14:tracePt t="103055" x="4819650" y="2197100"/>
          <p14:tracePt t="103072" x="4813300" y="2216150"/>
          <p14:tracePt t="103075" x="4806950" y="2222500"/>
          <p14:tracePt t="103106" x="4800600" y="2247900"/>
          <p14:tracePt t="103122" x="4800600" y="2254250"/>
          <p14:tracePt t="103140" x="4794250" y="2266950"/>
          <p14:tracePt t="103157" x="4794250" y="2273300"/>
          <p14:tracePt t="103173" x="4787900" y="2286000"/>
          <p14:tracePt t="103189" x="4787900" y="2292350"/>
          <p14:tracePt t="103207" x="4781550" y="2305050"/>
          <p14:tracePt t="103223" x="4781550" y="2311400"/>
          <p14:tracePt t="103239" x="4781550" y="2317750"/>
          <p14:tracePt t="103273" x="4781550" y="2324100"/>
          <p14:tracePt t="103289" x="4781550" y="2336800"/>
          <p14:tracePt t="103306" x="4787900" y="2343150"/>
          <p14:tracePt t="103309" x="4787900" y="2355850"/>
          <p14:tracePt t="103323" x="4794250" y="2362200"/>
          <p14:tracePt t="103339" x="4806950" y="2387600"/>
          <p14:tracePt t="103356" x="4806950" y="2393950"/>
          <p14:tracePt t="103373" x="4813300" y="2406650"/>
          <p14:tracePt t="103407" x="4819650" y="2413000"/>
          <p14:tracePt t="103423" x="4826000" y="2413000"/>
          <p14:tracePt t="103439" x="4832350" y="2419350"/>
          <p14:tracePt t="103456" x="4845050" y="2425700"/>
          <p14:tracePt t="103473" x="4857750" y="2432050"/>
          <p14:tracePt t="103489" x="4870450" y="2438400"/>
          <p14:tracePt t="103506" x="4876800" y="2444750"/>
          <p14:tracePt t="103523" x="4889500" y="2444750"/>
          <p14:tracePt t="103540" x="4895850" y="2444750"/>
          <p14:tracePt t="103543" x="4902200" y="2451100"/>
          <p14:tracePt t="103556" x="4908550" y="2451100"/>
          <p14:tracePt t="103574" x="4933950" y="2457450"/>
          <p14:tracePt t="103590" x="4940300" y="2457450"/>
          <p14:tracePt t="103607" x="4959350" y="2457450"/>
          <p14:tracePt t="103624" x="4972050" y="2457450"/>
          <p14:tracePt t="103639" x="4997450" y="2457450"/>
          <p14:tracePt t="103657" x="5016500" y="2444750"/>
          <p14:tracePt t="103673" x="5048250" y="2425700"/>
          <p14:tracePt t="103690" x="5067300" y="2413000"/>
          <p14:tracePt t="103706" x="5080000" y="2400300"/>
          <p14:tracePt t="103723" x="5092700" y="2387600"/>
          <p14:tracePt t="103740" x="5105400" y="2374900"/>
          <p14:tracePt t="103756" x="5105400" y="2368550"/>
          <p14:tracePt t="103773" x="5111750" y="2355850"/>
          <p14:tracePt t="103790" x="5111750" y="2349500"/>
          <p14:tracePt t="103792" x="5111750" y="2343150"/>
          <p14:tracePt t="103823" x="5111750" y="2311400"/>
          <p14:tracePt t="103840" x="5111750" y="2298700"/>
          <p14:tracePt t="103857" x="5105400" y="2273300"/>
          <p14:tracePt t="103874" x="5105400" y="2254250"/>
          <p14:tracePt t="103890" x="5092700" y="2247900"/>
          <p14:tracePt t="103907" x="5092700" y="2241550"/>
          <p14:tracePt t="103924" x="5086350" y="2235200"/>
          <p14:tracePt t="103940" x="5080000" y="2228850"/>
          <p14:tracePt t="103957" x="5080000" y="2222500"/>
          <p14:tracePt t="103973" x="5073650" y="2216150"/>
          <p14:tracePt t="103991" x="5067300" y="2209800"/>
          <p14:tracePt t="104007" x="5060950" y="2209800"/>
          <p14:tracePt t="104040" x="5054600" y="2203450"/>
          <p14:tracePt t="104057" x="5048250" y="2203450"/>
          <p14:tracePt t="104074" x="5041900" y="2197100"/>
          <p14:tracePt t="104090" x="5035550" y="2197100"/>
          <p14:tracePt t="104107" x="5029200" y="2197100"/>
          <p14:tracePt t="104124" x="5016500" y="2190750"/>
          <p14:tracePt t="104140" x="5010150" y="2190750"/>
          <p14:tracePt t="104157" x="5003800" y="2190750"/>
          <p14:tracePt t="104174" x="4991100" y="2190750"/>
          <p14:tracePt t="104190" x="4984750" y="2190750"/>
          <p14:tracePt t="104207" x="4978400" y="2190750"/>
          <p14:tracePt t="104224" x="4972050" y="2190750"/>
          <p14:tracePt t="104240" x="4965700" y="2190750"/>
          <p14:tracePt t="104257" x="4959350" y="2190750"/>
          <p14:tracePt t="104274" x="4953000" y="2190750"/>
          <p14:tracePt t="104291" x="4940300" y="2190750"/>
          <p14:tracePt t="104294" x="4927600" y="2190750"/>
          <p14:tracePt t="104308" x="4921250" y="2197100"/>
          <p14:tracePt t="104324" x="4908550" y="2197100"/>
          <p14:tracePt t="104341" x="4895850" y="2203450"/>
          <p14:tracePt t="104358" x="4889500" y="2209800"/>
          <p14:tracePt t="104375" x="4883150" y="2209800"/>
          <p14:tracePt t="104392" x="4883150" y="2216150"/>
          <p14:tracePt t="104409" x="4870450" y="2228850"/>
          <p14:tracePt t="104425" x="4864100" y="2235200"/>
          <p14:tracePt t="104428" x="4864100" y="2241550"/>
          <p14:tracePt t="104458" x="4851400" y="2254250"/>
          <p14:tracePt t="104461" x="4851400" y="2260600"/>
          <p14:tracePt t="104474" x="4845050" y="2266950"/>
          <p14:tracePt t="104492" x="4845050" y="2273300"/>
          <p14:tracePt t="104508" x="4838700" y="2279650"/>
          <p14:tracePt t="104541" x="4838700" y="2292350"/>
          <p14:tracePt t="104558" x="4832350" y="2305050"/>
          <p14:tracePt t="104591" x="4826000" y="2324100"/>
          <p14:tracePt t="104608" x="4826000" y="2330450"/>
          <p14:tracePt t="104625" x="4826000" y="2336800"/>
          <p14:tracePt t="104641" x="4826000" y="2343150"/>
          <p14:tracePt t="104658" x="4826000" y="2355850"/>
          <p14:tracePt t="104674" x="4826000" y="2362200"/>
          <p14:tracePt t="104691" x="4826000" y="2381250"/>
          <p14:tracePt t="104708" x="4826000" y="2387600"/>
          <p14:tracePt t="104724" x="4826000" y="2406650"/>
          <p14:tracePt t="104727" x="4832350" y="2413000"/>
          <p14:tracePt t="104758" x="4832350" y="2425700"/>
          <p14:tracePt t="104775" x="4838700" y="2425700"/>
          <p14:tracePt t="104791" x="4838700" y="2432050"/>
          <p14:tracePt t="104825" x="4845050" y="2438400"/>
          <p14:tracePt t="104841" x="4851400" y="2438400"/>
          <p14:tracePt t="104875" x="4857750" y="2438400"/>
          <p14:tracePt t="104892" x="4857750" y="2444750"/>
          <p14:tracePt t="104908" x="4870450" y="2444750"/>
          <p14:tracePt t="104925" x="4876800" y="2444750"/>
          <p14:tracePt t="104958" x="4883150" y="2451100"/>
          <p14:tracePt t="105075" x="0" y="0"/>
        </p14:tracePtLst>
        <p14:tracePtLst>
          <p14:tracePt t="116834" x="4216400" y="6356350"/>
          <p14:tracePt t="116843" x="4235450" y="6350000"/>
          <p14:tracePt t="116856" x="4267200" y="6350000"/>
          <p14:tracePt t="116873" x="4318000" y="6343650"/>
          <p14:tracePt t="116890" x="4375150" y="6343650"/>
          <p14:tracePt t="116907" x="4432300" y="6343650"/>
          <p14:tracePt t="116923" x="4483100" y="6343650"/>
          <p14:tracePt t="116940" x="4521200" y="6343650"/>
          <p14:tracePt t="116956" x="4591050" y="6343650"/>
          <p14:tracePt t="116974" x="4660900" y="6343650"/>
          <p14:tracePt t="116990" x="4711700" y="6343650"/>
          <p14:tracePt t="117006" x="4737100" y="6343650"/>
          <p14:tracePt t="117023" x="4781550" y="6343650"/>
          <p14:tracePt t="117040" x="4813300" y="6343650"/>
          <p14:tracePt t="117042" x="4851400" y="6343650"/>
          <p14:tracePt t="117057" x="4902200" y="6343650"/>
          <p14:tracePt t="117073" x="5003800" y="6337300"/>
          <p14:tracePt t="117089" x="5118100" y="6324600"/>
          <p14:tracePt t="117106" x="5226050" y="6318250"/>
          <p14:tracePt t="117123" x="5327650" y="6318250"/>
          <p14:tracePt t="117140" x="5365750" y="6318250"/>
          <p14:tracePt t="117157" x="5422900" y="6318250"/>
          <p14:tracePt t="117174" x="5467350" y="6318250"/>
          <p14:tracePt t="117191" x="5492750" y="6318250"/>
          <p14:tracePt t="117207" x="5549900" y="6318250"/>
          <p14:tracePt t="117224" x="5594350" y="6318250"/>
          <p14:tracePt t="117240" x="5670550" y="6318250"/>
          <p14:tracePt t="117256" x="5702300" y="6318250"/>
          <p14:tracePt t="117273" x="5759450" y="6318250"/>
          <p14:tracePt t="117275" x="5772150" y="6318250"/>
          <p14:tracePt t="117290" x="5803900" y="6311900"/>
          <p14:tracePt t="117307" x="5861050" y="6311900"/>
          <p14:tracePt t="117323" x="5905500" y="6305550"/>
          <p14:tracePt t="117340" x="5930900" y="6299200"/>
          <p14:tracePt t="117373" x="5930900" y="6292850"/>
          <p14:tracePt t="117390" x="5930900" y="6286500"/>
          <p14:tracePt t="117407" x="5930900" y="6280150"/>
          <p14:tracePt t="117544" x="5924550" y="6280150"/>
          <p14:tracePt t="117557" x="5911850" y="6280150"/>
          <p14:tracePt t="117573" x="5842000" y="6280150"/>
          <p14:tracePt t="117590" x="5708650" y="6292850"/>
          <p14:tracePt t="117607" x="5518150" y="6299200"/>
          <p14:tracePt t="117624" x="5334000" y="6305550"/>
          <p14:tracePt t="117640" x="5086350" y="6324600"/>
          <p14:tracePt t="117657" x="4902200" y="6324600"/>
          <p14:tracePt t="117674" x="4775200" y="6330950"/>
          <p14:tracePt t="117676" x="4743450" y="6330950"/>
          <p14:tracePt t="117690" x="4679950" y="6330950"/>
          <p14:tracePt t="117707" x="4629150" y="6330950"/>
          <p14:tracePt t="117709" x="4610100" y="6330950"/>
          <p14:tracePt t="117723" x="4578350" y="6330950"/>
          <p14:tracePt t="117740" x="4552950" y="6330950"/>
          <p14:tracePt t="117743" x="4540250" y="6330950"/>
          <p14:tracePt t="117860" x="4546600" y="6330950"/>
          <p14:tracePt t="117865" x="4559300" y="6330950"/>
          <p14:tracePt t="117875" x="4591050" y="6330950"/>
          <p14:tracePt t="117891" x="4660900" y="6330950"/>
          <p14:tracePt t="117908" x="4826000" y="6324600"/>
          <p14:tracePt t="117910" x="4902200" y="6318250"/>
          <p14:tracePt t="117924" x="4991100" y="6311900"/>
          <p14:tracePt t="117940" x="5168900" y="6292850"/>
          <p14:tracePt t="117943" x="5257800" y="6286500"/>
          <p14:tracePt t="117959" x="5429250" y="6273800"/>
          <p14:tracePt t="117975" x="5499100" y="6267450"/>
          <p14:tracePt t="117977" x="5524500" y="6267450"/>
          <p14:tracePt t="117991" x="5581650" y="6261100"/>
          <p14:tracePt t="118007" x="5683250" y="6261100"/>
          <p14:tracePt t="118010" x="5702300" y="6261100"/>
          <p14:tracePt t="118024" x="5797550" y="6261100"/>
          <p14:tracePt t="118041" x="5842000" y="6261100"/>
          <p14:tracePt t="118057" x="5867400" y="6254750"/>
          <p14:tracePt t="118135" x="5867400" y="6248400"/>
          <p14:tracePt t="118278" x="0" y="0"/>
        </p14:tracePtLst>
        <p14:tracePtLst>
          <p14:tracePt t="118783" x="6445250" y="6267450"/>
          <p14:tracePt t="118853" x="6457950" y="6267450"/>
          <p14:tracePt t="118860" x="6464300" y="6267450"/>
          <p14:tracePt t="118875" x="6540500" y="6267450"/>
          <p14:tracePt t="118892" x="6667500" y="6267450"/>
          <p14:tracePt t="118895" x="6731000" y="6267450"/>
          <p14:tracePt t="118909" x="6788150" y="6267450"/>
          <p14:tracePt t="118925" x="6959600" y="6267450"/>
          <p14:tracePt t="118927" x="7029450" y="6261100"/>
          <p14:tracePt t="118942" x="7086600" y="6261100"/>
          <p14:tracePt t="118959" x="7239000" y="6261100"/>
          <p14:tracePt t="118975" x="7334250" y="6261100"/>
          <p14:tracePt t="118992" x="7397750" y="6261100"/>
          <p14:tracePt t="119008" x="7473950" y="6261100"/>
          <p14:tracePt t="119025" x="7524750" y="6254750"/>
          <p14:tracePt t="119042" x="7575550" y="6254750"/>
          <p14:tracePt t="119058" x="7613650" y="6248400"/>
          <p14:tracePt t="119075" x="7658100" y="6248400"/>
          <p14:tracePt t="119092" x="7702550" y="6248400"/>
          <p14:tracePt t="119109" x="7753350" y="6248400"/>
          <p14:tracePt t="119111" x="7791450" y="6248400"/>
          <p14:tracePt t="119125" x="7810500" y="6248400"/>
          <p14:tracePt t="119143" x="7893050" y="6248400"/>
          <p14:tracePt t="119159" x="7975600" y="6248400"/>
          <p14:tracePt t="119161" x="8032750" y="6248400"/>
          <p14:tracePt t="119176" x="8058150" y="6248400"/>
          <p14:tracePt t="119192" x="8147050" y="6248400"/>
          <p14:tracePt t="119209" x="8185150" y="6248400"/>
          <p14:tracePt t="119225" x="8204200" y="6248400"/>
          <p14:tracePt t="119242" x="8242300" y="6248400"/>
          <p14:tracePt t="119259" x="8299450" y="6248400"/>
          <p14:tracePt t="119275" x="8331200" y="6254750"/>
          <p14:tracePt t="119292" x="8407400" y="6254750"/>
          <p14:tracePt t="119309" x="8451850" y="6254750"/>
          <p14:tracePt t="119326" x="8489950" y="6254750"/>
          <p14:tracePt t="119342" x="8559800" y="6254750"/>
          <p14:tracePt t="119359" x="8591550" y="6254750"/>
          <p14:tracePt t="119360" x="8610600" y="6254750"/>
          <p14:tracePt t="119377" x="8629650" y="6254750"/>
          <p14:tracePt t="119378" x="8674100" y="6254750"/>
          <p14:tracePt t="119394" x="8705850" y="6254750"/>
          <p14:tracePt t="119409" x="8743950" y="6254750"/>
          <p14:tracePt t="119427" x="8763000" y="6254750"/>
          <p14:tracePt t="119428" x="8782050" y="6254750"/>
          <p14:tracePt t="119442" x="8851900" y="6254750"/>
          <p14:tracePt t="119459" x="8890000" y="6254750"/>
          <p14:tracePt t="119476" x="8928100" y="6254750"/>
          <p14:tracePt t="119492" x="8966200" y="6254750"/>
          <p14:tracePt t="119509" x="9010650" y="6254750"/>
          <p14:tracePt t="119526" x="9048750" y="6254750"/>
          <p14:tracePt t="119542" x="9093200" y="6254750"/>
          <p14:tracePt t="119559" x="9144000" y="6254750"/>
          <p14:tracePt t="119563" x="9169400" y="6254750"/>
          <p14:tracePt t="119576" x="9201150" y="6254750"/>
          <p14:tracePt t="119593" x="9271000" y="6254750"/>
          <p14:tracePt t="119596" x="9309100" y="6254750"/>
          <p14:tracePt t="119610" x="9340850" y="6254750"/>
          <p14:tracePt t="119626" x="9417050" y="6254750"/>
          <p14:tracePt t="119643" x="9544050" y="6254750"/>
          <p14:tracePt t="119660" x="9645650" y="6254750"/>
          <p14:tracePt t="119677" x="9817100" y="6254750"/>
          <p14:tracePt t="119693" x="9918700" y="6254750"/>
          <p14:tracePt t="119710" x="10007600" y="6248400"/>
          <p14:tracePt t="119726" x="10109200" y="6248400"/>
          <p14:tracePt t="119743" x="10153650" y="6248400"/>
          <p14:tracePt t="119759" x="10217150" y="6248400"/>
          <p14:tracePt t="119776" x="10261600" y="6248400"/>
          <p14:tracePt t="119793" x="10344150" y="6248400"/>
          <p14:tracePt t="119809" x="10394950" y="6248400"/>
          <p14:tracePt t="119826" x="10490200" y="6248400"/>
          <p14:tracePt t="119828" x="10515600" y="6248400"/>
          <p14:tracePt t="119843" x="10534650" y="6248400"/>
          <p14:tracePt t="119860" x="10579100" y="6248400"/>
          <p14:tracePt t="119877" x="10674350" y="6248400"/>
          <p14:tracePt t="119894" x="10744200" y="6242050"/>
          <p14:tracePt t="119910" x="10833100" y="6235700"/>
          <p14:tracePt t="119927" x="10972800" y="6229350"/>
          <p14:tracePt t="119943" x="11131550" y="6216650"/>
          <p14:tracePt t="119960" x="11220450" y="6203950"/>
          <p14:tracePt t="119977" x="11277600" y="6197600"/>
          <p14:tracePt t="119994" x="11360150" y="6197600"/>
          <p14:tracePt t="120010" x="11423650" y="6191250"/>
          <p14:tracePt t="120189" x="11423650" y="6184900"/>
          <p14:tracePt t="120205" x="11410950" y="6184900"/>
          <p14:tracePt t="120210" x="11360150" y="6178550"/>
          <p14:tracePt t="120227" x="11258550" y="6178550"/>
          <p14:tracePt t="120243" x="11156950" y="6178550"/>
          <p14:tracePt t="120260" x="11004550" y="6191250"/>
          <p14:tracePt t="120277" x="10839450" y="6210300"/>
          <p14:tracePt t="120293" x="10655300" y="6223000"/>
          <p14:tracePt t="120310" x="10483850" y="6229350"/>
          <p14:tracePt t="120314" x="10363200" y="6229350"/>
          <p14:tracePt t="120327" x="10287000" y="6229350"/>
          <p14:tracePt t="120344" x="10115550" y="6235700"/>
          <p14:tracePt t="120346" x="10064750" y="6242050"/>
          <p14:tracePt t="120361" x="9950450" y="6248400"/>
          <p14:tracePt t="120378" x="9842500" y="6248400"/>
          <p14:tracePt t="120394" x="9728200" y="6254750"/>
          <p14:tracePt t="120411" x="9601200" y="6254750"/>
          <p14:tracePt t="120427" x="9436100" y="6254750"/>
          <p14:tracePt t="120444" x="9290050" y="6267450"/>
          <p14:tracePt t="120460" x="9042400" y="6273800"/>
          <p14:tracePt t="120477" x="8820150" y="6292850"/>
          <p14:tracePt t="120494" x="8477250" y="6299200"/>
          <p14:tracePt t="120510" x="8261350" y="6305550"/>
          <p14:tracePt t="120513" x="8089900" y="6305550"/>
          <p14:tracePt t="120527" x="8039100" y="6305550"/>
          <p14:tracePt t="120544" x="7740650" y="6305550"/>
          <p14:tracePt t="120546" x="7689850" y="6305550"/>
          <p14:tracePt t="120560" x="7562850" y="6305550"/>
          <p14:tracePt t="120577" x="7416800" y="6305550"/>
          <p14:tracePt t="120580" x="7372350" y="6305550"/>
          <p14:tracePt t="120595" x="7283450" y="6299200"/>
          <p14:tracePt t="120596" x="7194550" y="6299200"/>
          <p14:tracePt t="120612" x="7131050" y="6299200"/>
          <p14:tracePt t="120627" x="7016750" y="6299200"/>
          <p14:tracePt t="120644" x="6934200" y="6292850"/>
          <p14:tracePt t="120660" x="6858000" y="6286500"/>
          <p14:tracePt t="120677" x="6800850" y="6286500"/>
          <p14:tracePt t="120694" x="6769100" y="6280150"/>
          <p14:tracePt t="120711" x="6705600" y="6267450"/>
          <p14:tracePt t="120727" x="6642100" y="6261100"/>
          <p14:tracePt t="120744" x="6610350" y="6254750"/>
          <p14:tracePt t="120761" x="6546850" y="6248400"/>
          <p14:tracePt t="120777" x="6515100" y="6248400"/>
          <p14:tracePt t="120779" x="6502400" y="6242050"/>
          <p14:tracePt t="120794" x="6477000" y="6242050"/>
          <p14:tracePt t="120811" x="6464300" y="6235700"/>
          <p14:tracePt t="120850" x="6470650" y="6242050"/>
          <p14:tracePt t="120862" x="6534150" y="6261100"/>
          <p14:tracePt t="120878" x="6597650" y="6267450"/>
          <p14:tracePt t="120894" x="6686550" y="6267450"/>
          <p14:tracePt t="120911" x="6775450" y="6267450"/>
          <p14:tracePt t="120927" x="6889750" y="6267450"/>
          <p14:tracePt t="120944" x="6997700" y="6254750"/>
          <p14:tracePt t="120961" x="7137400" y="6254750"/>
          <p14:tracePt t="120977" x="7315200" y="6254750"/>
          <p14:tracePt t="120981" x="7391400" y="6254750"/>
          <p14:tracePt t="120994" x="7467600" y="6254750"/>
          <p14:tracePt t="121011" x="7664450" y="6248400"/>
          <p14:tracePt t="121013" x="7727950" y="6248400"/>
          <p14:tracePt t="121028" x="7778750" y="6248400"/>
          <p14:tracePt t="121045" x="7912100" y="6248400"/>
          <p14:tracePt t="121062" x="7969250" y="6248400"/>
          <p14:tracePt t="121078" x="8051800" y="6248400"/>
          <p14:tracePt t="121095" x="8134350" y="6248400"/>
          <p14:tracePt t="121112" x="8204200" y="6248400"/>
          <p14:tracePt t="121128" x="8280400" y="6248400"/>
          <p14:tracePt t="121144" x="8356600" y="6242050"/>
          <p14:tracePt t="121161" x="8521700" y="6235700"/>
          <p14:tracePt t="121178" x="8636000" y="6235700"/>
          <p14:tracePt t="121194" x="8763000" y="6235700"/>
          <p14:tracePt t="121211" x="8890000" y="6235700"/>
          <p14:tracePt t="121228" x="9029700" y="6229350"/>
          <p14:tracePt t="121244" x="9112250" y="6229350"/>
          <p14:tracePt t="121247" x="9220200" y="6216650"/>
          <p14:tracePt t="121261" x="9258300" y="6216650"/>
          <p14:tracePt t="121278" x="9410700" y="6210300"/>
          <p14:tracePt t="121279" x="9442450" y="6210300"/>
          <p14:tracePt t="121295" x="9563100" y="6203950"/>
          <p14:tracePt t="121311" x="9677400" y="6203950"/>
          <p14:tracePt t="121329" x="9759950" y="6203950"/>
          <p14:tracePt t="121345" x="9893300" y="6203950"/>
          <p14:tracePt t="121362" x="9988550" y="6203950"/>
          <p14:tracePt t="121379" x="10147300" y="6203950"/>
          <p14:tracePt t="121395" x="10223500" y="6203950"/>
          <p14:tracePt t="121411" x="10344150" y="6203950"/>
          <p14:tracePt t="121429" x="10401300" y="6203950"/>
          <p14:tracePt t="121445" x="10452100" y="6203950"/>
          <p14:tracePt t="121462" x="10534650" y="6203950"/>
          <p14:tracePt t="121478" x="10572750" y="6203950"/>
          <p14:tracePt t="121495" x="10604500" y="6203950"/>
          <p14:tracePt t="121497" x="10617200" y="6203950"/>
          <p14:tracePt t="121512" x="10629900" y="6203950"/>
          <p14:tracePt t="121528" x="10687050" y="6203950"/>
          <p14:tracePt t="121545" x="10718800" y="6203950"/>
          <p14:tracePt t="121562" x="10750550" y="6203950"/>
          <p14:tracePt t="121579" x="10788650" y="6197600"/>
          <p14:tracePt t="121596" x="10833100" y="6197600"/>
          <p14:tracePt t="121612" x="10871200" y="6197600"/>
          <p14:tracePt t="121629" x="10896600" y="6197600"/>
          <p14:tracePt t="121645" x="10915650" y="6191250"/>
          <p14:tracePt t="121662" x="10928350" y="6191250"/>
          <p14:tracePt t="121695" x="10941050" y="6191250"/>
          <p14:tracePt t="121712" x="10960100" y="6191250"/>
          <p14:tracePt t="121729" x="10979150" y="6191250"/>
          <p14:tracePt t="121745" x="10991850" y="6191250"/>
          <p14:tracePt t="121903" x="10991850" y="6184900"/>
          <p14:tracePt t="121912" x="10985500" y="6184900"/>
          <p14:tracePt t="121929" x="10953750" y="6184900"/>
          <p14:tracePt t="121946" x="10896600" y="6184900"/>
          <p14:tracePt t="121962" x="10756900" y="6184900"/>
          <p14:tracePt t="121979" x="10706100" y="6191250"/>
          <p14:tracePt t="121995" x="10585450" y="6203950"/>
          <p14:tracePt t="121997" x="10528300" y="6210300"/>
          <p14:tracePt t="122012" x="10477500" y="6216650"/>
          <p14:tracePt t="122029" x="10325100" y="6216650"/>
          <p14:tracePt t="122046" x="10210800" y="6223000"/>
          <p14:tracePt t="122063" x="10115550" y="6223000"/>
          <p14:tracePt t="122079" x="9988550" y="6223000"/>
          <p14:tracePt t="122096" x="9759950" y="6223000"/>
          <p14:tracePt t="122113" x="9518650" y="6223000"/>
          <p14:tracePt t="122129" x="9271000" y="6223000"/>
          <p14:tracePt t="122146" x="9124950" y="6223000"/>
          <p14:tracePt t="122162" x="8940800" y="6223000"/>
          <p14:tracePt t="122180" x="8794750" y="6223000"/>
          <p14:tracePt t="122196" x="8724900" y="6223000"/>
          <p14:tracePt t="122197" x="8686800" y="6223000"/>
          <p14:tracePt t="122213" x="8636000" y="6223000"/>
          <p14:tracePt t="122229" x="8578850" y="6223000"/>
          <p14:tracePt t="122246" x="8489950" y="6223000"/>
          <p14:tracePt t="122263" x="8382000" y="6223000"/>
          <p14:tracePt t="122279" x="8255000" y="6223000"/>
          <p14:tracePt t="122296" x="8096250" y="6223000"/>
          <p14:tracePt t="122313" x="7937500" y="6223000"/>
          <p14:tracePt t="122330" x="7772400" y="6223000"/>
          <p14:tracePt t="122347" x="7594600" y="6223000"/>
          <p14:tracePt t="122363" x="7512050" y="6223000"/>
          <p14:tracePt t="122380" x="7385050" y="6216650"/>
          <p14:tracePt t="122396" x="7296150" y="6210300"/>
          <p14:tracePt t="122413" x="7232650" y="6203950"/>
          <p14:tracePt t="122429" x="7175500" y="6203950"/>
          <p14:tracePt t="122431" x="7162800" y="6203950"/>
          <p14:tracePt t="122821" x="0" y="0"/>
        </p14:tracePtLst>
      </p14:laserTraceLst>
    </p:ext>
    <p:ext uri="{E180D4A7-C9FB-4DFB-919C-405C955672EB}">
      <p14:showEvtLst xmlns:p14="http://schemas.microsoft.com/office/powerpoint/2010/main">
        <p14:playEvt time="204" objId="259"/>
        <p14:stopEvt time="131858" objId="259"/>
      </p14:showEvt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指令周期三级时序（同步控制）</a:t>
            </a:r>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7"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ED7D31"/>
                  </a:solidFill>
                  <a:effectLst/>
                  <a:uLnTx/>
                  <a:uFillTx/>
                  <a:latin typeface="微软雅黑"/>
                  <a:ea typeface="微软雅黑"/>
                  <a:cs typeface="+mn-cs"/>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ED7D31"/>
                </a:solidFill>
                <a:effectLst/>
                <a:uLnTx/>
                <a:uFillTx/>
                <a:latin typeface="微软雅黑"/>
                <a:ea typeface="微软雅黑"/>
                <a:cs typeface="+mn-cs"/>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ED7D31"/>
                </a:solidFill>
                <a:effectLst/>
                <a:uLnTx/>
                <a:uFillTx/>
                <a:latin typeface="Calibri"/>
                <a:ea typeface="微软雅黑"/>
                <a:cs typeface="+mn-cs"/>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896"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6"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7"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7"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7"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C00000"/>
                  </a:solidFill>
                  <a:effectLst/>
                  <a:uLnTx/>
                  <a:uFillTx/>
                  <a:latin typeface="Calibri"/>
                  <a:ea typeface="微软雅黑"/>
                  <a:cs typeface="+mn-cs"/>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C00000"/>
                  </a:solidFill>
                  <a:effectLst/>
                  <a:uLnTx/>
                  <a:uFillTx/>
                  <a:latin typeface="微软雅黑"/>
                  <a:ea typeface="微软雅黑"/>
                  <a:cs typeface="+mn-cs"/>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C00000"/>
                  </a:solidFill>
                  <a:effectLst/>
                  <a:uLnTx/>
                  <a:uFillTx/>
                  <a:latin typeface="微软雅黑"/>
                  <a:ea typeface="微软雅黑"/>
                  <a:cs typeface="+mn-cs"/>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7"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7"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ysClr val="windowText" lastClr="000000"/>
                  </a:solidFill>
                  <a:effectLst/>
                  <a:uLnTx/>
                  <a:uFillTx/>
                  <a:latin typeface="微软雅黑"/>
                  <a:ea typeface="微软雅黑"/>
                  <a:cs typeface="+mn-cs"/>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ysClr val="windowText" lastClr="000000"/>
                  </a:solidFill>
                  <a:effectLst/>
                  <a:uLnTx/>
                  <a:uFillTx/>
                  <a:latin typeface="微软雅黑"/>
                  <a:ea typeface="微软雅黑"/>
                  <a:cs typeface="+mn-cs"/>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prstClr val="black"/>
                  </a:solidFill>
                  <a:effectLst/>
                  <a:uLnTx/>
                  <a:uFillTx/>
                  <a:latin typeface="Calibri"/>
                  <a:ea typeface="微软雅黑"/>
                  <a:cs typeface="+mn-cs"/>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7"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，无周期浪费，更加灵活</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00B050"/>
                      </a:solidFill>
                      <a:effectLst/>
                      <a:uLnTx/>
                      <a:uFillTx/>
                      <a:latin typeface="Calibri"/>
                      <a:ea typeface="微软雅黑"/>
                      <a:cs typeface="+mn-cs"/>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27" b="0" i="0" u="none" strike="noStrike" kern="1200" cap="none" spc="0" normalizeH="0" baseline="0" noProof="0">
                      <a:ln>
                        <a:noFill/>
                      </a:ln>
                      <a:solidFill>
                        <a:srgbClr val="00B050"/>
                      </a:solidFill>
                      <a:effectLst/>
                      <a:uLnTx/>
                      <a:uFillTx/>
                      <a:latin typeface="Calibri"/>
                      <a:ea typeface="微软雅黑"/>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solidFill>
                          <a:sysClr val="windowText" lastClr="000000"/>
                        </a:solidFill>
                      </a:ln>
                      <a:solidFill>
                        <a:srgbClr val="00B050"/>
                      </a:solidFill>
                      <a:effectLst/>
                      <a:uLnTx/>
                      <a:uFillTx/>
                      <a:latin typeface="微软雅黑"/>
                      <a:ea typeface="微软雅黑"/>
                      <a:cs typeface="+mn-cs"/>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277" rtl="0" eaLnBrk="1" fontAlgn="auto" latinLnBrk="0" hangingPunct="1">
                      <a:lnSpc>
                        <a:spcPct val="100000"/>
                      </a:lnSpc>
                      <a:spcBef>
                        <a:spcPts val="0"/>
                      </a:spcBef>
                      <a:spcAft>
                        <a:spcPts val="0"/>
                      </a:spcAft>
                      <a:buClrTx/>
                      <a:buSzTx/>
                      <a:buFontTx/>
                      <a:buNone/>
                      <a:tabLst/>
                      <a:defRPr/>
                    </a:pPr>
                    <a:endParaRPr kumimoji="0" lang="zh-CN" altLang="en-US" sz="1517" b="0" i="0" u="none" strike="noStrike" kern="0" cap="none" spc="0" normalizeH="0" baseline="0" noProof="0">
                      <a:ln>
                        <a:noFill/>
                      </a:ln>
                      <a:solidFill>
                        <a:srgbClr val="00B050"/>
                      </a:solidFill>
                      <a:effectLst/>
                      <a:uLnTx/>
                      <a:uFillTx/>
                      <a:latin typeface="微软雅黑"/>
                      <a:ea typeface="微软雅黑"/>
                      <a:cs typeface="+mn-cs"/>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pPr marL="0" marR="0" lvl="0" indent="0" algn="ctr" defTabSz="964326" rtl="0" eaLnBrk="1" fontAlgn="auto" latinLnBrk="0" hangingPunct="1">
                  <a:lnSpc>
                    <a:spcPct val="100000"/>
                  </a:lnSpc>
                  <a:spcBef>
                    <a:spcPct val="50000"/>
                  </a:spcBef>
                  <a:spcAft>
                    <a:spcPts val="0"/>
                  </a:spcAft>
                  <a:buClrTx/>
                  <a:buSzTx/>
                  <a:buFontTx/>
                  <a:buNone/>
                  <a:tabLst/>
                  <a:defRPr/>
                </a:pPr>
                <a:r>
                  <a:rPr kumimoji="0" lang="zh-CN" altLang="en-US" sz="1707"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7"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marL="0" marR="0" lvl="0" indent="0" algn="ctr" defTabSz="914277" rtl="0" eaLnBrk="1" fontAlgn="auto" latinLnBrk="0" hangingPunct="1">
                  <a:lnSpc>
                    <a:spcPct val="100000"/>
                  </a:lnSpc>
                  <a:spcBef>
                    <a:spcPct val="50000"/>
                  </a:spcBef>
                  <a:spcAft>
                    <a:spcPts val="0"/>
                  </a:spcAft>
                  <a:buClrTx/>
                  <a:buSzTx/>
                  <a:buFontTx/>
                  <a:buNone/>
                  <a:tabLst/>
                  <a:defRPr/>
                </a:pPr>
                <a:r>
                  <a:rPr kumimoji="0" lang="en-US" altLang="zh-CN" sz="1707"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7"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75" name="组合 274">
            <a:extLst>
              <a:ext uri="{FF2B5EF4-FFF2-40B4-BE49-F238E27FC236}">
                <a16:creationId xmlns:a16="http://schemas.microsoft.com/office/drawing/2014/main" id="{6F787B15-7D02-443B-AEA0-AFB92930B198}"/>
              </a:ext>
            </a:extLst>
          </p:cNvPr>
          <p:cNvGrpSpPr/>
          <p:nvPr/>
        </p:nvGrpSpPr>
        <p:grpSpPr>
          <a:xfrm>
            <a:off x="7901595" y="931506"/>
            <a:ext cx="3451104" cy="579957"/>
            <a:chOff x="371537" y="4732301"/>
            <a:chExt cx="2678518" cy="579957"/>
          </a:xfrm>
        </p:grpSpPr>
        <p:sp>
          <p:nvSpPr>
            <p:cNvPr id="294" name="矩形 293">
              <a:extLst>
                <a:ext uri="{FF2B5EF4-FFF2-40B4-BE49-F238E27FC236}">
                  <a16:creationId xmlns:a16="http://schemas.microsoft.com/office/drawing/2014/main" id="{84D533FD-591B-4576-ABD3-23D74E5C3CAB}"/>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95" name="矩形 294">
              <a:extLst>
                <a:ext uri="{FF2B5EF4-FFF2-40B4-BE49-F238E27FC236}">
                  <a16:creationId xmlns:a16="http://schemas.microsoft.com/office/drawing/2014/main" id="{37E633CE-88B6-4C81-AA1F-69F2C2B1C1CE}"/>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如何生成时序相关信号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181495315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left)">
                                      <p:cBhvr>
                                        <p:cTn id="43" dur="500"/>
                                        <p:tgtEl>
                                          <p:spTgt spid="15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wipe(left)">
                                      <p:cBhvr>
                                        <p:cTn id="52" dur="5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5"/>
                                        </p:tgtEl>
                                        <p:attrNameLst>
                                          <p:attrName>style.visibility</p:attrName>
                                        </p:attrNameLst>
                                      </p:cBhvr>
                                      <p:to>
                                        <p:strVal val="visible"/>
                                      </p:to>
                                    </p:set>
                                    <p:animEffect transition="in" filter="wipe(left)">
                                      <p:cBhvr>
                                        <p:cTn id="5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extLst>
    <p:ext uri="{3A86A75C-4F4B-4683-9AE1-C65F6400EC91}">
      <p14:laserTraceLst xmlns:p14="http://schemas.microsoft.com/office/powerpoint/2010/main">
        <p14:tracePtLst>
          <p14:tracePt t="4381" x="3409950" y="2101850"/>
          <p14:tracePt t="4389" x="3422650" y="2101850"/>
          <p14:tracePt t="4414" x="3454400" y="2095500"/>
          <p14:tracePt t="4432" x="3505200" y="2089150"/>
          <p14:tracePt t="4448" x="3549650" y="2089150"/>
          <p14:tracePt t="4465" x="3632200" y="2076450"/>
          <p14:tracePt t="4468" x="3683000" y="2076450"/>
          <p14:tracePt t="4482" x="3708400" y="2070100"/>
          <p14:tracePt t="4499" x="3810000" y="2063750"/>
          <p14:tracePt t="4515" x="3898900" y="2063750"/>
          <p14:tracePt t="4532" x="4006850" y="2063750"/>
          <p14:tracePt t="4548" x="4076700" y="2063750"/>
          <p14:tracePt t="4564" x="4152900" y="2063750"/>
          <p14:tracePt t="4581" x="4235450" y="2063750"/>
          <p14:tracePt t="4598" x="4286250" y="2063750"/>
          <p14:tracePt t="4614" x="4406900" y="2063750"/>
          <p14:tracePt t="4631" x="4552950" y="2063750"/>
          <p14:tracePt t="4648" x="4718050" y="2051050"/>
          <p14:tracePt t="4664" x="4813300" y="2044700"/>
          <p14:tracePt t="4682" x="4933950" y="2044700"/>
          <p14:tracePt t="4683" x="4991100" y="2044700"/>
          <p14:tracePt t="4698" x="5035550" y="2044700"/>
          <p14:tracePt t="4716" x="5099050" y="2044700"/>
          <p14:tracePt t="4732" x="5137150" y="2044700"/>
          <p14:tracePt t="4748" x="5175250" y="2044700"/>
          <p14:tracePt t="4764" x="5226050" y="2044700"/>
          <p14:tracePt t="4765" x="5264150" y="2038350"/>
          <p14:tracePt t="4781" x="5334000" y="2038350"/>
          <p14:tracePt t="4798" x="5384800" y="2038350"/>
          <p14:tracePt t="4815" x="5429250" y="2038350"/>
          <p14:tracePt t="4831" x="5480050" y="2038350"/>
          <p14:tracePt t="4848" x="5549900" y="2038350"/>
          <p14:tracePt t="4865" x="5645150" y="2038350"/>
          <p14:tracePt t="4881" x="5765800" y="2044700"/>
          <p14:tracePt t="4898" x="5899150" y="2044700"/>
          <p14:tracePt t="4915" x="5969000" y="2044700"/>
          <p14:tracePt t="4932" x="6070600" y="2044700"/>
          <p14:tracePt t="4948" x="6153150" y="2044700"/>
          <p14:tracePt t="4949" x="6178550" y="2044700"/>
          <p14:tracePt t="4966" x="6235700" y="2044700"/>
          <p14:tracePt t="4982" x="6343650" y="2044700"/>
          <p14:tracePt t="4999" x="6489700" y="2044700"/>
          <p14:tracePt t="5015" x="6635750" y="2044700"/>
          <p14:tracePt t="5032" x="6800850" y="2044700"/>
          <p14:tracePt t="5048" x="6902450" y="2044700"/>
          <p14:tracePt t="5065" x="7061200" y="2044700"/>
          <p14:tracePt t="5082" x="7219950" y="2032000"/>
          <p14:tracePt t="5099" x="7391400" y="2032000"/>
          <p14:tracePt t="5115" x="7480300" y="2032000"/>
          <p14:tracePt t="5132" x="7626350" y="2032000"/>
          <p14:tracePt t="5148" x="7696200" y="2032000"/>
          <p14:tracePt t="5165" x="7804150" y="2032000"/>
          <p14:tracePt t="5182" x="7861300" y="2032000"/>
          <p14:tracePt t="5185" x="7886700" y="2032000"/>
          <p14:tracePt t="5199" x="7988300" y="2038350"/>
          <p14:tracePt t="5216" x="8045450" y="2038350"/>
          <p14:tracePt t="5232" x="8128000" y="2044700"/>
          <p14:tracePt t="5249" x="8293100" y="2051050"/>
          <p14:tracePt t="5265" x="8451850" y="2057400"/>
          <p14:tracePt t="5282" x="8534400" y="2057400"/>
          <p14:tracePt t="5298" x="8674100" y="2057400"/>
          <p14:tracePt t="5315" x="8788400" y="2057400"/>
          <p14:tracePt t="5332" x="8845550" y="2057400"/>
          <p14:tracePt t="5348" x="8934450" y="2057400"/>
          <p14:tracePt t="5365" x="8991600" y="2057400"/>
          <p14:tracePt t="5382" x="9093200" y="2057400"/>
          <p14:tracePt t="5398" x="9137650" y="2057400"/>
          <p14:tracePt t="5416" x="9194800" y="2051050"/>
          <p14:tracePt t="5418" x="9226550" y="2044700"/>
          <p14:tracePt t="5433" x="9239250" y="2038350"/>
          <p14:tracePt t="5450" x="9264650" y="2038350"/>
          <p14:tracePt t="5467" x="9309100" y="2038350"/>
          <p14:tracePt t="5482" x="9417050" y="2038350"/>
          <p14:tracePt t="5500" x="9588500" y="2038350"/>
          <p14:tracePt t="5515" x="9747250" y="2051050"/>
          <p14:tracePt t="5532" x="9874250" y="2051050"/>
          <p14:tracePt t="5549" x="9963150" y="2051050"/>
          <p14:tracePt t="5565" x="10026650" y="2044700"/>
          <p14:tracePt t="5582" x="10039350" y="2038350"/>
          <p14:tracePt t="5599" x="10045700" y="2038350"/>
          <p14:tracePt t="5616" x="10058400" y="2038350"/>
          <p14:tracePt t="5632" x="10077450" y="2038350"/>
          <p14:tracePt t="5649" x="10109200" y="2032000"/>
          <p14:tracePt t="5666" x="10121900" y="2032000"/>
          <p14:tracePt t="5667" x="10134600" y="2025650"/>
          <p14:tracePt t="5699" x="10140950" y="2025650"/>
          <p14:tracePt t="5716" x="10153650" y="2025650"/>
          <p14:tracePt t="5732" x="10179050" y="2025650"/>
          <p14:tracePt t="5749" x="10217150" y="2025650"/>
          <p14:tracePt t="5766" x="10255250" y="2025650"/>
          <p14:tracePt t="5782" x="10267950" y="2025650"/>
          <p14:tracePt t="6142" x="10255250" y="2032000"/>
          <p14:tracePt t="6157" x="10242550" y="2038350"/>
          <p14:tracePt t="6167" x="10223500" y="2044700"/>
          <p14:tracePt t="6184" x="10090150" y="2063750"/>
          <p14:tracePt t="6200" x="9975850" y="2070100"/>
          <p14:tracePt t="6217" x="9874250" y="2070100"/>
          <p14:tracePt t="6233" x="9772650" y="2070100"/>
          <p14:tracePt t="6250" x="9658350" y="2076450"/>
          <p14:tracePt t="6266" x="9544050" y="2076450"/>
          <p14:tracePt t="6283" x="9328150" y="2076450"/>
          <p14:tracePt t="6300" x="9144000" y="2076450"/>
          <p14:tracePt t="6316" x="8947150" y="2076450"/>
          <p14:tracePt t="6333" x="8763000" y="2076450"/>
          <p14:tracePt t="6335" x="8724900" y="2076450"/>
          <p14:tracePt t="6350" x="8629650" y="2076450"/>
          <p14:tracePt t="6366" x="8420100" y="2076450"/>
          <p14:tracePt t="6368" x="8331200" y="2076450"/>
          <p14:tracePt t="6384" x="8172450" y="2076450"/>
          <p14:tracePt t="6401" x="7994650" y="2070100"/>
          <p14:tracePt t="6417" x="7740650" y="2070100"/>
          <p14:tracePt t="6433" x="7531100" y="2070100"/>
          <p14:tracePt t="6450" x="7302500" y="2057400"/>
          <p14:tracePt t="6467" x="7061200" y="2057400"/>
          <p14:tracePt t="6484" x="6832600" y="2051050"/>
          <p14:tracePt t="6500" x="6610350" y="2032000"/>
          <p14:tracePt t="6517" x="6394450" y="2019300"/>
          <p14:tracePt t="6533" x="6064250" y="2000250"/>
          <p14:tracePt t="6550" x="5848350" y="1981200"/>
          <p14:tracePt t="6567" x="5638800" y="1974850"/>
          <p14:tracePt t="6583" x="5416550" y="1974850"/>
          <p14:tracePt t="6600" x="5213350" y="1968500"/>
          <p14:tracePt t="6602" x="5156200" y="1968500"/>
          <p14:tracePt t="6617" x="4953000" y="1962150"/>
          <p14:tracePt t="6634" x="4749800" y="1962150"/>
          <p14:tracePt t="6650" x="4559300" y="1962150"/>
          <p14:tracePt t="6667" x="4356100" y="1962150"/>
          <p14:tracePt t="6684" x="4241800" y="1962150"/>
          <p14:tracePt t="6700" x="4057650" y="1987550"/>
          <p14:tracePt t="6717" x="3905250" y="2006600"/>
          <p14:tracePt t="6734" x="3822700" y="2025650"/>
          <p14:tracePt t="6750" x="3702050" y="2063750"/>
          <p14:tracePt t="6767" x="3587750" y="2108200"/>
          <p14:tracePt t="6784" x="3524250" y="2133600"/>
          <p14:tracePt t="6800" x="3454400" y="2159000"/>
          <p14:tracePt t="6817" x="3365500" y="2197100"/>
          <p14:tracePt t="6834" x="3321050" y="2222500"/>
          <p14:tracePt t="6836" x="3270250" y="2241550"/>
          <p14:tracePt t="6850" x="3257550" y="2247900"/>
          <p14:tracePt t="6867" x="3206750" y="2273300"/>
          <p14:tracePt t="6884" x="3181350" y="2311400"/>
          <p14:tracePt t="6901" x="3181350" y="2317750"/>
          <p14:tracePt t="6919" x="3181350" y="2330450"/>
          <p14:tracePt t="6934" x="3181350" y="2336800"/>
          <p14:tracePt t="6950" x="3181350" y="2349500"/>
          <p14:tracePt t="6967" x="3200400" y="2374900"/>
          <p14:tracePt t="6984" x="3244850" y="2413000"/>
          <p14:tracePt t="7000" x="3321050" y="2470150"/>
          <p14:tracePt t="7017" x="3441700" y="2508250"/>
          <p14:tracePt t="7034" x="3644900" y="2552700"/>
          <p14:tracePt t="7051" x="3803650" y="2584450"/>
          <p14:tracePt t="7067" x="4044950" y="2622550"/>
          <p14:tracePt t="7084" x="4210050" y="2641600"/>
          <p14:tracePt t="7086" x="4292600" y="2654300"/>
          <p14:tracePt t="7101" x="4457700" y="2654300"/>
          <p14:tracePt t="7118" x="4578350" y="2654300"/>
          <p14:tracePt t="7135" x="4787900" y="2654300"/>
          <p14:tracePt t="7151" x="4997450" y="2647950"/>
          <p14:tracePt t="7168" x="5162550" y="2641600"/>
          <p14:tracePt t="7184" x="5359400" y="2641600"/>
          <p14:tracePt t="7201" x="5702300" y="2641600"/>
          <p14:tracePt t="7218" x="5975350" y="2641600"/>
          <p14:tracePt t="7235" x="6362700" y="2641600"/>
          <p14:tracePt t="7251" x="6756400" y="2641600"/>
          <p14:tracePt t="7253" x="6934200" y="2641600"/>
          <p14:tracePt t="7268" x="7092950" y="2647950"/>
          <p14:tracePt t="7284" x="7308850" y="2647950"/>
          <p14:tracePt t="7286" x="7473950" y="2647950"/>
          <p14:tracePt t="7301" x="7677150" y="2647950"/>
          <p14:tracePt t="7318" x="8096250" y="2647950"/>
          <p14:tracePt t="7320" x="8172450" y="2647950"/>
          <p14:tracePt t="7334" x="8337550" y="2647950"/>
          <p14:tracePt t="7352" x="8864600" y="2622550"/>
          <p14:tracePt t="7368" x="9201150" y="2609850"/>
          <p14:tracePt t="7385" x="9423400" y="2609850"/>
          <p14:tracePt t="7401" x="9671050" y="2609850"/>
          <p14:tracePt t="7418" x="9823450" y="2616200"/>
          <p14:tracePt t="7435" x="9918700" y="2622550"/>
          <p14:tracePt t="7451" x="9963150" y="2622550"/>
          <p14:tracePt t="7468" x="9994900" y="2622550"/>
          <p14:tracePt t="7484" x="10026650" y="2622550"/>
          <p14:tracePt t="7501" x="10052050" y="2622550"/>
          <p14:tracePt t="7518" x="10077450" y="2616200"/>
          <p14:tracePt t="7520" x="10090150" y="2616200"/>
          <p14:tracePt t="7535" x="10102850" y="2609850"/>
          <p14:tracePt t="7551" x="10134600" y="2609850"/>
          <p14:tracePt t="7568" x="10140950" y="2609850"/>
          <p14:tracePt t="7601" x="10140950" y="2603500"/>
          <p14:tracePt t="7684" x="0" y="0"/>
        </p14:tracePtLst>
        <p14:tracePtLst>
          <p14:tracePt t="24177" x="3111500" y="3917950"/>
          <p14:tracePt t="24182" x="3098800" y="3911600"/>
          <p14:tracePt t="24190" x="3092450" y="3905250"/>
          <p14:tracePt t="24205" x="3067050" y="3892550"/>
          <p14:tracePt t="24222" x="3041650" y="3886200"/>
          <p14:tracePt t="24239" x="3009900" y="3879850"/>
          <p14:tracePt t="24255" x="2997200" y="3879850"/>
          <p14:tracePt t="24272" x="2965450" y="3879850"/>
          <p14:tracePt t="24289" x="2940050" y="3879850"/>
          <p14:tracePt t="24305" x="2921000" y="3879850"/>
          <p14:tracePt t="24306" x="2901950" y="3886200"/>
          <p14:tracePt t="24322" x="2895600" y="3892550"/>
          <p14:tracePt t="24339" x="2870200" y="3905250"/>
          <p14:tracePt t="24356" x="2851150" y="3924300"/>
          <p14:tracePt t="24372" x="2825750" y="3943350"/>
          <p14:tracePt t="24389" x="2806700" y="3962400"/>
          <p14:tracePt t="24406" x="2787650" y="3975100"/>
          <p14:tracePt t="24423" x="2768600" y="3987800"/>
          <p14:tracePt t="24439" x="2762250" y="4000500"/>
          <p14:tracePt t="24455" x="2755900" y="4006850"/>
          <p14:tracePt t="24472" x="2749550" y="4019550"/>
          <p14:tracePt t="24489" x="2743200" y="4038600"/>
          <p14:tracePt t="24505" x="2743200" y="4057650"/>
          <p14:tracePt t="24522" x="2736850" y="4089400"/>
          <p14:tracePt t="24539" x="2730500" y="4127500"/>
          <p14:tracePt t="24541" x="2730500" y="4152900"/>
          <p14:tracePt t="24555" x="2730500" y="4171950"/>
          <p14:tracePt t="24572" x="2730500" y="4235450"/>
          <p14:tracePt t="24590" x="2730500" y="4254500"/>
          <p14:tracePt t="24606" x="2730500" y="4273550"/>
          <p14:tracePt t="24623" x="2730500" y="4292600"/>
          <p14:tracePt t="24640" x="2736850" y="4318000"/>
          <p14:tracePt t="24656" x="2749550" y="4387850"/>
          <p14:tracePt t="24673" x="2774950" y="4476750"/>
          <p14:tracePt t="24690" x="2800350" y="4533900"/>
          <p14:tracePt t="24706" x="2832100" y="4610100"/>
          <p14:tracePt t="24722" x="2882900" y="4692650"/>
          <p14:tracePt t="24739" x="2914650" y="4743450"/>
          <p14:tracePt t="24756" x="2946400" y="4781550"/>
          <p14:tracePt t="24773" x="2978150" y="4813300"/>
          <p14:tracePt t="24776" x="2984500" y="4819650"/>
          <p14:tracePt t="24789" x="3003550" y="4838700"/>
          <p14:tracePt t="24806" x="3048000" y="4895850"/>
          <p14:tracePt t="24823" x="3092450" y="4940300"/>
          <p14:tracePt t="24840" x="3155950" y="5022850"/>
          <p14:tracePt t="24856" x="3232150" y="5099050"/>
          <p14:tracePt t="24873" x="3270250" y="5137150"/>
          <p14:tracePt t="24889" x="3340100" y="5200650"/>
          <p14:tracePt t="24906" x="3409950" y="5251450"/>
          <p14:tracePt t="24923" x="3441700" y="5276850"/>
          <p14:tracePt t="24940" x="3505200" y="5314950"/>
          <p14:tracePt t="24956" x="3549650" y="5340350"/>
          <p14:tracePt t="24973" x="3638550" y="5391150"/>
          <p14:tracePt t="24989" x="3695700" y="5435600"/>
          <p14:tracePt t="25006" x="3759200" y="5473700"/>
          <p14:tracePt t="25009" x="3790950" y="5486400"/>
          <p14:tracePt t="25023" x="3860800" y="5524500"/>
          <p14:tracePt t="25039" x="3917950" y="5543550"/>
          <p14:tracePt t="25041" x="3937000" y="5549900"/>
          <p14:tracePt t="25057" x="3968750" y="5562600"/>
          <p14:tracePt t="25073" x="4038600" y="5588000"/>
          <p14:tracePt t="25090" x="4089400" y="5607050"/>
          <p14:tracePt t="25106" x="4140200" y="5626100"/>
          <p14:tracePt t="25123" x="4254500" y="5645150"/>
          <p14:tracePt t="25139" x="4330700" y="5645150"/>
          <p14:tracePt t="25157" x="4445000" y="5645150"/>
          <p14:tracePt t="25174" x="4508500" y="5645150"/>
          <p14:tracePt t="25190" x="4533900" y="5645150"/>
          <p14:tracePt t="25206" x="4546600" y="5645150"/>
          <p14:tracePt t="25208" x="4552950" y="5638800"/>
          <p14:tracePt t="25223" x="4559300" y="5638800"/>
          <p14:tracePt t="25240" x="4572000" y="5632450"/>
          <p14:tracePt t="25256" x="4610100" y="5619750"/>
          <p14:tracePt t="25273" x="4654550" y="5600700"/>
          <p14:tracePt t="25275" x="4667250" y="5600700"/>
          <p14:tracePt t="25290" x="4705350" y="5588000"/>
          <p14:tracePt t="25307" x="4743450" y="5568950"/>
          <p14:tracePt t="25324" x="4756150" y="5556250"/>
          <p14:tracePt t="25340" x="4768850" y="5537200"/>
          <p14:tracePt t="25356" x="4775200" y="5505450"/>
          <p14:tracePt t="25373" x="4781550" y="5461000"/>
          <p14:tracePt t="25390" x="4781550" y="5429250"/>
          <p14:tracePt t="25407" x="4775200" y="5346700"/>
          <p14:tracePt t="25423" x="4756150" y="5295900"/>
          <p14:tracePt t="25440" x="4686300" y="5200650"/>
          <p14:tracePt t="25457" x="4641850" y="5143500"/>
          <p14:tracePt t="25459" x="4597400" y="5092700"/>
          <p14:tracePt t="25473" x="4584700" y="5080000"/>
          <p14:tracePt t="25490" x="4508500" y="4997450"/>
          <p14:tracePt t="25507" x="4451350" y="4927600"/>
          <p14:tracePt t="25523" x="4387850" y="4845050"/>
          <p14:tracePt t="25540" x="4337050" y="4794250"/>
          <p14:tracePt t="25557" x="4241800" y="4711700"/>
          <p14:tracePt t="25574" x="4127500" y="4635500"/>
          <p14:tracePt t="25591" x="4064000" y="4597400"/>
          <p14:tracePt t="25608" x="3956050" y="4540250"/>
          <p14:tracePt t="25624" x="3860800" y="4495800"/>
          <p14:tracePt t="25640" x="3790950" y="4457700"/>
          <p14:tracePt t="25657" x="3657600" y="4394200"/>
          <p14:tracePt t="25674" x="3524250" y="4349750"/>
          <p14:tracePt t="25690" x="3409950" y="4330700"/>
          <p14:tracePt t="25707" x="3327400" y="4318000"/>
          <p14:tracePt t="25724" x="3321050" y="4318000"/>
          <p14:tracePt t="25789" x="0" y="0"/>
        </p14:tracePtLst>
        <p14:tracePtLst>
          <p14:tracePt t="26283" x="5429250" y="4330700"/>
          <p14:tracePt t="26293" x="5416550" y="4324350"/>
          <p14:tracePt t="26308" x="5372100" y="4273550"/>
          <p14:tracePt t="26325" x="5314950" y="4241800"/>
          <p14:tracePt t="26342" x="5238750" y="4203700"/>
          <p14:tracePt t="26358" x="5175250" y="4171950"/>
          <p14:tracePt t="26361" x="5137150" y="4159250"/>
          <p14:tracePt t="26374" x="5105400" y="4146550"/>
          <p14:tracePt t="26391" x="5073650" y="4140200"/>
          <p14:tracePt t="26408" x="5029200" y="4127500"/>
          <p14:tracePt t="26424" x="4991100" y="4121150"/>
          <p14:tracePt t="26427" x="4959350" y="4121150"/>
          <p14:tracePt t="26441" x="4921250" y="4121150"/>
          <p14:tracePt t="26458" x="4870450" y="4127500"/>
          <p14:tracePt t="26475" x="4851400" y="4133850"/>
          <p14:tracePt t="26491" x="4845050" y="4140200"/>
          <p14:tracePt t="26508" x="4832350" y="4146550"/>
          <p14:tracePt t="26524" x="4832350" y="4152900"/>
          <p14:tracePt t="26541" x="4826000" y="4159250"/>
          <p14:tracePt t="26559" x="4819650" y="4165600"/>
          <p14:tracePt t="26575" x="4813300" y="4178300"/>
          <p14:tracePt t="26592" x="4806950" y="4184650"/>
          <p14:tracePt t="26609" x="4806950" y="4197350"/>
          <p14:tracePt t="26625" x="4800600" y="4210050"/>
          <p14:tracePt t="26641" x="4794250" y="4235450"/>
          <p14:tracePt t="26658" x="4794250" y="4267200"/>
          <p14:tracePt t="26691" x="4794250" y="4298950"/>
          <p14:tracePt t="26708" x="4794250" y="4318000"/>
          <p14:tracePt t="26725" x="4800600" y="4343400"/>
          <p14:tracePt t="26741" x="4813300" y="4356100"/>
          <p14:tracePt t="26758" x="4819650" y="4368800"/>
          <p14:tracePt t="26775" x="4832350" y="4394200"/>
          <p14:tracePt t="26791" x="4845050" y="4419600"/>
          <p14:tracePt t="26809" x="4876800" y="4464050"/>
          <p14:tracePt t="26825" x="4895850" y="4495800"/>
          <p14:tracePt t="26842" x="4908550" y="4521200"/>
          <p14:tracePt t="26845" x="4921250" y="4533900"/>
          <p14:tracePt t="26859" x="4927600" y="4540250"/>
          <p14:tracePt t="26876" x="4940300" y="4559300"/>
          <p14:tracePt t="26876" x="4953000" y="4572000"/>
          <p14:tracePt t="26892" x="4972050" y="4591050"/>
          <p14:tracePt t="26909" x="5010150" y="4629150"/>
          <p14:tracePt t="26925" x="5060950" y="4667250"/>
          <p14:tracePt t="26942" x="5073650" y="4673600"/>
          <p14:tracePt t="26943" x="5092700" y="4692650"/>
          <p14:tracePt t="26958" x="5130800" y="4718050"/>
          <p14:tracePt t="26975" x="5187950" y="4756150"/>
          <p14:tracePt t="26992" x="5226050" y="4775200"/>
          <p14:tracePt t="27008" x="5289550" y="4806950"/>
          <p14:tracePt t="27025" x="5353050" y="4832350"/>
          <p14:tracePt t="27042" x="5441950" y="4857750"/>
          <p14:tracePt t="27060" x="5562600" y="4870450"/>
          <p14:tracePt t="27076" x="5651500" y="4883150"/>
          <p14:tracePt t="27093" x="5708650" y="4883150"/>
          <p14:tracePt t="27109" x="5740400" y="4883150"/>
          <p14:tracePt t="27111" x="5740400" y="4876800"/>
          <p14:tracePt t="27126" x="5746750" y="4870450"/>
          <p14:tracePt t="27142" x="5759450" y="4851400"/>
          <p14:tracePt t="27159" x="5765800" y="4832350"/>
          <p14:tracePt t="27175" x="5778500" y="4806950"/>
          <p14:tracePt t="27192" x="5778500" y="4768850"/>
          <p14:tracePt t="27209" x="5784850" y="4724400"/>
          <p14:tracePt t="27225" x="5784850" y="4679950"/>
          <p14:tracePt t="27242" x="5784850" y="4635500"/>
          <p14:tracePt t="27259" x="5772150" y="4610100"/>
          <p14:tracePt t="27276" x="5740400" y="4565650"/>
          <p14:tracePt t="27293" x="5708650" y="4527550"/>
          <p14:tracePt t="27310" x="5676900" y="4502150"/>
          <p14:tracePt t="27326" x="5638800" y="4476750"/>
          <p14:tracePt t="27343" x="5619750" y="4464050"/>
          <p14:tracePt t="27345" x="5594350" y="4457700"/>
          <p14:tracePt t="27359" x="5575300" y="4445000"/>
          <p14:tracePt t="27376" x="5511800" y="4419600"/>
          <p14:tracePt t="27392" x="5461000" y="4394200"/>
          <p14:tracePt t="27409" x="5391150" y="4362450"/>
          <p14:tracePt t="27426" x="5340350" y="4330700"/>
          <p14:tracePt t="27442" x="5295900" y="4298950"/>
          <p14:tracePt t="27459" x="5251450" y="4286250"/>
          <p14:tracePt t="27476" x="5226050" y="4273550"/>
          <p14:tracePt t="27492" x="5194300" y="4260850"/>
          <p14:tracePt t="27509" x="5181600" y="4260850"/>
          <p14:tracePt t="27526" x="5149850" y="4248150"/>
          <p14:tracePt t="27543" x="5099050" y="4241800"/>
          <p14:tracePt t="27560" x="5035550" y="4241800"/>
          <p14:tracePt t="27576" x="4984750" y="4241800"/>
          <p14:tracePt t="27593" x="4908550" y="4241800"/>
          <p14:tracePt t="27609" x="4851400" y="4241800"/>
          <p14:tracePt t="27610" x="4845050" y="4241800"/>
          <p14:tracePt t="27627" x="4838700" y="4241800"/>
          <p14:tracePt t="27643" x="4794250" y="4254500"/>
          <p14:tracePt t="27659" x="4768850" y="4267200"/>
          <p14:tracePt t="27676" x="4737100" y="4286250"/>
          <p14:tracePt t="27693" x="4724400" y="4292600"/>
          <p14:tracePt t="27709" x="4711700" y="4305300"/>
          <p14:tracePt t="27726" x="4705350" y="4330700"/>
          <p14:tracePt t="27743" x="4699000" y="4349750"/>
          <p14:tracePt t="27759" x="4699000" y="4362450"/>
          <p14:tracePt t="27777" x="4699000" y="4381500"/>
          <p14:tracePt t="27779" x="4699000" y="4400550"/>
          <p14:tracePt t="27794" x="4699000" y="4425950"/>
          <p14:tracePt t="27810" x="4705350" y="4451350"/>
          <p14:tracePt t="27826" x="4718050" y="4476750"/>
          <p14:tracePt t="27844" x="4737100" y="4508500"/>
          <p14:tracePt t="27845" x="4756150" y="4533900"/>
          <p14:tracePt t="27860" x="4768850" y="4546600"/>
          <p14:tracePt t="27876" x="4832350" y="4610100"/>
          <p14:tracePt t="27893" x="4876800" y="4641850"/>
          <p14:tracePt t="27910" x="4972050" y="4667250"/>
          <p14:tracePt t="27926" x="5073650" y="4692650"/>
          <p14:tracePt t="27943" x="5200650" y="4711700"/>
          <p14:tracePt t="27960" x="5283200" y="4724400"/>
          <p14:tracePt t="27976" x="5359400" y="4737100"/>
          <p14:tracePt t="27993" x="5391150" y="4749800"/>
          <p14:tracePt t="28010" x="5403850" y="4749800"/>
          <p14:tracePt t="28044" x="5410200" y="4749800"/>
          <p14:tracePt t="28061" x="5422900" y="4749800"/>
          <p14:tracePt t="28077" x="5473700" y="4749800"/>
          <p14:tracePt t="28094" x="5492750" y="4749800"/>
          <p14:tracePt t="28110" x="5537200" y="4724400"/>
          <p14:tracePt t="28127" x="5556250" y="4711700"/>
          <p14:tracePt t="28143" x="5562600" y="4705350"/>
          <p14:tracePt t="28177" x="5568950" y="4699000"/>
          <p14:tracePt t="28193" x="5575300" y="4679950"/>
          <p14:tracePt t="28210" x="5581650" y="4635500"/>
          <p14:tracePt t="28227" x="5581650" y="4584700"/>
          <p14:tracePt t="28243" x="5581650" y="4521200"/>
          <p14:tracePt t="28260" x="5581650" y="4476750"/>
          <p14:tracePt t="28262" x="5575300" y="4464050"/>
          <p14:tracePt t="28277" x="5562600" y="4445000"/>
          <p14:tracePt t="28295" x="5556250" y="4419600"/>
          <p14:tracePt t="28297" x="5549900" y="4419600"/>
          <p14:tracePt t="28310" x="5543550" y="4400550"/>
          <p14:tracePt t="28327" x="5537200" y="4387850"/>
          <p14:tracePt t="28343" x="5524500" y="4375150"/>
          <p14:tracePt t="28360" x="5518150" y="4362450"/>
          <p14:tracePt t="28377" x="5499100" y="4343400"/>
          <p14:tracePt t="28394" x="5467350" y="4324350"/>
          <p14:tracePt t="28410" x="5416550" y="4298950"/>
          <p14:tracePt t="28427" x="5397500" y="4286250"/>
          <p14:tracePt t="28444" x="5353050" y="4267200"/>
          <p14:tracePt t="28460" x="5321300" y="4248150"/>
          <p14:tracePt t="28477" x="5276850" y="4229100"/>
          <p14:tracePt t="28494" x="5245100" y="4216400"/>
          <p14:tracePt t="28510" x="5213350" y="4210050"/>
          <p14:tracePt t="28527" x="5200650" y="4203700"/>
          <p14:tracePt t="28529" x="5187950" y="4197350"/>
          <p14:tracePt t="28544" x="5156200" y="4191000"/>
          <p14:tracePt t="28561" x="5130800" y="4184650"/>
          <p14:tracePt t="28577" x="5105400" y="4178300"/>
          <p14:tracePt t="28594" x="5073650" y="4171950"/>
          <p14:tracePt t="28611" x="5035550" y="4165600"/>
          <p14:tracePt t="28628" x="4972050" y="4152900"/>
          <p14:tracePt t="28644" x="4933950" y="4152900"/>
          <p14:tracePt t="28660" x="4902200" y="4152900"/>
          <p14:tracePt t="28677" x="4870450" y="4152900"/>
          <p14:tracePt t="28719" x="4864100" y="4152900"/>
          <p14:tracePt t="28727" x="4857750" y="4159250"/>
          <p14:tracePt t="28744" x="4851400" y="4165600"/>
          <p14:tracePt t="28761" x="4826000" y="4191000"/>
          <p14:tracePt t="28763" x="4813300" y="4203700"/>
          <p14:tracePt t="28778" x="4794250" y="4222750"/>
          <p14:tracePt t="28795" x="4749800" y="4267200"/>
          <p14:tracePt t="28811" x="4743450" y="4292600"/>
          <p14:tracePt t="28827" x="4743450" y="4311650"/>
          <p14:tracePt t="28845" x="4743450" y="4330700"/>
          <p14:tracePt t="28861" x="4756150" y="4368800"/>
          <p14:tracePt t="28878" x="4775200" y="4406900"/>
          <p14:tracePt t="28894" x="4813300" y="4483100"/>
          <p14:tracePt t="28911" x="4845050" y="4527550"/>
          <p14:tracePt t="28928" x="4921250" y="4597400"/>
          <p14:tracePt t="28931" x="4978400" y="4641850"/>
          <p14:tracePt t="28944" x="4991100" y="4648200"/>
          <p14:tracePt t="28961" x="5086350" y="4692650"/>
          <p14:tracePt t="28978" x="5149850" y="4724400"/>
          <p14:tracePt t="28994" x="5226050" y="4737100"/>
          <p14:tracePt t="28997" x="5238750" y="4743450"/>
          <p14:tracePt t="29011" x="5270500" y="4749800"/>
          <p14:tracePt t="29028" x="5283200" y="4749800"/>
          <p14:tracePt t="29209" x="0" y="0"/>
        </p14:tracePtLst>
        <p14:tracePtLst>
          <p14:tracePt t="29827" x="7092950" y="4997450"/>
          <p14:tracePt t="29837" x="7092950" y="4991100"/>
          <p14:tracePt t="29845" x="7092950" y="4984750"/>
          <p14:tracePt t="29862" x="7092950" y="4959350"/>
          <p14:tracePt t="29879" x="7086600" y="4927600"/>
          <p14:tracePt t="29896" x="7073900" y="4895850"/>
          <p14:tracePt t="29912" x="7029450" y="4838700"/>
          <p14:tracePt t="29929" x="6972300" y="4768850"/>
          <p14:tracePt t="29931" x="6946900" y="4756150"/>
          <p14:tracePt t="29946" x="6927850" y="4730750"/>
          <p14:tracePt t="29963" x="6800850" y="4635500"/>
          <p14:tracePt t="29979" x="6737350" y="4584700"/>
          <p14:tracePt t="29996" x="6635750" y="4502150"/>
          <p14:tracePt t="30012" x="6572250" y="4445000"/>
          <p14:tracePt t="30029" x="6521450" y="4400550"/>
          <p14:tracePt t="30046" x="6451600" y="4330700"/>
          <p14:tracePt t="30062" x="6419850" y="4305300"/>
          <p14:tracePt t="30079" x="6381750" y="4273550"/>
          <p14:tracePt t="30096" x="6350000" y="4241800"/>
          <p14:tracePt t="30112" x="6286500" y="4197350"/>
          <p14:tracePt t="30129" x="6248400" y="4171950"/>
          <p14:tracePt t="30146" x="6210300" y="4146550"/>
          <p14:tracePt t="30162" x="6172200" y="4127500"/>
          <p14:tracePt t="30179" x="6146800" y="4102100"/>
          <p14:tracePt t="30196" x="6108700" y="4083050"/>
          <p14:tracePt t="30197" x="6089650" y="4076700"/>
          <p14:tracePt t="30214" x="6057900" y="4057650"/>
          <p14:tracePt t="30229" x="6019800" y="4051300"/>
          <p14:tracePt t="30247" x="5988050" y="4038600"/>
          <p14:tracePt t="30263" x="5956300" y="4032250"/>
          <p14:tracePt t="30280" x="5930900" y="4032250"/>
          <p14:tracePt t="30298" x="5905500" y="4032250"/>
          <p14:tracePt t="30305" x="5892800" y="4032250"/>
          <p14:tracePt t="30314" x="5880100" y="4032250"/>
          <p14:tracePt t="30329" x="5854700" y="4044950"/>
          <p14:tracePt t="30346" x="5829300" y="4064000"/>
          <p14:tracePt t="30363" x="5816600" y="4095750"/>
          <p14:tracePt t="30365" x="5810250" y="4108450"/>
          <p14:tracePt t="30379" x="5803900" y="4121150"/>
          <p14:tracePt t="30396" x="5797550" y="4152900"/>
          <p14:tracePt t="30413" x="5791200" y="4191000"/>
          <p14:tracePt t="30429" x="5784850" y="4216400"/>
          <p14:tracePt t="30431" x="5784850" y="4229100"/>
          <p14:tracePt t="30446" x="5784850" y="4267200"/>
          <p14:tracePt t="30463" x="5784850" y="4305300"/>
          <p14:tracePt t="30480" x="5791200" y="4356100"/>
          <p14:tracePt t="30497" x="5803900" y="4394200"/>
          <p14:tracePt t="30513" x="5816600" y="4432300"/>
          <p14:tracePt t="30530" x="5835650" y="4470400"/>
          <p14:tracePt t="30547" x="5848350" y="4508500"/>
          <p14:tracePt t="30563" x="5867400" y="4546600"/>
          <p14:tracePt t="30580" x="5892800" y="4584700"/>
          <p14:tracePt t="30596" x="5924550" y="4635500"/>
          <p14:tracePt t="30613" x="5956300" y="4679950"/>
          <p14:tracePt t="30615" x="5981700" y="4711700"/>
          <p14:tracePt t="30630" x="5994400" y="4730750"/>
          <p14:tracePt t="30646" x="6076950" y="4826000"/>
          <p14:tracePt t="30663" x="6127750" y="4876800"/>
          <p14:tracePt t="30665" x="6153150" y="4895850"/>
          <p14:tracePt t="30680" x="6178550" y="4921250"/>
          <p14:tracePt t="30697" x="6242050" y="4972050"/>
          <p14:tracePt t="30713" x="6286500" y="4991100"/>
          <p14:tracePt t="30730" x="6337300" y="5022850"/>
          <p14:tracePt t="30747" x="6400800" y="5054600"/>
          <p14:tracePt t="30763" x="6464300" y="5080000"/>
          <p14:tracePt t="30781" x="6591300" y="5111750"/>
          <p14:tracePt t="30797" x="6680200" y="5137150"/>
          <p14:tracePt t="30814" x="6775450" y="5156200"/>
          <p14:tracePt t="30830" x="6864350" y="5175250"/>
          <p14:tracePt t="30847" x="6953250" y="5200650"/>
          <p14:tracePt t="30863" x="7035800" y="5219700"/>
          <p14:tracePt t="30865" x="7092950" y="5232400"/>
          <p14:tracePt t="30880" x="7112000" y="5238750"/>
          <p14:tracePt t="30897" x="7200900" y="5238750"/>
          <p14:tracePt t="30913" x="7226300" y="5238750"/>
          <p14:tracePt t="30930" x="7245350" y="5226050"/>
          <p14:tracePt t="30932" x="7258050" y="5213350"/>
          <p14:tracePt t="30947" x="7270750" y="5194300"/>
          <p14:tracePt t="30963" x="7270750" y="5168900"/>
          <p14:tracePt t="30981" x="7283450" y="5118100"/>
          <p14:tracePt t="30997" x="7283450" y="5086350"/>
          <p14:tracePt t="31013" x="7277100" y="5029200"/>
          <p14:tracePt t="31031" x="7258050" y="4959350"/>
          <p14:tracePt t="31047" x="7213600" y="4876800"/>
          <p14:tracePt t="31063" x="7162800" y="4800600"/>
          <p14:tracePt t="31080" x="7112000" y="4749800"/>
          <p14:tracePt t="31097" x="7067550" y="4705350"/>
          <p14:tracePt t="31099" x="7035800" y="4673600"/>
          <p14:tracePt t="31113" x="7016750" y="4667250"/>
          <p14:tracePt t="31130" x="6953250" y="4616450"/>
          <p14:tracePt t="31147" x="6908800" y="4591050"/>
          <p14:tracePt t="31164" x="6832600" y="4540250"/>
          <p14:tracePt t="31180" x="6762750" y="4495800"/>
          <p14:tracePt t="31197" x="6718300" y="4464050"/>
          <p14:tracePt t="31214" x="6654800" y="4425950"/>
          <p14:tracePt t="31230" x="6584950" y="4387850"/>
          <p14:tracePt t="31248" x="6546850" y="4368800"/>
          <p14:tracePt t="31264" x="6489700" y="4330700"/>
          <p14:tracePt t="31281" x="6438900" y="4305300"/>
          <p14:tracePt t="31297" x="6388100" y="4279900"/>
          <p14:tracePt t="31314" x="6324600" y="4241800"/>
          <p14:tracePt t="31331" x="6261100" y="4222750"/>
          <p14:tracePt t="31333" x="6223000" y="4203700"/>
          <p14:tracePt t="31347" x="6203950" y="4197350"/>
          <p14:tracePt t="31364" x="6153150" y="4184650"/>
          <p14:tracePt t="31366" x="6121400" y="4171950"/>
          <p14:tracePt t="31381" x="6089650" y="4159250"/>
          <p14:tracePt t="31397" x="6064250" y="4159250"/>
          <p14:tracePt t="31414" x="6038850" y="4152900"/>
          <p14:tracePt t="31431" x="6007100" y="4152900"/>
          <p14:tracePt t="31447" x="5956300" y="4152900"/>
          <p14:tracePt t="31465" x="5924550" y="4152900"/>
          <p14:tracePt t="31481" x="5873750" y="4152900"/>
          <p14:tracePt t="31498" x="5842000" y="4152900"/>
          <p14:tracePt t="31514" x="5797550" y="4165600"/>
          <p14:tracePt t="31531" x="5784850" y="4178300"/>
          <p14:tracePt t="31547" x="5765800" y="4191000"/>
          <p14:tracePt t="31565" x="5759450" y="4210050"/>
          <p14:tracePt t="31567" x="5753100" y="4222750"/>
          <p14:tracePt t="31581" x="5746750" y="4241800"/>
          <p14:tracePt t="31598" x="5734050" y="4273550"/>
          <p14:tracePt t="31601" x="5734050" y="4298950"/>
          <p14:tracePt t="31615" x="5740400" y="4368800"/>
          <p14:tracePt t="31631" x="5753100" y="4432300"/>
          <p14:tracePt t="31648" x="5784850" y="4521200"/>
          <p14:tracePt t="31664" x="5816600" y="4584700"/>
          <p14:tracePt t="31681" x="5867400" y="4654550"/>
          <p14:tracePt t="31698" x="5924550" y="4711700"/>
          <p14:tracePt t="31715" x="6013450" y="4775200"/>
          <p14:tracePt t="31731" x="6102350" y="4832350"/>
          <p14:tracePt t="31748" x="6172200" y="4870450"/>
          <p14:tracePt t="31764" x="6242050" y="4902200"/>
          <p14:tracePt t="31782" x="6324600" y="4946650"/>
          <p14:tracePt t="31799" x="6375400" y="4972050"/>
          <p14:tracePt t="31814" x="6400800" y="4984750"/>
          <p14:tracePt t="31831" x="6457950" y="5016500"/>
          <p14:tracePt t="31848" x="6521450" y="5048250"/>
          <p14:tracePt t="31849" x="6540500" y="5054600"/>
          <p14:tracePt t="31865" x="6623050" y="5073650"/>
          <p14:tracePt t="31881" x="6692900" y="5086350"/>
          <p14:tracePt t="31898" x="6756400" y="5105400"/>
          <p14:tracePt t="31914" x="6845300" y="5118100"/>
          <p14:tracePt t="31931" x="6997700" y="5149850"/>
          <p14:tracePt t="31948" x="7105650" y="5168900"/>
          <p14:tracePt t="31965" x="7156450" y="5175250"/>
          <p14:tracePt t="31982" x="7239000" y="5187950"/>
          <p14:tracePt t="31999" x="7245350" y="5187950"/>
          <p14:tracePt t="32173" x="0" y="0"/>
        </p14:tracePtLst>
        <p14:tracePtLst>
          <p14:tracePt t="42306" x="9436100" y="2717800"/>
          <p14:tracePt t="42327" x="9436100" y="2705100"/>
          <p14:tracePt t="42344" x="9417050" y="2692400"/>
          <p14:tracePt t="42361" x="9404350" y="2686050"/>
          <p14:tracePt t="42377" x="9359900" y="2667000"/>
          <p14:tracePt t="42394" x="9302750" y="2654300"/>
          <p14:tracePt t="42411" x="9264650" y="2647950"/>
          <p14:tracePt t="42427" x="9188450" y="2635250"/>
          <p14:tracePt t="42444" x="9150350" y="2628900"/>
          <p14:tracePt t="42461" x="9093200" y="2628900"/>
          <p14:tracePt t="42477" x="9048750" y="2628900"/>
          <p14:tracePt t="42479" x="9023350" y="2628900"/>
          <p14:tracePt t="42494" x="8997950" y="2628900"/>
          <p14:tracePt t="42511" x="8845550" y="2641600"/>
          <p14:tracePt t="42513" x="8782050" y="2641600"/>
          <p14:tracePt t="42528" x="8642350" y="2647950"/>
          <p14:tracePt t="42545" x="8534400" y="2654300"/>
          <p14:tracePt t="42562" x="8401050" y="2654300"/>
          <p14:tracePt t="42578" x="8324850" y="2654300"/>
          <p14:tracePt t="42594" x="8229600" y="2654300"/>
          <p14:tracePt t="42611" x="8191500" y="2654300"/>
          <p14:tracePt t="42628" x="8153400" y="2654300"/>
          <p14:tracePt t="42644" x="8128000" y="2654300"/>
          <p14:tracePt t="42661" x="8102600" y="2654300"/>
          <p14:tracePt t="42678" x="8070850" y="2660650"/>
          <p14:tracePt t="42680" x="8051800" y="2660650"/>
          <p14:tracePt t="42694" x="8045450" y="2660650"/>
          <p14:tracePt t="42711" x="8001000" y="2667000"/>
          <p14:tracePt t="42713" x="7988300" y="2673350"/>
          <p14:tracePt t="42728" x="7937500" y="2679700"/>
          <p14:tracePt t="42730" x="7899400" y="2679700"/>
          <p14:tracePt t="42745" x="7880350" y="2686050"/>
          <p14:tracePt t="42747" x="7842250" y="2686050"/>
          <p14:tracePt t="42762" x="7785100" y="2692400"/>
          <p14:tracePt t="42779" x="7740650" y="2692400"/>
          <p14:tracePt t="42795" x="7702550" y="2698750"/>
          <p14:tracePt t="42811" x="7683500" y="2711450"/>
          <p14:tracePt t="42828" x="7664450" y="2711450"/>
          <p14:tracePt t="42845" x="7645400" y="2717800"/>
          <p14:tracePt t="42861" x="7620000" y="2724150"/>
          <p14:tracePt t="42878" x="7581900" y="2743200"/>
          <p14:tracePt t="42895" x="7537450" y="2762250"/>
          <p14:tracePt t="42911" x="7512050" y="2774950"/>
          <p14:tracePt t="42914" x="7480300" y="2794000"/>
          <p14:tracePt t="42928" x="7467600" y="2800350"/>
          <p14:tracePt t="42945" x="7435850" y="2825750"/>
          <p14:tracePt t="42946" x="7429500" y="2825750"/>
          <p14:tracePt t="42962" x="7423150" y="2832100"/>
          <p14:tracePt t="43002" x="7416800" y="2832100"/>
          <p14:tracePt t="43012" x="7416800" y="2844800"/>
          <p14:tracePt t="43045" x="7410450" y="2863850"/>
          <p14:tracePt t="43063" x="7404100" y="2876550"/>
          <p14:tracePt t="43078" x="7397750" y="2889250"/>
          <p14:tracePt t="43096" x="7391400" y="2908300"/>
          <p14:tracePt t="43112" x="7385050" y="2921000"/>
          <p14:tracePt t="43129" x="7378700" y="2940050"/>
          <p14:tracePt t="43145" x="7372350" y="2959100"/>
          <p14:tracePt t="43148" x="7372350" y="2965450"/>
          <p14:tracePt t="43162" x="7372350" y="2978150"/>
          <p14:tracePt t="43178" x="7366000" y="3003550"/>
          <p14:tracePt t="43181" x="7366000" y="3009900"/>
          <p14:tracePt t="43196" x="7366000" y="3028950"/>
          <p14:tracePt t="43212" x="7359650" y="3048000"/>
          <p14:tracePt t="43228" x="7359650" y="3060700"/>
          <p14:tracePt t="43245" x="7359650" y="3073400"/>
          <p14:tracePt t="43262" x="7359650" y="3086100"/>
          <p14:tracePt t="43279" x="7359650" y="3105150"/>
          <p14:tracePt t="43296" x="7359650" y="3130550"/>
          <p14:tracePt t="43313" x="7359650" y="3155950"/>
          <p14:tracePt t="43329" x="7359650" y="3206750"/>
          <p14:tracePt t="43345" x="7366000" y="3244850"/>
          <p14:tracePt t="43362" x="7366000" y="3270250"/>
          <p14:tracePt t="43379" x="7366000" y="3308350"/>
          <p14:tracePt t="43381" x="7372350" y="3333750"/>
          <p14:tracePt t="43395" x="7372350" y="3346450"/>
          <p14:tracePt t="43412" x="7378700" y="3390900"/>
          <p14:tracePt t="43414" x="7378700" y="3397250"/>
          <p14:tracePt t="43429" x="7385050" y="3441700"/>
          <p14:tracePt t="43446" x="7391400" y="3473450"/>
          <p14:tracePt t="43462" x="7397750" y="3492500"/>
          <p14:tracePt t="43479" x="7404100" y="3530600"/>
          <p14:tracePt t="43496" x="7410450" y="3556000"/>
          <p14:tracePt t="43513" x="7429500" y="3613150"/>
          <p14:tracePt t="43529" x="7442200" y="3638550"/>
          <p14:tracePt t="43546" x="7461250" y="3683000"/>
          <p14:tracePt t="43563" x="7480300" y="3721100"/>
          <p14:tracePt t="43579" x="7499350" y="3752850"/>
          <p14:tracePt t="43596" x="7524750" y="3803650"/>
          <p14:tracePt t="43612" x="7543800" y="3829050"/>
          <p14:tracePt t="43629" x="7562850" y="3867150"/>
          <p14:tracePt t="43646" x="7588250" y="3898900"/>
          <p14:tracePt t="43648" x="7620000" y="3943350"/>
          <p14:tracePt t="43662" x="7632700" y="3956050"/>
          <p14:tracePt t="43680" x="7670800" y="3994150"/>
          <p14:tracePt t="43696" x="7696200" y="4019550"/>
          <p14:tracePt t="43712" x="7715250" y="4038600"/>
          <p14:tracePt t="43729" x="7759700" y="4064000"/>
          <p14:tracePt t="43746" x="7797800" y="4089400"/>
          <p14:tracePt t="43763" x="7829550" y="4114800"/>
          <p14:tracePt t="43780" x="7880350" y="4133850"/>
          <p14:tracePt t="43797" x="7905750" y="4152900"/>
          <p14:tracePt t="43813" x="7962900" y="4171950"/>
          <p14:tracePt t="43830" x="8045450" y="4197350"/>
          <p14:tracePt t="43846" x="8089900" y="4210050"/>
          <p14:tracePt t="43863" x="8185150" y="4235450"/>
          <p14:tracePt t="43879" x="8242300" y="4248150"/>
          <p14:tracePt t="43896" x="8356600" y="4273550"/>
          <p14:tracePt t="43898" x="8388350" y="4279900"/>
          <p14:tracePt t="43913" x="8426450" y="4292600"/>
          <p14:tracePt t="43930" x="8648700" y="4318000"/>
          <p14:tracePt t="43946" x="8763000" y="4337050"/>
          <p14:tracePt t="43963" x="8966200" y="4362450"/>
          <p14:tracePt t="43979" x="9080500" y="4375150"/>
          <p14:tracePt t="43997" x="9188450" y="4381500"/>
          <p14:tracePt t="44013" x="9296400" y="4381500"/>
          <p14:tracePt t="44030" x="9493250" y="4381500"/>
          <p14:tracePt t="44046" x="9607550" y="4375150"/>
          <p14:tracePt t="44063" x="9728200" y="4362450"/>
          <p14:tracePt t="44079" x="9842500" y="4349750"/>
          <p14:tracePt t="44096" x="9963150" y="4337050"/>
          <p14:tracePt t="44113" x="10185400" y="4305300"/>
          <p14:tracePt t="44130" x="10287000" y="4279900"/>
          <p14:tracePt t="44146" x="10369550" y="4260850"/>
          <p14:tracePt t="44163" x="10433050" y="4235450"/>
          <p14:tracePt t="44164" x="10464800" y="4222750"/>
          <p14:tracePt t="44180" x="10490200" y="4197350"/>
          <p14:tracePt t="44196" x="10515600" y="4171950"/>
          <p14:tracePt t="44213" x="10541000" y="4133850"/>
          <p14:tracePt t="44230" x="10560050" y="4102100"/>
          <p14:tracePt t="44247" x="10572750" y="4070350"/>
          <p14:tracePt t="44263" x="10585450" y="4025900"/>
          <p14:tracePt t="44280" x="10610850" y="3962400"/>
          <p14:tracePt t="44297" x="10629900" y="3892550"/>
          <p14:tracePt t="44301" x="10629900" y="3873500"/>
          <p14:tracePt t="44314" x="10642600" y="3841750"/>
          <p14:tracePt t="44330" x="10661650" y="3765550"/>
          <p14:tracePt t="44347" x="10674350" y="3714750"/>
          <p14:tracePt t="44364" x="10687050" y="3625850"/>
          <p14:tracePt t="44367" x="10687050" y="3606800"/>
          <p14:tracePt t="44380" x="10687050" y="3587750"/>
          <p14:tracePt t="44397" x="10687050" y="3530600"/>
          <p14:tracePt t="44399" x="10687050" y="3511550"/>
          <p14:tracePt t="44414" x="10674350" y="3479800"/>
          <p14:tracePt t="44430" x="10661650" y="3416300"/>
          <p14:tracePt t="44447" x="10642600" y="3384550"/>
          <p14:tracePt t="44463" x="10629900" y="3365500"/>
          <p14:tracePt t="44480" x="10617200" y="3346450"/>
          <p14:tracePt t="44497" x="10585450" y="3302000"/>
          <p14:tracePt t="44513" x="10560050" y="3282950"/>
          <p14:tracePt t="44530" x="10534650" y="3251200"/>
          <p14:tracePt t="44547" x="10477500" y="3213100"/>
          <p14:tracePt t="44563" x="10420350" y="3168650"/>
          <p14:tracePt t="44566" x="10382250" y="3143250"/>
          <p14:tracePt t="44580" x="10299700" y="3098800"/>
          <p14:tracePt t="44598" x="10210800" y="3048000"/>
          <p14:tracePt t="44614" x="10109200" y="2990850"/>
          <p14:tracePt t="44630" x="10058400" y="2965450"/>
          <p14:tracePt t="44647" x="9950450" y="2901950"/>
          <p14:tracePt t="44664" x="9880600" y="2870200"/>
          <p14:tracePt t="44680" x="9804400" y="2838450"/>
          <p14:tracePt t="44697" x="9715500" y="2806700"/>
          <p14:tracePt t="44714" x="9569450" y="2755900"/>
          <p14:tracePt t="44730" x="9493250" y="2736850"/>
          <p14:tracePt t="44736" x="9461500" y="2730500"/>
          <p14:tracePt t="44747" x="9423400" y="2717800"/>
          <p14:tracePt t="44764" x="9359900" y="2711450"/>
          <p14:tracePt t="44768" x="9334500" y="2705100"/>
          <p14:tracePt t="44781" x="9296400" y="2698750"/>
          <p14:tracePt t="44798" x="9226550" y="2686050"/>
          <p14:tracePt t="44800" x="9194800" y="2686050"/>
          <p14:tracePt t="44814" x="9105900" y="2673350"/>
          <p14:tracePt t="44830" x="9029700" y="2673350"/>
          <p14:tracePt t="44834" x="8985250" y="2667000"/>
          <p14:tracePt t="44848" x="8890000" y="2667000"/>
          <p14:tracePt t="44864" x="8788400" y="2667000"/>
          <p14:tracePt t="44881" x="8693150" y="2667000"/>
          <p14:tracePt t="44897" x="8528050" y="2679700"/>
          <p14:tracePt t="44914" x="8413750" y="2686050"/>
          <p14:tracePt t="44931" x="8312150" y="2698750"/>
          <p14:tracePt t="44947" x="8223250" y="2705100"/>
          <p14:tracePt t="44964" x="8115300" y="2717800"/>
          <p14:tracePt t="44981" x="8070850" y="2730500"/>
          <p14:tracePt t="44998" x="8026400" y="2736850"/>
          <p14:tracePt t="45014" x="7994650" y="2749550"/>
          <p14:tracePt t="45031" x="7969250" y="2762250"/>
          <p14:tracePt t="45034" x="7956550" y="2768600"/>
          <p14:tracePt t="45048" x="7937500" y="2774950"/>
          <p14:tracePt t="45064" x="7886700" y="2806700"/>
          <p14:tracePt t="45081" x="7848600" y="2832100"/>
          <p14:tracePt t="45098" x="7791450" y="2870200"/>
          <p14:tracePt t="45114" x="7772400" y="2882900"/>
          <p14:tracePt t="45131" x="7759700" y="2895600"/>
          <p14:tracePt t="45147" x="7721600" y="2940050"/>
          <p14:tracePt t="45164" x="7689850" y="2971800"/>
          <p14:tracePt t="45181" x="7651750" y="3016250"/>
          <p14:tracePt t="45198" x="7620000" y="3054350"/>
          <p14:tracePt t="45214" x="7588250" y="3098800"/>
          <p14:tracePt t="45232" x="7569200" y="3130550"/>
          <p14:tracePt t="45249" x="7556500" y="3155950"/>
          <p14:tracePt t="45251" x="7543800" y="3194050"/>
          <p14:tracePt t="45265" x="7537450" y="3206750"/>
          <p14:tracePt t="45282" x="7524750" y="3232150"/>
          <p14:tracePt t="45285" x="7524750" y="3244850"/>
          <p14:tracePt t="45299" x="7518400" y="3263900"/>
          <p14:tracePt t="45317" x="7512050" y="3302000"/>
          <p14:tracePt t="45332" x="7512050" y="3333750"/>
          <p14:tracePt t="45349" x="7512050" y="3365500"/>
          <p14:tracePt t="45365" x="7512050" y="3384550"/>
          <p14:tracePt t="45382" x="7512050" y="3403600"/>
          <p14:tracePt t="45398" x="7512050" y="3429000"/>
          <p14:tracePt t="45415" x="7512050" y="3467100"/>
          <p14:tracePt t="45432" x="7518400" y="3498850"/>
          <p14:tracePt t="45448" x="7518400" y="3530600"/>
          <p14:tracePt t="45453" x="7524750" y="3562350"/>
          <p14:tracePt t="45465" x="7550150" y="3619500"/>
          <p14:tracePt t="45483" x="7556500" y="3676650"/>
          <p14:tracePt t="45487" x="7569200" y="3702050"/>
          <p14:tracePt t="45500" x="7575550" y="3727450"/>
          <p14:tracePt t="45515" x="7594600" y="3778250"/>
          <p14:tracePt t="45532" x="7613650" y="3822700"/>
          <p14:tracePt t="45548" x="7620000" y="3841750"/>
          <p14:tracePt t="45550" x="7632700" y="3867150"/>
          <p14:tracePt t="45565" x="7645400" y="3886200"/>
          <p14:tracePt t="45582" x="7664450" y="3924300"/>
          <p14:tracePt t="45598" x="7677150" y="3943350"/>
          <p14:tracePt t="45615" x="7702550" y="3968750"/>
          <p14:tracePt t="45631" x="7715250" y="3981450"/>
          <p14:tracePt t="45648" x="7740650" y="4006850"/>
          <p14:tracePt t="45665" x="7759700" y="4019550"/>
          <p14:tracePt t="45681" x="7785100" y="4038600"/>
          <p14:tracePt t="45698" x="7848600" y="4064000"/>
          <p14:tracePt t="45715" x="7899400" y="4089400"/>
          <p14:tracePt t="45718" x="7931150" y="4102100"/>
          <p14:tracePt t="45732" x="7969250" y="4114800"/>
          <p14:tracePt t="45749" x="8102600" y="4146550"/>
          <p14:tracePt t="45751" x="8134350" y="4152900"/>
          <p14:tracePt t="45765" x="8280400" y="4171950"/>
          <p14:tracePt t="45782" x="8362950" y="4184650"/>
          <p14:tracePt t="45799" x="8509000" y="4216400"/>
          <p14:tracePt t="45815" x="8540750" y="4222750"/>
          <p14:tracePt t="45816" x="8585200" y="4229100"/>
          <p14:tracePt t="45832" x="8705850" y="4241800"/>
          <p14:tracePt t="45848" x="8788400" y="4254500"/>
          <p14:tracePt t="45865" x="8858250" y="4260850"/>
          <p14:tracePt t="45882" x="8991600" y="4273550"/>
          <p14:tracePt t="45898" x="9067800" y="4279900"/>
          <p14:tracePt t="45915" x="9156700" y="4279900"/>
          <p14:tracePt t="45932" x="9315450" y="4286250"/>
          <p14:tracePt t="45948" x="9404350" y="4292600"/>
          <p14:tracePt t="45952" x="9448800" y="4292600"/>
          <p14:tracePt t="45965" x="9486900" y="4292600"/>
          <p14:tracePt t="45983" x="9582150" y="4292600"/>
          <p14:tracePt t="45984" x="9626600" y="4292600"/>
          <p14:tracePt t="45999" x="9709150" y="4292600"/>
          <p14:tracePt t="46016" x="9798050" y="4279900"/>
          <p14:tracePt t="46032" x="9925050" y="4260850"/>
          <p14:tracePt t="46049" x="10001250" y="4241800"/>
          <p14:tracePt t="46066" x="10071100" y="4229100"/>
          <p14:tracePt t="46082" x="10128250" y="4210050"/>
          <p14:tracePt t="46099" x="10172700" y="4203700"/>
          <p14:tracePt t="46115" x="10210800" y="4191000"/>
          <p14:tracePt t="46132" x="10242550" y="4184650"/>
          <p14:tracePt t="46149" x="10261600" y="4171950"/>
          <p14:tracePt t="46165" x="10293350" y="4152900"/>
          <p14:tracePt t="46182" x="10318750" y="4140200"/>
          <p14:tracePt t="46199" x="10344150" y="4121150"/>
          <p14:tracePt t="46216" x="10369550" y="4102100"/>
          <p14:tracePt t="46233" x="10382250" y="4095750"/>
          <p14:tracePt t="46250" x="10426700" y="4044950"/>
          <p14:tracePt t="46266" x="10464800" y="3994150"/>
          <p14:tracePt t="46284" x="10471150" y="3968750"/>
          <p14:tracePt t="46287" x="10490200" y="3949700"/>
          <p14:tracePt t="46301" x="10502900" y="3917950"/>
          <p14:tracePt t="46316" x="10515600" y="3873500"/>
          <p14:tracePt t="46332" x="10534650" y="3797300"/>
          <p14:tracePt t="46349" x="10541000" y="3746500"/>
          <p14:tracePt t="46366" x="10547350" y="3695700"/>
          <p14:tracePt t="46382" x="10547350" y="3644900"/>
          <p14:tracePt t="46399" x="10547350" y="3587750"/>
          <p14:tracePt t="46416" x="10534650" y="3530600"/>
          <p14:tracePt t="46433" x="10521950" y="3467100"/>
          <p14:tracePt t="46450" x="10502900" y="3397250"/>
          <p14:tracePt t="46452" x="10490200" y="3359150"/>
          <p14:tracePt t="46466" x="10477500" y="3333750"/>
          <p14:tracePt t="46484" x="10452100" y="3263900"/>
          <p14:tracePt t="46500" x="10407650" y="3187700"/>
          <p14:tracePt t="46516" x="10382250" y="3143250"/>
          <p14:tracePt t="46533" x="10356850" y="3105150"/>
          <p14:tracePt t="46550" x="10331450" y="3073400"/>
          <p14:tracePt t="46566" x="10318750" y="3054350"/>
          <p14:tracePt t="46583" x="10299700" y="3041650"/>
          <p14:tracePt t="46599" x="10287000" y="3028950"/>
          <p14:tracePt t="46616" x="10261600" y="3009900"/>
          <p14:tracePt t="46633" x="10229850" y="2978150"/>
          <p14:tracePt t="46649" x="10204450" y="2959100"/>
          <p14:tracePt t="46666" x="10153650" y="2933700"/>
          <p14:tracePt t="46683" x="10083800" y="2901950"/>
          <p14:tracePt t="46686" x="10052050" y="2882900"/>
          <p14:tracePt t="46700" x="10001250" y="2863850"/>
          <p14:tracePt t="46716" x="9937750" y="2838450"/>
          <p14:tracePt t="46718" x="9886950" y="2825750"/>
          <p14:tracePt t="46733" x="9867900" y="2813050"/>
          <p14:tracePt t="46735" x="9810750" y="2800350"/>
          <p14:tracePt t="46751" x="9747250" y="2787650"/>
          <p14:tracePt t="46766" x="9683750" y="2774950"/>
          <p14:tracePt t="46783" x="9588500" y="2762250"/>
          <p14:tracePt t="46800" x="9525000" y="2755900"/>
          <p14:tracePt t="46816" x="9442450" y="2749550"/>
          <p14:tracePt t="46833" x="9398000" y="2749550"/>
          <p14:tracePt t="46850" x="9321800" y="2743200"/>
          <p14:tracePt t="46866" x="9232900" y="2743200"/>
          <p14:tracePt t="46883" x="9137650" y="2736850"/>
          <p14:tracePt t="46900" x="9048750" y="2736850"/>
          <p14:tracePt t="46902" x="9017000" y="2736850"/>
          <p14:tracePt t="46916" x="8991600" y="2736850"/>
          <p14:tracePt t="46933" x="8921750" y="2736850"/>
          <p14:tracePt t="46951" x="8883650" y="2736850"/>
          <p14:tracePt t="46967" x="8826500" y="2736850"/>
          <p14:tracePt t="46968" x="8813800" y="2736850"/>
          <p14:tracePt t="46984" x="8763000" y="2736850"/>
          <p14:tracePt t="47000" x="8731250" y="2736850"/>
          <p14:tracePt t="47016" x="8699500" y="2736850"/>
          <p14:tracePt t="47033" x="8642350" y="2736850"/>
          <p14:tracePt t="47050" x="8604250" y="2736850"/>
          <p14:tracePt t="47066" x="8566150" y="2743200"/>
          <p14:tracePt t="47083" x="8477250" y="2755900"/>
          <p14:tracePt t="47100" x="8432800" y="2768600"/>
          <p14:tracePt t="47117" x="8388350" y="2774950"/>
          <p14:tracePt t="47133" x="8331200" y="2787650"/>
          <p14:tracePt t="47150" x="8248650" y="2806700"/>
          <p14:tracePt t="47167" x="8210550" y="2825750"/>
          <p14:tracePt t="47168" x="8191500" y="2825750"/>
          <p14:tracePt t="47184" x="8147050" y="2838450"/>
          <p14:tracePt t="47200" x="8115300" y="2851150"/>
          <p14:tracePt t="47217" x="8096250" y="2863850"/>
          <p14:tracePt t="47219" x="8077200" y="2870200"/>
          <p14:tracePt t="47234" x="8045450" y="2895600"/>
          <p14:tracePt t="47250" x="8013700" y="2914650"/>
          <p14:tracePt t="47267" x="7981950" y="2952750"/>
          <p14:tracePt t="47283" x="7956550" y="2997200"/>
          <p14:tracePt t="47300" x="7924800" y="3041650"/>
          <p14:tracePt t="47317" x="7899400" y="3092450"/>
          <p14:tracePt t="47333" x="7867650" y="3143250"/>
          <p14:tracePt t="47350" x="7854950" y="3187700"/>
          <p14:tracePt t="47367" x="7842250" y="3251200"/>
          <p14:tracePt t="47384" x="7835900" y="3314700"/>
          <p14:tracePt t="47400" x="7829550" y="3378200"/>
          <p14:tracePt t="47403" x="7829550" y="3409950"/>
          <p14:tracePt t="47417" x="7823200" y="3448050"/>
          <p14:tracePt t="47434" x="7823200" y="3575050"/>
          <p14:tracePt t="47451" x="7823200" y="3638550"/>
          <p14:tracePt t="47468" x="7823200" y="3676650"/>
          <p14:tracePt t="47484" x="7823200" y="3708400"/>
          <p14:tracePt t="47500" x="7835900" y="3746500"/>
          <p14:tracePt t="47517" x="7854950" y="3784600"/>
          <p14:tracePt t="47534" x="7867650" y="3810000"/>
          <p14:tracePt t="47550" x="7880350" y="3835400"/>
          <p14:tracePt t="47567" x="7886700" y="3854450"/>
          <p14:tracePt t="47584" x="7899400" y="3873500"/>
          <p14:tracePt t="47601" x="7912100" y="3886200"/>
          <p14:tracePt t="47605" x="7918450" y="3898900"/>
          <p14:tracePt t="47617" x="7924800" y="3905250"/>
          <p14:tracePt t="47634" x="7943850" y="3930650"/>
          <p14:tracePt t="47636" x="7956550" y="3937000"/>
          <p14:tracePt t="47651" x="7962900" y="3949700"/>
          <p14:tracePt t="47668" x="8026400" y="3981450"/>
          <p14:tracePt t="47684" x="8083550" y="4006850"/>
          <p14:tracePt t="47701" x="8166100" y="4025900"/>
          <p14:tracePt t="47717" x="8261350" y="4044950"/>
          <p14:tracePt t="47734" x="8369300" y="4064000"/>
          <p14:tracePt t="47751" x="8439150" y="4076700"/>
          <p14:tracePt t="47767" x="8534400" y="4089400"/>
          <p14:tracePt t="47784" x="8674100" y="4108450"/>
          <p14:tracePt t="47801" x="8775700" y="4114800"/>
          <p14:tracePt t="47818" x="8883650" y="4121150"/>
          <p14:tracePt t="47834" x="9010650" y="4121150"/>
          <p14:tracePt t="47851" x="9131300" y="4121150"/>
          <p14:tracePt t="47868" x="9258300" y="4121150"/>
          <p14:tracePt t="47870" x="9340850" y="4121150"/>
          <p14:tracePt t="47884" x="9372600" y="4121150"/>
          <p14:tracePt t="47901" x="9474200" y="4121150"/>
          <p14:tracePt t="47903" x="9505950" y="4121150"/>
          <p14:tracePt t="47918" x="9594850" y="4121150"/>
          <p14:tracePt t="47935" x="9652000" y="4108450"/>
          <p14:tracePt t="47951" x="9677400" y="4095750"/>
          <p14:tracePt t="47968" x="9715500" y="4076700"/>
          <p14:tracePt t="47985" x="9734550" y="4057650"/>
          <p14:tracePt t="48001" x="9747250" y="4057650"/>
          <p14:tracePt t="48018" x="9759950" y="4051300"/>
          <p14:tracePt t="48034" x="9766300" y="4038600"/>
          <p14:tracePt t="48051" x="9791700" y="4025900"/>
          <p14:tracePt t="48068" x="9804400" y="4013200"/>
          <p14:tracePt t="48084" x="9836150" y="3987800"/>
          <p14:tracePt t="48101" x="9855200" y="3975100"/>
          <p14:tracePt t="48105" x="9867900" y="3968750"/>
          <p14:tracePt t="48118" x="9874250" y="3962400"/>
          <p14:tracePt t="48134" x="9886950" y="3949700"/>
          <p14:tracePt t="48137" x="9893300" y="3949700"/>
          <p14:tracePt t="48151" x="9899650" y="3943350"/>
          <p14:tracePt t="48389" x="0" y="0"/>
        </p14:tracePtLst>
        <p14:tracePtLst>
          <p14:tracePt t="52722" x="9779000" y="4330700"/>
          <p14:tracePt t="52730" x="9779000" y="4324350"/>
          <p14:tracePt t="52740" x="9772650" y="4305300"/>
          <p14:tracePt t="52757" x="9759950" y="4273550"/>
          <p14:tracePt t="52774" x="9747250" y="4248150"/>
          <p14:tracePt t="52790" x="9728200" y="4210050"/>
          <p14:tracePt t="52807" x="9709150" y="4184650"/>
          <p14:tracePt t="52809" x="9690100" y="4165600"/>
          <p14:tracePt t="52824" x="9652000" y="4133850"/>
          <p14:tracePt t="52841" x="9620250" y="4102100"/>
          <p14:tracePt t="52858" x="9569450" y="4076700"/>
          <p14:tracePt t="52874" x="9505950" y="4044950"/>
          <p14:tracePt t="52891" x="9423400" y="4006850"/>
          <p14:tracePt t="52908" x="9315450" y="3975100"/>
          <p14:tracePt t="52924" x="9182100" y="3937000"/>
          <p14:tracePt t="52941" x="9086850" y="3924300"/>
          <p14:tracePt t="52957" x="8928100" y="3892550"/>
          <p14:tracePt t="52974" x="8750300" y="3867150"/>
          <p14:tracePt t="52990" x="8648700" y="3854450"/>
          <p14:tracePt t="53007" x="8502650" y="3829050"/>
          <p14:tracePt t="53024" x="8432800" y="3822700"/>
          <p14:tracePt t="53026" x="8356600" y="3822700"/>
          <p14:tracePt t="53040" x="8331200" y="3822700"/>
          <p14:tracePt t="53057" x="8274050" y="3822700"/>
          <p14:tracePt t="53058" x="8216900" y="3822700"/>
          <p14:tracePt t="53074" x="8178800" y="3822700"/>
          <p14:tracePt t="53091" x="8147050" y="3822700"/>
          <p14:tracePt t="53108" x="8083550" y="3841750"/>
          <p14:tracePt t="53124" x="8032750" y="3848100"/>
          <p14:tracePt t="53142" x="7988300" y="3867150"/>
          <p14:tracePt t="53158" x="7924800" y="3886200"/>
          <p14:tracePt t="53175" x="7816850" y="3924300"/>
          <p14:tracePt t="53191" x="7766050" y="3943350"/>
          <p14:tracePt t="53207" x="7715250" y="3987800"/>
          <p14:tracePt t="53224" x="7677150" y="4013200"/>
          <p14:tracePt t="53241" x="7651750" y="4044950"/>
          <p14:tracePt t="53257" x="7632700" y="4064000"/>
          <p14:tracePt t="53274" x="7607300" y="4114800"/>
          <p14:tracePt t="53291" x="7588250" y="4146550"/>
          <p14:tracePt t="53293" x="7575550" y="4171950"/>
          <p14:tracePt t="53308" x="7556500" y="4216400"/>
          <p14:tracePt t="53324" x="7537450" y="4267200"/>
          <p14:tracePt t="53341" x="7512050" y="4318000"/>
          <p14:tracePt t="53358" x="7493000" y="4375150"/>
          <p14:tracePt t="53375" x="7467600" y="4470400"/>
          <p14:tracePt t="53391" x="7454900" y="4559300"/>
          <p14:tracePt t="53408" x="7442200" y="4660900"/>
          <p14:tracePt t="53424" x="7442200" y="4718050"/>
          <p14:tracePt t="53441" x="7442200" y="4768850"/>
          <p14:tracePt t="53458" x="7442200" y="4813300"/>
          <p14:tracePt t="53460" x="7442200" y="4857750"/>
          <p14:tracePt t="53474" x="7442200" y="4870450"/>
          <p14:tracePt t="53491" x="7461250" y="4933950"/>
          <p14:tracePt t="53508" x="7493000" y="5003800"/>
          <p14:tracePt t="53524" x="7524750" y="5054600"/>
          <p14:tracePt t="53526" x="7543800" y="5080000"/>
          <p14:tracePt t="53541" x="7550150" y="5092700"/>
          <p14:tracePt t="53558" x="7632700" y="5194300"/>
          <p14:tracePt t="53575" x="7658100" y="5226050"/>
          <p14:tracePt t="53592" x="7721600" y="5289550"/>
          <p14:tracePt t="53609" x="7759700" y="5327650"/>
          <p14:tracePt t="53625" x="7848600" y="5397500"/>
          <p14:tracePt t="53641" x="7899400" y="5435600"/>
          <p14:tracePt t="53658" x="8001000" y="5505450"/>
          <p14:tracePt t="53675" x="8058150" y="5537200"/>
          <p14:tracePt t="53691" x="8166100" y="5594350"/>
          <p14:tracePt t="53708" x="8248650" y="5626100"/>
          <p14:tracePt t="53725" x="8337550" y="5645150"/>
          <p14:tracePt t="53726" x="8458200" y="5657850"/>
          <p14:tracePt t="53741" x="8509000" y="5664200"/>
          <p14:tracePt t="53758" x="8680450" y="5670550"/>
          <p14:tracePt t="53775" x="8870950" y="5695950"/>
          <p14:tracePt t="53792" x="8997950" y="5708650"/>
          <p14:tracePt t="53808" x="9061450" y="5715000"/>
          <p14:tracePt t="53825" x="9156700" y="5727700"/>
          <p14:tracePt t="53842" x="9239250" y="5734050"/>
          <p14:tracePt t="53858" x="9309100" y="5734050"/>
          <p14:tracePt t="53876" x="9378950" y="5740400"/>
          <p14:tracePt t="53891" x="9410700" y="5740400"/>
          <p14:tracePt t="53908" x="9486900" y="5740400"/>
          <p14:tracePt t="53925" x="9537700" y="5740400"/>
          <p14:tracePt t="53928" x="9626600" y="5740400"/>
          <p14:tracePt t="53942" x="9658350" y="5740400"/>
          <p14:tracePt t="53958" x="9753600" y="5740400"/>
          <p14:tracePt t="53961" x="9893300" y="5727700"/>
          <p14:tracePt t="53975" x="9988550" y="5721350"/>
          <p14:tracePt t="53992" x="10160000" y="5702300"/>
          <p14:tracePt t="54008" x="10274300" y="5683250"/>
          <p14:tracePt t="54025" x="10356850" y="5651500"/>
          <p14:tracePt t="54042" x="10407650" y="5613400"/>
          <p14:tracePt t="54058" x="10439400" y="5588000"/>
          <p14:tracePt t="54076" x="10471150" y="5556250"/>
          <p14:tracePt t="54092" x="10515600" y="5505450"/>
          <p14:tracePt t="54109" x="10553700" y="5467350"/>
          <p14:tracePt t="54126" x="10585450" y="5422900"/>
          <p14:tracePt t="54142" x="10617200" y="5372100"/>
          <p14:tracePt t="54159" x="10655300" y="5302250"/>
          <p14:tracePt t="54176" x="10687050" y="5219700"/>
          <p14:tracePt t="54192" x="10699750" y="5175250"/>
          <p14:tracePt t="54194" x="10718800" y="5105400"/>
          <p14:tracePt t="54209" x="10718800" y="5086350"/>
          <p14:tracePt t="54225" x="10731500" y="4991100"/>
          <p14:tracePt t="54227" x="10731500" y="4965700"/>
          <p14:tracePt t="54242" x="10731500" y="4870450"/>
          <p14:tracePt t="54259" x="10731500" y="4794250"/>
          <p14:tracePt t="54275" x="10725150" y="4756150"/>
          <p14:tracePt t="54292" x="10699750" y="4686300"/>
          <p14:tracePt t="54309" x="10687050" y="4648200"/>
          <p14:tracePt t="54326" x="10648950" y="4578350"/>
          <p14:tracePt t="54343" x="10623550" y="4540250"/>
          <p14:tracePt t="54359" x="10572750" y="4476750"/>
          <p14:tracePt t="54377" x="10534650" y="4445000"/>
          <p14:tracePt t="54392" x="10496550" y="4394200"/>
          <p14:tracePt t="54409" x="10420350" y="4330700"/>
          <p14:tracePt t="54426" x="10369550" y="4286250"/>
          <p14:tracePt t="54442" x="10306050" y="4241800"/>
          <p14:tracePt t="54445" x="10274300" y="4222750"/>
          <p14:tracePt t="54459" x="10236200" y="4197350"/>
          <p14:tracePt t="54476" x="10077450" y="4114800"/>
          <p14:tracePt t="54492" x="9988550" y="4083050"/>
          <p14:tracePt t="54509" x="9899650" y="4051300"/>
          <p14:tracePt t="54526" x="9798050" y="4019550"/>
          <p14:tracePt t="54542" x="9702800" y="3994150"/>
          <p14:tracePt t="54559" x="9588500" y="3975100"/>
          <p14:tracePt t="54576" x="9467850" y="3956050"/>
          <p14:tracePt t="54593" x="9353550" y="3943350"/>
          <p14:tracePt t="54610" x="9232900" y="3924300"/>
          <p14:tracePt t="54612" x="9163050" y="3917950"/>
          <p14:tracePt t="54626" x="9105900" y="3917950"/>
          <p14:tracePt t="54642" x="8991600" y="3911600"/>
          <p14:tracePt t="54660" x="8870950" y="3905250"/>
          <p14:tracePt t="54676" x="8743950" y="3898900"/>
          <p14:tracePt t="54678" x="8686800" y="3898900"/>
          <p14:tracePt t="54693" x="8629650" y="3898900"/>
          <p14:tracePt t="54709" x="8509000" y="3898900"/>
          <p14:tracePt t="54710" x="8401050" y="3898900"/>
          <p14:tracePt t="54726" x="8343900" y="3905250"/>
          <p14:tracePt t="54743" x="8293100" y="3917950"/>
          <p14:tracePt t="54759" x="8204200" y="3937000"/>
          <p14:tracePt t="54776" x="8108950" y="3956050"/>
          <p14:tracePt t="54793" x="8058150" y="3962400"/>
          <p14:tracePt t="54810" x="7969250" y="3975100"/>
          <p14:tracePt t="54826" x="7937500" y="3981450"/>
          <p14:tracePt t="54843" x="7899400" y="3994150"/>
          <p14:tracePt t="54859" x="7854950" y="4013200"/>
          <p14:tracePt t="54876" x="7816850" y="4038600"/>
          <p14:tracePt t="54879" x="7804150" y="4051300"/>
          <p14:tracePt t="54893" x="7778750" y="4070350"/>
          <p14:tracePt t="54910" x="7696200" y="4140200"/>
          <p14:tracePt t="54926" x="7626350" y="4178300"/>
          <p14:tracePt t="54943" x="7562850" y="4210050"/>
          <p14:tracePt t="54945" x="7505700" y="4229100"/>
          <p14:tracePt t="54960" x="7486650" y="4241800"/>
          <p14:tracePt t="54976" x="7473950" y="4260850"/>
          <p14:tracePt t="54993" x="7467600" y="4279900"/>
          <p14:tracePt t="55010" x="7461250" y="4330700"/>
          <p14:tracePt t="55026" x="7429500" y="4432300"/>
          <p14:tracePt t="55043" x="7410450" y="4521200"/>
          <p14:tracePt t="55060" x="7404100" y="4616450"/>
          <p14:tracePt t="55076" x="7416800" y="4737100"/>
          <p14:tracePt t="55094" x="7467600" y="4864100"/>
          <p14:tracePt t="55110" x="7524750" y="4959350"/>
          <p14:tracePt t="55113" x="7550150" y="4991100"/>
          <p14:tracePt t="55127" x="7588250" y="5029200"/>
          <p14:tracePt t="55143" x="7626350" y="5060950"/>
          <p14:tracePt t="55145" x="7651750" y="5073650"/>
          <p14:tracePt t="55160" x="7727950" y="5118100"/>
          <p14:tracePt t="55177" x="7854950" y="5175250"/>
          <p14:tracePt t="55193" x="8032750" y="5226050"/>
          <p14:tracePt t="55210" x="8216900" y="5270500"/>
          <p14:tracePt t="55227" x="8464550" y="5314950"/>
          <p14:tracePt t="55243" x="8629650" y="5340350"/>
          <p14:tracePt t="55260" x="8756650" y="5365750"/>
          <p14:tracePt t="55277" x="8870950" y="5378450"/>
          <p14:tracePt t="55293" x="8959850" y="5384800"/>
          <p14:tracePt t="55311" x="9036050" y="5384800"/>
          <p14:tracePt t="55327" x="9074150" y="5384800"/>
          <p14:tracePt t="55344" x="9124950" y="5365750"/>
          <p14:tracePt t="55346" x="9137650" y="5365750"/>
          <p14:tracePt t="55360" x="9156700" y="5353050"/>
          <p14:tracePt t="55377" x="9182100" y="5346700"/>
          <p14:tracePt t="55378" x="9188450" y="5340350"/>
          <p14:tracePt t="55393" x="9194800" y="5340350"/>
          <p14:tracePt t="55411" x="9213850" y="5334000"/>
          <p14:tracePt t="55427" x="9220200" y="5334000"/>
          <p14:tracePt t="55443" x="9232900" y="5327650"/>
          <p14:tracePt t="55460" x="9245600" y="5321300"/>
          <p14:tracePt t="55477" x="9251950" y="5321300"/>
          <p14:tracePt t="55494" x="9258300" y="5321300"/>
          <p14:tracePt t="55597" x="0" y="0"/>
        </p14:tracePtLst>
        <p14:tracePtLst>
          <p14:tracePt t="63308" x="3587750" y="6451600"/>
          <p14:tracePt t="63402" x="3613150" y="6451600"/>
          <p14:tracePt t="63420" x="3663950" y="6445250"/>
          <p14:tracePt t="63437" x="3740150" y="6445250"/>
          <p14:tracePt t="63453" x="3822700" y="6438900"/>
          <p14:tracePt t="63454" x="3873500" y="6438900"/>
          <p14:tracePt t="63471" x="3987800" y="6438900"/>
          <p14:tracePt t="63487" x="4102100" y="6438900"/>
          <p14:tracePt t="63504" x="4235450" y="6438900"/>
          <p14:tracePt t="63520" x="4375150" y="6445250"/>
          <p14:tracePt t="63537" x="4457700" y="6451600"/>
          <p14:tracePt t="63553" x="4572000" y="6457950"/>
          <p14:tracePt t="63570" x="4679950" y="6457950"/>
          <p14:tracePt t="63587" x="4787900" y="6464300"/>
          <p14:tracePt t="63604" x="4876800" y="6464300"/>
          <p14:tracePt t="63621" x="4997450" y="6464300"/>
          <p14:tracePt t="63637" x="5080000" y="6470650"/>
          <p14:tracePt t="63654" x="5207000" y="6477000"/>
          <p14:tracePt t="63671" x="5308600" y="6483350"/>
          <p14:tracePt t="63687" x="5429250" y="6489700"/>
          <p14:tracePt t="63690" x="5448300" y="6489700"/>
          <p14:tracePt t="63704" x="5505450" y="6489700"/>
          <p14:tracePt t="63721" x="5689600" y="6489700"/>
          <p14:tracePt t="63737" x="5765800" y="6489700"/>
          <p14:tracePt t="63754" x="5861050" y="6496050"/>
          <p14:tracePt t="63770" x="6038850" y="6502400"/>
          <p14:tracePt t="63787" x="6191250" y="6508750"/>
          <p14:tracePt t="63804" x="6362700" y="6515100"/>
          <p14:tracePt t="63820" x="6515100" y="6515100"/>
          <p14:tracePt t="63837" x="6661150" y="6527800"/>
          <p14:tracePt t="63854" x="6832600" y="6534150"/>
          <p14:tracePt t="63870" x="7004050" y="6546850"/>
          <p14:tracePt t="63887" x="7162800" y="6546850"/>
          <p14:tracePt t="63890" x="7213600" y="6546850"/>
          <p14:tracePt t="63904" x="7315200" y="6546850"/>
          <p14:tracePt t="63921" x="7410450" y="6546850"/>
          <p14:tracePt t="63923" x="7499350" y="6546850"/>
          <p14:tracePt t="63938" x="7550150" y="6546850"/>
          <p14:tracePt t="63954" x="7708900" y="6546850"/>
          <p14:tracePt t="63956" x="7759700" y="6546850"/>
          <p14:tracePt t="63971" x="7861300" y="6540500"/>
          <p14:tracePt t="63988" x="8032750" y="6540500"/>
          <p14:tracePt t="64005" x="8134350" y="6540500"/>
          <p14:tracePt t="64021" x="8280400" y="6540500"/>
          <p14:tracePt t="64037" x="8369300" y="6540500"/>
          <p14:tracePt t="64054" x="8502650" y="6540500"/>
          <p14:tracePt t="64071" x="8572500" y="6540500"/>
          <p14:tracePt t="64087" x="8648700" y="6540500"/>
          <p14:tracePt t="64104" x="8731250" y="6534150"/>
          <p14:tracePt t="64121" x="8763000" y="6527800"/>
          <p14:tracePt t="64176" x="8769350" y="6527800"/>
          <p14:tracePt t="64193" x="8775700" y="6527800"/>
          <p14:tracePt t="64204" x="8794750" y="6527800"/>
          <p14:tracePt t="64222" x="8826500" y="6527800"/>
          <p14:tracePt t="64238" x="8845550" y="6527800"/>
          <p14:tracePt t="64254" x="8851900" y="6527800"/>
          <p14:tracePt t="64271" x="8858250" y="6527800"/>
          <p14:tracePt t="64381" x="8870950" y="6521450"/>
          <p14:tracePt t="64393" x="8877300" y="6521450"/>
          <p14:tracePt t="64450" x="8883650" y="6521450"/>
          <p14:tracePt t="64562" x="0" y="0"/>
        </p14:tracePtLst>
        <p14:tracePtLst>
          <p14:tracePt t="66343" x="3968750" y="6502400"/>
          <p14:tracePt t="66375" x="3975100" y="6502400"/>
          <p14:tracePt t="66391" x="4006850" y="6502400"/>
          <p14:tracePt t="66407" x="4076700" y="6496050"/>
          <p14:tracePt t="66424" x="4146550" y="6489700"/>
          <p14:tracePt t="66440" x="4235450" y="6483350"/>
          <p14:tracePt t="66457" x="4362450" y="6483350"/>
          <p14:tracePt t="66460" x="4425950" y="6477000"/>
          <p14:tracePt t="66474" x="4514850" y="6477000"/>
          <p14:tracePt t="66490" x="4673600" y="6477000"/>
          <p14:tracePt t="66508" x="4787900" y="6477000"/>
          <p14:tracePt t="66524" x="4953000" y="6496050"/>
          <p14:tracePt t="66525" x="4984750" y="6496050"/>
          <p14:tracePt t="66541" x="5168900" y="6508750"/>
          <p14:tracePt t="66557" x="5308600" y="6521450"/>
          <p14:tracePt t="66574" x="5454650" y="6521450"/>
          <p14:tracePt t="66590" x="5600700" y="6521450"/>
          <p14:tracePt t="66608" x="5791200" y="6521450"/>
          <p14:tracePt t="66624" x="5873750" y="6521450"/>
          <p14:tracePt t="66641" x="5988050" y="6521450"/>
          <p14:tracePt t="66658" x="6108700" y="6527800"/>
          <p14:tracePt t="66674" x="6229350" y="6534150"/>
          <p14:tracePt t="66691" x="6343650" y="6540500"/>
          <p14:tracePt t="66693" x="6388100" y="6540500"/>
          <p14:tracePt t="66707" x="6470650" y="6546850"/>
          <p14:tracePt t="66724" x="6540500" y="6546850"/>
          <p14:tracePt t="66726" x="6629400" y="6546850"/>
          <p14:tracePt t="66741" x="6686550" y="6553200"/>
          <p14:tracePt t="66757" x="6781800" y="6553200"/>
          <p14:tracePt t="66774" x="6813550" y="6553200"/>
          <p14:tracePt t="66791" x="6972300" y="6559550"/>
          <p14:tracePt t="66807" x="7048500" y="6559550"/>
          <p14:tracePt t="66824" x="7175500" y="6565900"/>
          <p14:tracePt t="66841" x="7245350" y="6565900"/>
          <p14:tracePt t="66858" x="7315200" y="6565900"/>
          <p14:tracePt t="66875" x="7423150" y="6565900"/>
          <p14:tracePt t="66891" x="7493000" y="6565900"/>
          <p14:tracePt t="66908" x="7562850" y="6572250"/>
          <p14:tracePt t="66924" x="7632700" y="6572250"/>
          <p14:tracePt t="66941" x="7734300" y="6572250"/>
          <p14:tracePt t="66958" x="7785100" y="6578600"/>
          <p14:tracePt t="66960" x="7823200" y="6578600"/>
          <p14:tracePt t="66974" x="7880350" y="6578600"/>
          <p14:tracePt t="66991" x="7956550" y="6578600"/>
          <p14:tracePt t="67008" x="8039100" y="6584950"/>
          <p14:tracePt t="67024" x="8115300" y="6584950"/>
          <p14:tracePt t="67041" x="8204200" y="6591300"/>
          <p14:tracePt t="67058" x="8293100" y="6591300"/>
          <p14:tracePt t="67074" x="8420100" y="6591300"/>
          <p14:tracePt t="67091" x="8470900" y="6591300"/>
          <p14:tracePt t="67108" x="8515350" y="6591300"/>
          <p14:tracePt t="67125" x="8597900" y="6597650"/>
          <p14:tracePt t="67141" x="8655050" y="6597650"/>
          <p14:tracePt t="67159" x="8718550" y="6597650"/>
          <p14:tracePt t="67161" x="8743950" y="6597650"/>
          <p14:tracePt t="67175" x="8769350" y="6597650"/>
          <p14:tracePt t="67177" x="8788400" y="6597650"/>
          <p14:tracePt t="67191" x="8807450" y="6597650"/>
          <p14:tracePt t="67208" x="8870950" y="6591300"/>
          <p14:tracePt t="67210" x="8883650" y="6591300"/>
          <p14:tracePt t="67225" x="8909050" y="6584950"/>
          <p14:tracePt t="67242" x="8940800" y="6584950"/>
          <p14:tracePt t="67258" x="9017000" y="6584950"/>
          <p14:tracePt t="67275" x="9086850" y="6584950"/>
          <p14:tracePt t="67291" x="9118600" y="6584950"/>
          <p14:tracePt t="67308" x="9144000" y="6578600"/>
          <p14:tracePt t="67535" x="0" y="0"/>
        </p14:tracePtLst>
      </p14:laserTraceLst>
    </p:ext>
    <p:ext uri="{E180D4A7-C9FB-4DFB-919C-405C955672EB}">
      <p14:showEvtLst xmlns:p14="http://schemas.microsoft.com/office/powerpoint/2010/main">
        <p14:playEvt time="183" objId="316"/>
        <p14:stopEvt time="84317" objId="316"/>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综合扩展举例</a:t>
            </a:r>
          </a:p>
        </p:txBody>
      </p:sp>
      <p:sp>
        <p:nvSpPr>
          <p:cNvPr id="3" name="内容占位符 2"/>
          <p:cNvSpPr>
            <a:spLocks noGrp="1"/>
          </p:cNvSpPr>
          <p:nvPr>
            <p:ph idx="1"/>
          </p:nvPr>
        </p:nvSpPr>
        <p:spPr>
          <a:xfrm>
            <a:off x="487822" y="942764"/>
            <a:ext cx="11141194" cy="5637024"/>
          </a:xfrm>
        </p:spPr>
        <p:txBody>
          <a:bodyPr/>
          <a:lstStyle/>
          <a:p>
            <a:pPr marL="0" indent="0">
              <a:buNone/>
              <a:defRPr/>
            </a:pPr>
            <a:r>
              <a:rPr lang="zh-CN" altLang="en-US" sz="2500" b="1" dirty="0">
                <a:latin typeface="楷体" panose="02010609060101010101" pitchFamily="49" charset="-122"/>
                <a:ea typeface="楷体" panose="02010609060101010101" pitchFamily="49" charset="-122"/>
              </a:rPr>
              <a:t>某计算机的主存地址空间中</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0x0000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3FFF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存储区域</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0x4000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0x5FFF</a:t>
            </a:r>
            <a:r>
              <a:rPr lang="zh-CN" altLang="en-US" sz="2100" b="1" dirty="0">
                <a:latin typeface="楷体" panose="02010609060101010101" pitchFamily="49" charset="-122"/>
                <a:ea typeface="楷体" panose="02010609060101010101" pitchFamily="49" charset="-122"/>
              </a:rPr>
              <a:t>为保留地址区域</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0x6000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0xFFFF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地址区域。</a:t>
            </a:r>
          </a:p>
          <a:p>
            <a:pPr marL="0" indent="0">
              <a:buNone/>
              <a:defRPr/>
            </a:pPr>
            <a:r>
              <a:rPr lang="en-US" altLang="zh-CN" sz="2500" b="1" dirty="0">
                <a:latin typeface="楷体" panose="02010609060101010101" pitchFamily="49" charset="-122"/>
                <a:ea typeface="楷体" panose="02010609060101010101" pitchFamily="49" charset="-122"/>
              </a:rPr>
              <a:t>RAM</a:t>
            </a:r>
            <a:r>
              <a:rPr lang="zh-CN" altLang="en-US" sz="2500" b="1" dirty="0">
                <a:latin typeface="楷体" panose="02010609060101010101" pitchFamily="49" charset="-122"/>
                <a:ea typeface="楷体" panose="02010609060101010101" pitchFamily="49" charset="-122"/>
              </a:rPr>
              <a:t>的控制信号为</a:t>
            </a:r>
            <a:r>
              <a:rPr lang="en-US" altLang="zh-CN" sz="2500" b="1" dirty="0">
                <a:latin typeface="楷体" panose="02010609060101010101" pitchFamily="49" charset="-122"/>
                <a:ea typeface="楷体" panose="02010609060101010101" pitchFamily="49" charset="-122"/>
              </a:rPr>
              <a:t>CS#</a:t>
            </a:r>
            <a:r>
              <a:rPr lang="zh-CN" altLang="en-US" sz="2500" b="1" dirty="0">
                <a:latin typeface="楷体" panose="02010609060101010101" pitchFamily="49" charset="-122"/>
                <a:ea typeface="楷体" panose="02010609060101010101" pitchFamily="49" charset="-122"/>
              </a:rPr>
              <a:t>和</a:t>
            </a:r>
            <a:r>
              <a:rPr lang="en-US" altLang="zh-CN" sz="2500" b="1" dirty="0">
                <a:latin typeface="楷体" panose="02010609060101010101" pitchFamily="49" charset="-122"/>
                <a:ea typeface="楷体" panose="02010609060101010101" pitchFamily="49" charset="-122"/>
              </a:rPr>
              <a:t>WE#</a:t>
            </a:r>
            <a:r>
              <a:rPr lang="zh-CN" altLang="en-US" sz="2500" b="1" dirty="0">
                <a:latin typeface="楷体" panose="02010609060101010101" pitchFamily="49" charset="-122"/>
                <a:ea typeface="楷体" panose="02010609060101010101" pitchFamily="49" charset="-122"/>
              </a:rPr>
              <a:t>，</a:t>
            </a:r>
            <a:r>
              <a:rPr lang="en-US" altLang="zh-CN" sz="2500" b="1" dirty="0">
                <a:latin typeface="楷体" panose="02010609060101010101" pitchFamily="49" charset="-122"/>
                <a:ea typeface="楷体" panose="02010609060101010101" pitchFamily="49" charset="-122"/>
              </a:rPr>
              <a:t>CPU</a:t>
            </a:r>
            <a:r>
              <a:rPr lang="zh-CN" altLang="en-US" sz="2500" b="1" dirty="0">
                <a:latin typeface="楷体" panose="02010609060101010101" pitchFamily="49" charset="-122"/>
                <a:ea typeface="楷体" panose="02010609060101010101" pitchFamily="49" charset="-122"/>
              </a:rPr>
              <a:t>地址线</a:t>
            </a:r>
            <a:r>
              <a:rPr lang="en-US" altLang="zh-CN" sz="2500" b="1" dirty="0">
                <a:latin typeface="楷体" panose="02010609060101010101" pitchFamily="49" charset="-122"/>
                <a:ea typeface="楷体" panose="02010609060101010101" pitchFamily="49" charset="-122"/>
              </a:rPr>
              <a:t>A15~A0</a:t>
            </a:r>
            <a:r>
              <a:rPr lang="zh-CN" altLang="en-US" sz="2500" b="1" dirty="0">
                <a:latin typeface="楷体" panose="02010609060101010101" pitchFamily="49" charset="-122"/>
                <a:ea typeface="楷体" panose="02010609060101010101" pitchFamily="49" charset="-122"/>
              </a:rPr>
              <a:t>，数据线</a:t>
            </a:r>
            <a:r>
              <a:rPr lang="en-US" altLang="zh-CN" sz="2500" b="1" dirty="0">
                <a:latin typeface="楷体" panose="02010609060101010101" pitchFamily="49" charset="-122"/>
                <a:ea typeface="楷体" panose="02010609060101010101" pitchFamily="49" charset="-122"/>
              </a:rPr>
              <a:t>D7~D0</a:t>
            </a:r>
            <a:r>
              <a:rPr lang="zh-CN" altLang="en-US" sz="2500" b="1" dirty="0">
                <a:latin typeface="楷体" panose="02010609060101010101" pitchFamily="49" charset="-122"/>
                <a:ea typeface="楷体" panose="02010609060101010101" pitchFamily="49" charset="-122"/>
              </a:rPr>
              <a:t>，控制信号有读写控制</a:t>
            </a:r>
            <a:r>
              <a:rPr lang="en-US" altLang="zh-CN" sz="2500" b="1" dirty="0">
                <a:latin typeface="楷体" panose="02010609060101010101" pitchFamily="49" charset="-122"/>
                <a:ea typeface="楷体" panose="02010609060101010101" pitchFamily="49" charset="-122"/>
              </a:rPr>
              <a:t>R/W#</a:t>
            </a:r>
            <a:r>
              <a:rPr lang="zh-CN" altLang="en-US" sz="2500" b="1" dirty="0">
                <a:latin typeface="楷体" panose="02010609060101010101" pitchFamily="49" charset="-122"/>
                <a:ea typeface="楷体" panose="02010609060101010101" pitchFamily="49" charset="-122"/>
              </a:rPr>
              <a:t>和访存请求</a:t>
            </a:r>
            <a:r>
              <a:rPr lang="en-US" altLang="zh-CN" sz="2500" b="1" dirty="0">
                <a:latin typeface="楷体" panose="02010609060101010101" pitchFamily="49" charset="-122"/>
                <a:ea typeface="楷体" panose="02010609060101010101" pitchFamily="49" charset="-122"/>
              </a:rPr>
              <a:t>MREQ#</a:t>
            </a:r>
            <a:r>
              <a:rPr lang="zh-CN" altLang="en-US" sz="2500" b="1" dirty="0">
                <a:latin typeface="楷体" panose="02010609060101010101" pitchFamily="49" charset="-122"/>
                <a:ea typeface="楷体" panose="02010609060101010101" pitchFamily="49" charset="-122"/>
              </a:rPr>
              <a:t>。</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和</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都采用</a:t>
            </a:r>
            <a:r>
              <a:rPr lang="en-US" altLang="zh-CN" sz="2100" b="1" dirty="0">
                <a:latin typeface="楷体" panose="02010609060101010101" pitchFamily="49" charset="-122"/>
                <a:ea typeface="楷体" panose="02010609060101010101" pitchFamily="49" charset="-122"/>
              </a:rPr>
              <a:t>8K×1</a:t>
            </a:r>
            <a:r>
              <a:rPr lang="zh-CN" altLang="en-US" sz="2100" b="1" dirty="0">
                <a:latin typeface="楷体" panose="02010609060101010101" pitchFamily="49" charset="-122"/>
                <a:ea typeface="楷体" panose="02010609060101010101" pitchFamily="49" charset="-122"/>
              </a:rPr>
              <a:t>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8K×8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如果</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16K×8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p:txBody>
      </p:sp>
    </p:spTree>
    <p:extLst>
      <p:ext uri="{BB962C8B-B14F-4D97-AF65-F5344CB8AC3E}">
        <p14:creationId xmlns:p14="http://schemas.microsoft.com/office/powerpoint/2010/main" val="2264988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地址范围</a:t>
            </a:r>
          </a:p>
        </p:txBody>
      </p:sp>
      <p:sp>
        <p:nvSpPr>
          <p:cNvPr id="58" name="Rectangle 110"/>
          <p:cNvSpPr>
            <a:spLocks noChangeArrowheads="1"/>
          </p:cNvSpPr>
          <p:nvPr/>
        </p:nvSpPr>
        <p:spPr bwMode="auto">
          <a:xfrm>
            <a:off x="2044852" y="993593"/>
            <a:ext cx="8229600" cy="533400"/>
          </a:xfrm>
          <a:prstGeom prst="rect">
            <a:avLst/>
          </a:prstGeom>
          <a:noFill/>
          <a:ln w="9525">
            <a:noFill/>
            <a:miter lim="800000"/>
            <a:headEnd/>
            <a:tailEnd/>
          </a:ln>
        </p:spPr>
        <p:txBody>
          <a:bodyPr/>
          <a:lstStyle/>
          <a:p>
            <a:pPr marL="469900" marR="0" lvl="0" indent="-469900" algn="l" defTabSz="914400" rtl="0" eaLnBrk="1" fontAlgn="auto" latinLnBrk="0" hangingPunct="1">
              <a:lnSpc>
                <a:spcPct val="120000"/>
              </a:lnSpc>
              <a:spcBef>
                <a:spcPct val="20000"/>
              </a:spcBef>
              <a:spcAft>
                <a:spcPts val="0"/>
              </a:spcAft>
              <a:buClr>
                <a:srgbClr val="ED7D31"/>
              </a:buClr>
              <a:buSzTx/>
              <a:buFontTx/>
              <a:buNone/>
              <a:tabLst/>
              <a:defRPr/>
            </a:pPr>
            <a:r>
              <a:rPr kumimoji="0" lang="en-US" altLang="zh-CN" sz="2100" b="1" i="0" u="none" strike="noStrike" kern="1200" cap="none" spc="0" normalizeH="0" baseline="0" noProof="0" dirty="0">
                <a:ln>
                  <a:noFill/>
                </a:ln>
                <a:solidFill>
                  <a:srgbClr val="C00000"/>
                </a:solidFill>
                <a:effectLst/>
                <a:uLnTx/>
                <a:uFillTx/>
                <a:latin typeface="微软雅黑"/>
                <a:ea typeface="微软雅黑"/>
                <a:cs typeface="+mn-cs"/>
              </a:rPr>
              <a:t>0x0000 ~0x3FFF      16K*8 ROM </a:t>
            </a:r>
          </a:p>
        </p:txBody>
      </p:sp>
      <p:sp>
        <p:nvSpPr>
          <p:cNvPr id="59" name="Rectangle 165"/>
          <p:cNvSpPr>
            <a:spLocks noChangeArrowheads="1"/>
          </p:cNvSpPr>
          <p:nvPr/>
        </p:nvSpPr>
        <p:spPr bwMode="auto">
          <a:xfrm>
            <a:off x="2044852" y="2822393"/>
            <a:ext cx="8229600" cy="609600"/>
          </a:xfrm>
          <a:prstGeom prst="rect">
            <a:avLst/>
          </a:prstGeom>
          <a:noFill/>
          <a:ln w="9525">
            <a:noFill/>
            <a:miter lim="800000"/>
            <a:headEnd/>
            <a:tailEnd/>
          </a:ln>
        </p:spPr>
        <p:txBody>
          <a:bodyPr/>
          <a:lstStyle/>
          <a:p>
            <a:pPr marL="469900" marR="0" lvl="0" indent="-469900" algn="l" defTabSz="914400" rtl="0" eaLnBrk="1" fontAlgn="auto" latinLnBrk="0" hangingPunct="1">
              <a:lnSpc>
                <a:spcPct val="120000"/>
              </a:lnSpc>
              <a:spcBef>
                <a:spcPct val="20000"/>
              </a:spcBef>
              <a:spcAft>
                <a:spcPts val="0"/>
              </a:spcAft>
              <a:buClr>
                <a:srgbClr val="ED7D31"/>
              </a:buClr>
              <a:buSzTx/>
              <a:buFontTx/>
              <a:buNone/>
              <a:tabLst/>
              <a:defRPr/>
            </a:pPr>
            <a:r>
              <a:rPr kumimoji="0" lang="en-US" altLang="zh-CN" sz="2100" b="1" i="0" u="none" strike="noStrike" kern="1200" cap="none" spc="0" normalizeH="0" baseline="0" noProof="0" dirty="0">
                <a:ln>
                  <a:noFill/>
                </a:ln>
                <a:solidFill>
                  <a:srgbClr val="C00000"/>
                </a:solidFill>
                <a:effectLst/>
                <a:uLnTx/>
                <a:uFillTx/>
                <a:latin typeface="微软雅黑"/>
                <a:ea typeface="微软雅黑"/>
                <a:cs typeface="+mn-cs"/>
              </a:rPr>
              <a:t>0x4000~0x5FFF        8K*8 RESERVED </a:t>
            </a:r>
          </a:p>
        </p:txBody>
      </p:sp>
      <p:sp>
        <p:nvSpPr>
          <p:cNvPr id="60" name="Rectangle 166"/>
          <p:cNvSpPr>
            <a:spLocks noChangeArrowheads="1"/>
          </p:cNvSpPr>
          <p:nvPr/>
        </p:nvSpPr>
        <p:spPr bwMode="auto">
          <a:xfrm>
            <a:off x="2059140" y="4724218"/>
            <a:ext cx="8229600" cy="533400"/>
          </a:xfrm>
          <a:prstGeom prst="rect">
            <a:avLst/>
          </a:prstGeom>
          <a:noFill/>
          <a:ln w="9525">
            <a:noFill/>
            <a:miter lim="800000"/>
            <a:headEnd/>
            <a:tailEnd/>
          </a:ln>
        </p:spPr>
        <p:txBody>
          <a:bodyPr/>
          <a:lstStyle/>
          <a:p>
            <a:pPr marL="469900" marR="0" lvl="0" indent="-469900" algn="l" defTabSz="914400" rtl="0" eaLnBrk="1" fontAlgn="auto" latinLnBrk="0" hangingPunct="1">
              <a:lnSpc>
                <a:spcPct val="120000"/>
              </a:lnSpc>
              <a:spcBef>
                <a:spcPct val="20000"/>
              </a:spcBef>
              <a:spcAft>
                <a:spcPts val="0"/>
              </a:spcAft>
              <a:buClr>
                <a:srgbClr val="ED7D31"/>
              </a:buClr>
              <a:buSzTx/>
              <a:buFontTx/>
              <a:buNone/>
              <a:tabLst/>
              <a:defRPr/>
            </a:pPr>
            <a:r>
              <a:rPr kumimoji="0" lang="en-US" altLang="zh-CN" sz="2100" b="1" i="0" u="none" strike="noStrike" kern="1200" cap="none" spc="0" normalizeH="0" baseline="0" noProof="0">
                <a:ln>
                  <a:noFill/>
                </a:ln>
                <a:solidFill>
                  <a:srgbClr val="C00000"/>
                </a:solidFill>
                <a:effectLst/>
                <a:uLnTx/>
                <a:uFillTx/>
                <a:latin typeface="微软雅黑"/>
                <a:ea typeface="微软雅黑"/>
                <a:cs typeface="+mn-cs"/>
              </a:rPr>
              <a:t>0x6000 ~0xFFFF      40K*8 RAM</a:t>
            </a:r>
          </a:p>
        </p:txBody>
      </p:sp>
      <p:grpSp>
        <p:nvGrpSpPr>
          <p:cNvPr id="172" name="组合 171"/>
          <p:cNvGrpSpPr/>
          <p:nvPr/>
        </p:nvGrpSpPr>
        <p:grpSpPr>
          <a:xfrm>
            <a:off x="2737895" y="1542231"/>
            <a:ext cx="6745315" cy="1088844"/>
            <a:chOff x="2737895" y="1542231"/>
            <a:chExt cx="6745315" cy="1088844"/>
          </a:xfrm>
        </p:grpSpPr>
        <p:sp>
          <p:nvSpPr>
            <p:cNvPr id="170" name="矩形 16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4" name="Group 281"/>
            <p:cNvGrpSpPr>
              <a:grpSpLocks/>
            </p:cNvGrpSpPr>
            <p:nvPr/>
          </p:nvGrpSpPr>
          <p:grpSpPr bwMode="auto">
            <a:xfrm>
              <a:off x="2751006" y="1556212"/>
              <a:ext cx="6732203" cy="1074862"/>
              <a:chOff x="684" y="672"/>
              <a:chExt cx="4344" cy="716"/>
            </a:xfrm>
          </p:grpSpPr>
          <p:sp>
            <p:nvSpPr>
              <p:cNvPr id="5"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1</a:t>
                </a:r>
              </a:p>
            </p:txBody>
          </p:sp>
          <p:sp>
            <p:nvSpPr>
              <p:cNvPr id="6"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7"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8"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9"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E7E6E6">
                        <a:lumMod val="50000"/>
                      </a:srgbClr>
                    </a:solidFill>
                    <a:effectLst/>
                    <a:uLnTx/>
                    <a:uFillTx/>
                    <a:latin typeface="Consolas" panose="020B0609020204030204" pitchFamily="49" charset="0"/>
                    <a:ea typeface="微软雅黑"/>
                    <a:cs typeface="+mn-cs"/>
                  </a:rPr>
                  <a:t>1</a:t>
                </a:r>
              </a:p>
            </p:txBody>
          </p:sp>
          <p:sp>
            <p:nvSpPr>
              <p:cNvPr id="10"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E7E6E6">
                        <a:lumMod val="50000"/>
                      </a:srgbClr>
                    </a:solidFill>
                    <a:effectLst/>
                    <a:uLnTx/>
                    <a:uFillTx/>
                    <a:latin typeface="Consolas" panose="020B0609020204030204" pitchFamily="49" charset="0"/>
                    <a:ea typeface="微软雅黑"/>
                    <a:cs typeface="+mn-cs"/>
                  </a:rPr>
                  <a:t>1</a:t>
                </a:r>
              </a:p>
            </p:txBody>
          </p:sp>
          <p:sp>
            <p:nvSpPr>
              <p:cNvPr id="11"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E7E6E6">
                        <a:lumMod val="50000"/>
                      </a:srgbClr>
                    </a:solidFill>
                    <a:effectLst/>
                    <a:uLnTx/>
                    <a:uFillTx/>
                    <a:latin typeface="Consolas" panose="020B0609020204030204" pitchFamily="49" charset="0"/>
                    <a:ea typeface="微软雅黑"/>
                    <a:cs typeface="+mn-cs"/>
                  </a:rPr>
                  <a:t>1</a:t>
                </a:r>
              </a:p>
            </p:txBody>
          </p:sp>
          <p:sp>
            <p:nvSpPr>
              <p:cNvPr id="12"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E7E6E6">
                        <a:lumMod val="50000"/>
                      </a:srgbClr>
                    </a:solidFill>
                    <a:effectLst/>
                    <a:uLnTx/>
                    <a:uFillTx/>
                    <a:latin typeface="Consolas" panose="020B0609020204030204" pitchFamily="49" charset="0"/>
                    <a:ea typeface="微软雅黑"/>
                    <a:cs typeface="+mn-cs"/>
                  </a:rPr>
                  <a:t>1</a:t>
                </a:r>
              </a:p>
            </p:txBody>
          </p:sp>
          <p:sp>
            <p:nvSpPr>
              <p:cNvPr id="13"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4"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5"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6"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7"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8"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0000FF"/>
                    </a:solidFill>
                    <a:effectLst/>
                    <a:uLnTx/>
                    <a:uFillTx/>
                    <a:latin typeface="Consolas" panose="020B0609020204030204" pitchFamily="49" charset="0"/>
                    <a:ea typeface="微软雅黑"/>
                    <a:cs typeface="+mn-cs"/>
                  </a:rPr>
                  <a:t>1</a:t>
                </a:r>
              </a:p>
            </p:txBody>
          </p:sp>
          <p:sp>
            <p:nvSpPr>
              <p:cNvPr id="19"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srgbClr val="0000FF"/>
                    </a:solidFill>
                    <a:effectLst/>
                    <a:uLnTx/>
                    <a:uFillTx/>
                    <a:latin typeface="Consolas" panose="020B0609020204030204" pitchFamily="49" charset="0"/>
                    <a:ea typeface="微软雅黑"/>
                    <a:cs typeface="+mn-cs"/>
                  </a:rPr>
                  <a:t>0</a:t>
                </a:r>
              </a:p>
            </p:txBody>
          </p:sp>
          <p:sp>
            <p:nvSpPr>
              <p:cNvPr id="20"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srgbClr val="0000FF"/>
                    </a:solidFill>
                    <a:effectLst/>
                    <a:uLnTx/>
                    <a:uFillTx/>
                    <a:latin typeface="Consolas" panose="020B0609020204030204" pitchFamily="49" charset="0"/>
                    <a:ea typeface="微软雅黑"/>
                    <a:cs typeface="+mn-cs"/>
                  </a:rPr>
                  <a:t>0</a:t>
                </a:r>
              </a:p>
            </p:txBody>
          </p:sp>
          <p:sp>
            <p:nvSpPr>
              <p:cNvPr id="21"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0</a:t>
                </a:r>
              </a:p>
            </p:txBody>
          </p:sp>
          <p:sp>
            <p:nvSpPr>
              <p:cNvPr id="22"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0</a:t>
                </a:r>
              </a:p>
            </p:txBody>
          </p:sp>
          <p:sp>
            <p:nvSpPr>
              <p:cNvPr id="23"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0</a:t>
                </a:r>
              </a:p>
            </p:txBody>
          </p:sp>
          <p:sp>
            <p:nvSpPr>
              <p:cNvPr id="24"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5"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E7E6E6">
                        <a:lumMod val="50000"/>
                      </a:srgbClr>
                    </a:solidFill>
                    <a:effectLst/>
                    <a:uLnTx/>
                    <a:uFillTx/>
                    <a:latin typeface="Consolas" panose="020B0609020204030204" pitchFamily="49" charset="0"/>
                    <a:ea typeface="微软雅黑"/>
                    <a:cs typeface="+mn-cs"/>
                  </a:rPr>
                  <a:t>0</a:t>
                </a:r>
              </a:p>
            </p:txBody>
          </p:sp>
          <p:sp>
            <p:nvSpPr>
              <p:cNvPr id="26"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E7E6E6">
                        <a:lumMod val="50000"/>
                      </a:srgbClr>
                    </a:solidFill>
                    <a:effectLst/>
                    <a:uLnTx/>
                    <a:uFillTx/>
                    <a:latin typeface="Consolas" panose="020B0609020204030204" pitchFamily="49" charset="0"/>
                    <a:ea typeface="微软雅黑"/>
                    <a:cs typeface="+mn-cs"/>
                  </a:rPr>
                  <a:t>0</a:t>
                </a:r>
              </a:p>
            </p:txBody>
          </p:sp>
          <p:sp>
            <p:nvSpPr>
              <p:cNvPr id="27"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E7E6E6">
                        <a:lumMod val="50000"/>
                      </a:srgbClr>
                    </a:solidFill>
                    <a:effectLst/>
                    <a:uLnTx/>
                    <a:uFillTx/>
                    <a:latin typeface="Consolas" panose="020B0609020204030204" pitchFamily="49" charset="0"/>
                    <a:ea typeface="微软雅黑"/>
                    <a:cs typeface="+mn-cs"/>
                  </a:rPr>
                  <a:t>0</a:t>
                </a:r>
              </a:p>
            </p:txBody>
          </p:sp>
          <p:sp>
            <p:nvSpPr>
              <p:cNvPr id="28"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E7E6E6">
                        <a:lumMod val="50000"/>
                      </a:srgbClr>
                    </a:solidFill>
                    <a:effectLst/>
                    <a:uLnTx/>
                    <a:uFillTx/>
                    <a:latin typeface="Consolas" panose="020B0609020204030204" pitchFamily="49" charset="0"/>
                    <a:ea typeface="微软雅黑"/>
                    <a:cs typeface="+mn-cs"/>
                  </a:rPr>
                  <a:t>0</a:t>
                </a:r>
              </a:p>
            </p:txBody>
          </p:sp>
          <p:sp>
            <p:nvSpPr>
              <p:cNvPr id="29"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0</a:t>
                </a:r>
              </a:p>
            </p:txBody>
          </p:sp>
          <p:sp>
            <p:nvSpPr>
              <p:cNvPr id="30"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0</a:t>
                </a:r>
              </a:p>
            </p:txBody>
          </p:sp>
          <p:sp>
            <p:nvSpPr>
              <p:cNvPr id="31"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0</a:t>
                </a:r>
              </a:p>
            </p:txBody>
          </p:sp>
          <p:sp>
            <p:nvSpPr>
              <p:cNvPr id="32"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0</a:t>
                </a:r>
              </a:p>
            </p:txBody>
          </p:sp>
          <p:sp>
            <p:nvSpPr>
              <p:cNvPr id="33"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34"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0000FF"/>
                    </a:solidFill>
                    <a:effectLst/>
                    <a:uLnTx/>
                    <a:uFillTx/>
                    <a:latin typeface="Consolas" panose="020B0609020204030204" pitchFamily="49" charset="0"/>
                    <a:ea typeface="微软雅黑"/>
                    <a:cs typeface="+mn-cs"/>
                  </a:rPr>
                  <a:t>0</a:t>
                </a:r>
              </a:p>
            </p:txBody>
          </p:sp>
          <p:sp>
            <p:nvSpPr>
              <p:cNvPr id="35"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srgbClr val="0000FF"/>
                    </a:solidFill>
                    <a:effectLst/>
                    <a:uLnTx/>
                    <a:uFillTx/>
                    <a:latin typeface="Consolas" panose="020B0609020204030204" pitchFamily="49" charset="0"/>
                    <a:ea typeface="微软雅黑"/>
                    <a:cs typeface="+mn-cs"/>
                  </a:rPr>
                  <a:t>0</a:t>
                </a:r>
              </a:p>
            </p:txBody>
          </p:sp>
          <p:sp>
            <p:nvSpPr>
              <p:cNvPr id="36"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srgbClr val="0000FF"/>
                    </a:solidFill>
                    <a:effectLst/>
                    <a:uLnTx/>
                    <a:uFillTx/>
                    <a:latin typeface="Consolas" panose="020B0609020204030204" pitchFamily="49" charset="0"/>
                    <a:ea typeface="微软雅黑"/>
                    <a:cs typeface="+mn-cs"/>
                  </a:rPr>
                  <a:t>0</a:t>
                </a:r>
              </a:p>
            </p:txBody>
          </p:sp>
          <p:sp>
            <p:nvSpPr>
              <p:cNvPr id="37"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38"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39"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40"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41"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42"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43"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44"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45"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46"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47"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48"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49"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50"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51"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52"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53"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54"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55"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56"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57"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grpSp>
      </p:grpSp>
      <p:grpSp>
        <p:nvGrpSpPr>
          <p:cNvPr id="173" name="组合 172"/>
          <p:cNvGrpSpPr/>
          <p:nvPr/>
        </p:nvGrpSpPr>
        <p:grpSpPr>
          <a:xfrm>
            <a:off x="2751006" y="3444818"/>
            <a:ext cx="6745315" cy="1088844"/>
            <a:chOff x="2737895" y="1542231"/>
            <a:chExt cx="6745315" cy="1088844"/>
          </a:xfrm>
        </p:grpSpPr>
        <p:sp>
          <p:nvSpPr>
            <p:cNvPr id="174" name="矩形 173"/>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75" name="Group 281"/>
            <p:cNvGrpSpPr>
              <a:grpSpLocks/>
            </p:cNvGrpSpPr>
            <p:nvPr/>
          </p:nvGrpSpPr>
          <p:grpSpPr bwMode="auto">
            <a:xfrm>
              <a:off x="2751006" y="1556212"/>
              <a:ext cx="6732203" cy="1074862"/>
              <a:chOff x="684" y="672"/>
              <a:chExt cx="4344" cy="716"/>
            </a:xfrm>
          </p:grpSpPr>
          <p:sp>
            <p:nvSpPr>
              <p:cNvPr id="176"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77"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78"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79"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80"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81"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82"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83"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84"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85"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86"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87"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88"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189"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0000FF"/>
                    </a:solidFill>
                    <a:effectLst/>
                    <a:uLnTx/>
                    <a:uFillTx/>
                    <a:latin typeface="Consolas" panose="020B0609020204030204" pitchFamily="49" charset="0"/>
                    <a:ea typeface="微软雅黑"/>
                    <a:cs typeface="+mn-cs"/>
                  </a:rPr>
                  <a:t>0</a:t>
                </a:r>
              </a:p>
            </p:txBody>
          </p:sp>
          <p:sp>
            <p:nvSpPr>
              <p:cNvPr id="190"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0000FF"/>
                    </a:solidFill>
                    <a:effectLst/>
                    <a:uLnTx/>
                    <a:uFillTx/>
                    <a:latin typeface="Consolas" panose="020B0609020204030204" pitchFamily="49" charset="0"/>
                    <a:ea typeface="微软雅黑"/>
                    <a:cs typeface="+mn-cs"/>
                  </a:rPr>
                  <a:t>1</a:t>
                </a:r>
              </a:p>
            </p:txBody>
          </p:sp>
          <p:sp>
            <p:nvSpPr>
              <p:cNvPr id="191"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srgbClr val="0000FF"/>
                    </a:solidFill>
                    <a:effectLst/>
                    <a:uLnTx/>
                    <a:uFillTx/>
                    <a:latin typeface="Consolas" panose="020B0609020204030204" pitchFamily="49" charset="0"/>
                    <a:ea typeface="微软雅黑"/>
                    <a:cs typeface="+mn-cs"/>
                  </a:rPr>
                  <a:t>0</a:t>
                </a:r>
              </a:p>
            </p:txBody>
          </p:sp>
          <p:sp>
            <p:nvSpPr>
              <p:cNvPr id="192"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0</a:t>
                </a:r>
              </a:p>
            </p:txBody>
          </p:sp>
          <p:sp>
            <p:nvSpPr>
              <p:cNvPr id="193"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194"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195"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196"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197"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0</a:t>
                </a:r>
              </a:p>
            </p:txBody>
          </p:sp>
          <p:sp>
            <p:nvSpPr>
              <p:cNvPr id="198"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199"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00"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01"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02"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03"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04"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05"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0000FF"/>
                    </a:solidFill>
                    <a:effectLst/>
                    <a:uLnTx/>
                    <a:uFillTx/>
                    <a:latin typeface="Consolas" panose="020B0609020204030204" pitchFamily="49" charset="0"/>
                    <a:ea typeface="微软雅黑"/>
                    <a:cs typeface="+mn-cs"/>
                  </a:rPr>
                  <a:t>0</a:t>
                </a:r>
              </a:p>
            </p:txBody>
          </p:sp>
          <p:sp>
            <p:nvSpPr>
              <p:cNvPr id="206"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0000FF"/>
                    </a:solidFill>
                    <a:effectLst/>
                    <a:uLnTx/>
                    <a:uFillTx/>
                    <a:latin typeface="Consolas" panose="020B0609020204030204" pitchFamily="49" charset="0"/>
                    <a:ea typeface="微软雅黑"/>
                    <a:cs typeface="+mn-cs"/>
                  </a:rPr>
                  <a:t>1</a:t>
                </a:r>
              </a:p>
            </p:txBody>
          </p:sp>
          <p:sp>
            <p:nvSpPr>
              <p:cNvPr id="207"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srgbClr val="0000FF"/>
                    </a:solidFill>
                    <a:effectLst/>
                    <a:uLnTx/>
                    <a:uFillTx/>
                    <a:latin typeface="Consolas" panose="020B0609020204030204" pitchFamily="49" charset="0"/>
                    <a:ea typeface="微软雅黑"/>
                    <a:cs typeface="+mn-cs"/>
                  </a:rPr>
                  <a:t>0</a:t>
                </a:r>
              </a:p>
            </p:txBody>
          </p:sp>
          <p:sp>
            <p:nvSpPr>
              <p:cNvPr id="208"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09"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10"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11"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12"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13"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14"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15"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16"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17"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18"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19"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20"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21"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22"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23"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24"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25"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26"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27"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28"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grpSp>
      </p:grpSp>
      <p:grpSp>
        <p:nvGrpSpPr>
          <p:cNvPr id="229" name="组合 228"/>
          <p:cNvGrpSpPr/>
          <p:nvPr/>
        </p:nvGrpSpPr>
        <p:grpSpPr>
          <a:xfrm>
            <a:off x="2751006" y="5254657"/>
            <a:ext cx="6745315" cy="1088844"/>
            <a:chOff x="2737895" y="1542231"/>
            <a:chExt cx="6745315" cy="1088844"/>
          </a:xfrm>
        </p:grpSpPr>
        <p:sp>
          <p:nvSpPr>
            <p:cNvPr id="230" name="矩形 22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31" name="Group 281"/>
            <p:cNvGrpSpPr>
              <a:grpSpLocks/>
            </p:cNvGrpSpPr>
            <p:nvPr/>
          </p:nvGrpSpPr>
          <p:grpSpPr bwMode="auto">
            <a:xfrm>
              <a:off x="2751006" y="1556212"/>
              <a:ext cx="6732203" cy="1074862"/>
              <a:chOff x="684" y="672"/>
              <a:chExt cx="4344" cy="716"/>
            </a:xfrm>
          </p:grpSpPr>
          <p:sp>
            <p:nvSpPr>
              <p:cNvPr id="232"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33"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34"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35"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36"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37"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38"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39"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40"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41"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42"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43"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44"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1</a:t>
                </a:r>
              </a:p>
            </p:txBody>
          </p:sp>
          <p:sp>
            <p:nvSpPr>
              <p:cNvPr id="245"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0000FF"/>
                    </a:solidFill>
                    <a:effectLst/>
                    <a:uLnTx/>
                    <a:uFillTx/>
                    <a:latin typeface="Consolas" panose="020B0609020204030204" pitchFamily="49" charset="0"/>
                    <a:ea typeface="微软雅黑"/>
                    <a:cs typeface="+mn-cs"/>
                  </a:rPr>
                  <a:t>1</a:t>
                </a:r>
              </a:p>
            </p:txBody>
          </p:sp>
          <p:sp>
            <p:nvSpPr>
              <p:cNvPr id="246"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0000FF"/>
                    </a:solidFill>
                    <a:effectLst/>
                    <a:uLnTx/>
                    <a:uFillTx/>
                    <a:latin typeface="Consolas" panose="020B0609020204030204" pitchFamily="49" charset="0"/>
                    <a:ea typeface="微软雅黑"/>
                    <a:cs typeface="+mn-cs"/>
                  </a:rPr>
                  <a:t>1</a:t>
                </a:r>
              </a:p>
            </p:txBody>
          </p:sp>
          <p:sp>
            <p:nvSpPr>
              <p:cNvPr id="247"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0000FF"/>
                    </a:solidFill>
                    <a:effectLst/>
                    <a:uLnTx/>
                    <a:uFillTx/>
                    <a:latin typeface="Consolas" panose="020B0609020204030204" pitchFamily="49" charset="0"/>
                    <a:ea typeface="微软雅黑"/>
                    <a:cs typeface="+mn-cs"/>
                  </a:rPr>
                  <a:t>1</a:t>
                </a:r>
              </a:p>
            </p:txBody>
          </p:sp>
          <p:sp>
            <p:nvSpPr>
              <p:cNvPr id="248"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0</a:t>
                </a:r>
              </a:p>
            </p:txBody>
          </p:sp>
          <p:sp>
            <p:nvSpPr>
              <p:cNvPr id="249"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50"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51"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52"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53"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prstClr val="black"/>
                    </a:solidFill>
                    <a:effectLst/>
                    <a:uLnTx/>
                    <a:uFillTx/>
                    <a:latin typeface="Consolas" panose="020B0609020204030204" pitchFamily="49" charset="0"/>
                    <a:ea typeface="微软雅黑"/>
                    <a:cs typeface="+mn-cs"/>
                  </a:rPr>
                  <a:t>0</a:t>
                </a:r>
              </a:p>
            </p:txBody>
          </p:sp>
          <p:sp>
            <p:nvSpPr>
              <p:cNvPr id="254"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55"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56"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57"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58"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59"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60"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rPr>
                  <a:t>0</a:t>
                </a:r>
              </a:p>
            </p:txBody>
          </p:sp>
          <p:sp>
            <p:nvSpPr>
              <p:cNvPr id="261"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0000FF"/>
                    </a:solidFill>
                    <a:effectLst/>
                    <a:uLnTx/>
                    <a:uFillTx/>
                    <a:latin typeface="Consolas" panose="020B0609020204030204" pitchFamily="49" charset="0"/>
                    <a:ea typeface="微软雅黑"/>
                    <a:cs typeface="+mn-cs"/>
                  </a:rPr>
                  <a:t>1</a:t>
                </a:r>
              </a:p>
            </p:txBody>
          </p:sp>
          <p:sp>
            <p:nvSpPr>
              <p:cNvPr id="262"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dirty="0">
                    <a:ln>
                      <a:noFill/>
                    </a:ln>
                    <a:solidFill>
                      <a:srgbClr val="0000FF"/>
                    </a:solidFill>
                    <a:effectLst/>
                    <a:uLnTx/>
                    <a:uFillTx/>
                    <a:latin typeface="Consolas" panose="020B0609020204030204" pitchFamily="49" charset="0"/>
                    <a:ea typeface="微软雅黑"/>
                    <a:cs typeface="+mn-cs"/>
                  </a:rPr>
                  <a:t>1</a:t>
                </a:r>
              </a:p>
            </p:txBody>
          </p:sp>
          <p:sp>
            <p:nvSpPr>
              <p:cNvPr id="263"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itchFamily="2" charset="2"/>
                  <a:buNone/>
                  <a:tabLst/>
                  <a:defRPr/>
                </a:pPr>
                <a:r>
                  <a:rPr kumimoji="0" lang="en-US" altLang="zh-CN" sz="2600" b="1" i="0" u="none" strike="noStrike" kern="1200" cap="none" spc="0" normalizeH="0" baseline="0" noProof="0">
                    <a:ln>
                      <a:noFill/>
                    </a:ln>
                    <a:solidFill>
                      <a:srgbClr val="0000FF"/>
                    </a:solidFill>
                    <a:effectLst/>
                    <a:uLnTx/>
                    <a:uFillTx/>
                    <a:latin typeface="Consolas" panose="020B0609020204030204" pitchFamily="49" charset="0"/>
                    <a:ea typeface="微软雅黑"/>
                    <a:cs typeface="+mn-cs"/>
                  </a:rPr>
                  <a:t>0</a:t>
                </a:r>
              </a:p>
            </p:txBody>
          </p:sp>
          <p:sp>
            <p:nvSpPr>
              <p:cNvPr id="264"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65"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66"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67"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68"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69"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70"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71"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72"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73"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74"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75"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76"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77"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78"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79"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80"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81"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82"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83"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sp>
            <p:nvSpPr>
              <p:cNvPr id="284"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Consolas" panose="020B0609020204030204" pitchFamily="49" charset="0"/>
                  <a:ea typeface="微软雅黑"/>
                  <a:cs typeface="+mn-cs"/>
                </a:endParaRPr>
              </a:p>
            </p:txBody>
          </p:sp>
        </p:grpSp>
      </p:grpSp>
    </p:spTree>
    <p:extLst>
      <p:ext uri="{BB962C8B-B14F-4D97-AF65-F5344CB8AC3E}">
        <p14:creationId xmlns:p14="http://schemas.microsoft.com/office/powerpoint/2010/main" val="294645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wipe(left)">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left)">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wipe(left)">
                                      <p:cBhvr>
                                        <p:cTn id="32"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8K×1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WE</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18" name="矩形 117"/>
            <p:cNvSpPr/>
            <p:nvPr/>
          </p:nvSpPr>
          <p:spPr>
            <a:xfrm>
              <a:off x="7872413" y="3739362"/>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8K×1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WE</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8K×1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8K×1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微软雅黑"/>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nvGrpSpPr>
          <p:cNvPr id="2" name="Group 2"/>
          <p:cNvGrpSpPr>
            <a:grpSpLocks/>
          </p:cNvGrpSpPr>
          <p:nvPr/>
        </p:nvGrpSpPr>
        <p:grpSpPr bwMode="auto">
          <a:xfrm>
            <a:off x="3551238" y="2719384"/>
            <a:ext cx="5656256" cy="364287"/>
            <a:chOff x="1277" y="2074"/>
            <a:chExt cx="3563" cy="284"/>
          </a:xfrm>
        </p:grpSpPr>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en-US" altLang="zh-CN" dirty="0"/>
              <a:t>1</a:t>
            </a:r>
            <a:r>
              <a:rPr lang="zh-CN" altLang="en-US" dirty="0"/>
              <a:t>、</a:t>
            </a:r>
            <a:r>
              <a:rPr lang="en-US" altLang="zh-CN" dirty="0"/>
              <a:t>8K×1 ROM</a:t>
            </a:r>
            <a:r>
              <a:rPr lang="zh-CN" altLang="en-US" dirty="0"/>
              <a:t>、</a:t>
            </a:r>
            <a:r>
              <a:rPr lang="en-US" altLang="zh-CN" dirty="0"/>
              <a:t>RAM</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12-0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64893" name="Group 43"/>
          <p:cNvGrpSpPr>
            <a:grpSpLocks/>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1"/>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12"/>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12"/>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non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non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920630" name="Text Box 54"/>
          <p:cNvSpPr txBox="1">
            <a:spLocks noChangeArrowheads="1"/>
          </p:cNvSpPr>
          <p:nvPr/>
        </p:nvSpPr>
        <p:spPr bwMode="auto">
          <a:xfrm>
            <a:off x="1922884" y="5805960"/>
            <a:ext cx="8521406" cy="461665"/>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注意</a:t>
            </a:r>
            <a:r>
              <a:rPr kumimoji="0" lang="zh-CN" altLang="en-US" sz="2400" b="1" i="0" u="none" strike="noStrike" kern="1200" cap="none" spc="0" normalizeH="0" baseline="0" noProof="0" dirty="0">
                <a:ln>
                  <a:noFill/>
                </a:ln>
                <a:solidFill>
                  <a:srgbClr val="1387B7"/>
                </a:solidFill>
                <a:effectLst/>
                <a:uLnTx/>
                <a:uFillTx/>
                <a:latin typeface="微软雅黑"/>
                <a:ea typeface="微软雅黑"/>
                <a:cs typeface="+mn-cs"/>
              </a:rPr>
              <a:t>译码器片选信号</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的连接对应不同的存储区间和设备类型</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a:t>
              </a:r>
              <a:r>
                <a:rPr kumimoji="0" lang="en-US" altLang="zh-CN" sz="20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15-0</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MREQ#</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R/W#</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20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20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15-13</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6" name="文本框 5"/>
            <p:cNvSpPr txBox="1"/>
            <p:nvPr/>
          </p:nvSpPr>
          <p:spPr>
            <a:xfrm>
              <a:off x="6512505" y="1561896"/>
              <a:ext cx="12282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3:8</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1</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7</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OE</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43" name="Rectangle 13"/>
            <p:cNvSpPr>
              <a:spLocks noChangeAspect="1" noChangeArrowheads="1"/>
            </p:cNvSpPr>
            <p:nvPr/>
          </p:nvSpPr>
          <p:spPr bwMode="auto">
            <a:xfrm>
              <a:off x="7647794" y="1660600"/>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3</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endParaRPr>
            </a:p>
          </p:txBody>
        </p:sp>
      </p:grpSp>
    </p:spTree>
    <p:extLst>
      <p:ext uri="{BB962C8B-B14F-4D97-AF65-F5344CB8AC3E}">
        <p14:creationId xmlns:p14="http://schemas.microsoft.com/office/powerpoint/2010/main" val="1373571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1" grpId="0" animBg="1"/>
      <p:bldP spid="920612" grpId="0" animBg="1"/>
      <p:bldP spid="920630" grpId="0"/>
      <p:bldP spid="76" grpId="0" animBg="1"/>
      <p:bldP spid="77" grpId="0" animBg="1"/>
      <p:bldP spid="7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34459" y="3557440"/>
            <a:ext cx="1162151" cy="1487709"/>
            <a:chOff x="5542402" y="3051818"/>
            <a:chExt cx="1162151" cy="1487709"/>
          </a:xfrm>
        </p:grpSpPr>
        <p:grpSp>
          <p:nvGrpSpPr>
            <p:cNvPr id="98" name="组合 97"/>
            <p:cNvGrpSpPr/>
            <p:nvPr/>
          </p:nvGrpSpPr>
          <p:grpSpPr>
            <a:xfrm>
              <a:off x="5542570" y="3051818"/>
              <a:ext cx="1129437" cy="1486746"/>
              <a:chOff x="7722123" y="3328852"/>
              <a:chExt cx="1129437"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2" name="矩形 101"/>
              <p:cNvSpPr/>
              <p:nvPr/>
            </p:nvSpPr>
            <p:spPr>
              <a:xfrm>
                <a:off x="8148187"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8K×8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grpSp>
        <p:nvGrpSpPr>
          <p:cNvPr id="105" name="组合 104"/>
          <p:cNvGrpSpPr/>
          <p:nvPr/>
        </p:nvGrpSpPr>
        <p:grpSpPr>
          <a:xfrm>
            <a:off x="54636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WE</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4K×8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91" name="组合 90"/>
          <p:cNvGrpSpPr/>
          <p:nvPr/>
        </p:nvGrpSpPr>
        <p:grpSpPr>
          <a:xfrm>
            <a:off x="2817612" y="3557440"/>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95" name="矩形 94"/>
            <p:cNvSpPr/>
            <p:nvPr/>
          </p:nvSpPr>
          <p:spPr>
            <a:xfrm>
              <a:off x="7986650"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 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8K×8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微软雅黑"/>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nvGrpSpPr>
          <p:cNvPr id="2" name="Group 2"/>
          <p:cNvGrpSpPr>
            <a:grpSpLocks/>
          </p:cNvGrpSpPr>
          <p:nvPr/>
        </p:nvGrpSpPr>
        <p:grpSpPr bwMode="auto">
          <a:xfrm>
            <a:off x="2369213" y="2722874"/>
            <a:ext cx="7735879" cy="879615"/>
            <a:chOff x="1277" y="2074"/>
            <a:chExt cx="4873" cy="290"/>
          </a:xfrm>
        </p:grpSpPr>
        <p:sp>
          <p:nvSpPr>
            <p:cNvPr id="164912" name="Line 4"/>
            <p:cNvSpPr>
              <a:spLocks noChangeAspect="1" noChangeShapeType="1"/>
            </p:cNvSpPr>
            <p:nvPr/>
          </p:nvSpPr>
          <p:spPr bwMode="auto">
            <a:xfrm flipV="1">
              <a:off x="2572" y="2074"/>
              <a:ext cx="0" cy="284"/>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2</a:t>
            </a:r>
            <a:r>
              <a:rPr lang="zh-CN" altLang="en-US" dirty="0"/>
              <a:t>、</a:t>
            </a:r>
            <a:r>
              <a:rPr lang="en-US" altLang="zh-CN" dirty="0"/>
              <a:t> 8K×8 ROM</a:t>
            </a:r>
            <a:r>
              <a:rPr lang="zh-CN" altLang="en-US" dirty="0"/>
              <a:t> ，</a:t>
            </a:r>
            <a:r>
              <a:rPr lang="en-US" altLang="zh-CN" dirty="0"/>
              <a:t>4K×8 RAM </a:t>
            </a:r>
            <a:endParaRPr lang="zh-CN" altLang="en-US" dirty="0"/>
          </a:p>
        </p:txBody>
      </p:sp>
      <p:sp>
        <p:nvSpPr>
          <p:cNvPr id="920590" name="Rectangle 14"/>
          <p:cNvSpPr>
            <a:spLocks noChangeAspect="1" noChangeArrowheads="1"/>
          </p:cNvSpPr>
          <p:nvPr/>
        </p:nvSpPr>
        <p:spPr bwMode="auto">
          <a:xfrm>
            <a:off x="6501605" y="2003076"/>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12-0</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sp>
        <p:nvSpPr>
          <p:cNvPr id="920611" name="Line 35"/>
          <p:cNvSpPr>
            <a:spLocks noChangeAspect="1" noChangeShapeType="1"/>
          </p:cNvSpPr>
          <p:nvPr/>
        </p:nvSpPr>
        <p:spPr bwMode="auto">
          <a:xfrm>
            <a:off x="2406830" y="5743833"/>
            <a:ext cx="8708731" cy="0"/>
          </a:xfrm>
          <a:prstGeom prst="line">
            <a:avLst/>
          </a:prstGeom>
          <a:noFill/>
          <a:ln w="76200">
            <a:solidFill>
              <a:srgbClr val="008000"/>
            </a:solidFill>
            <a:round/>
            <a:headEnd type="triangl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612" name="Line 36"/>
          <p:cNvSpPr>
            <a:spLocks noChangeAspect="1" noChangeShapeType="1"/>
          </p:cNvSpPr>
          <p:nvPr/>
        </p:nvSpPr>
        <p:spPr bwMode="auto">
          <a:xfrm>
            <a:off x="2406830" y="1658468"/>
            <a:ext cx="831810" cy="0"/>
          </a:xfrm>
          <a:prstGeom prst="line">
            <a:avLst/>
          </a:prstGeom>
          <a:noFill/>
          <a:ln w="19050" cap="sq">
            <a:solidFill>
              <a:schemeClr val="tx1"/>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5" name="Group 37"/>
          <p:cNvGrpSpPr>
            <a:grpSpLocks/>
          </p:cNvGrpSpPr>
          <p:nvPr/>
        </p:nvGrpSpPr>
        <p:grpSpPr bwMode="auto">
          <a:xfrm>
            <a:off x="3414101" y="2353281"/>
            <a:ext cx="6975482" cy="1253272"/>
            <a:chOff x="1908" y="1842"/>
            <a:chExt cx="4394"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902" name="Line 39"/>
            <p:cNvSpPr>
              <a:spLocks noChangeAspect="1" noChangeShapeType="1"/>
            </p:cNvSpPr>
            <p:nvPr/>
          </p:nvSpPr>
          <p:spPr bwMode="auto">
            <a:xfrm>
              <a:off x="2732" y="1861"/>
              <a:ext cx="0" cy="426"/>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4" name="组合 13"/>
          <p:cNvGrpSpPr/>
          <p:nvPr/>
        </p:nvGrpSpPr>
        <p:grpSpPr>
          <a:xfrm>
            <a:off x="3734412" y="1990110"/>
            <a:ext cx="1338263" cy="1594175"/>
            <a:chOff x="3874112" y="1990110"/>
            <a:chExt cx="1338263" cy="1594175"/>
          </a:xfrm>
        </p:grpSpPr>
        <p:sp>
          <p:nvSpPr>
            <p:cNvPr id="164897" name="Line 44"/>
            <p:cNvSpPr>
              <a:spLocks noChangeAspect="1" noChangeShapeType="1"/>
            </p:cNvSpPr>
            <p:nvPr/>
          </p:nvSpPr>
          <p:spPr bwMode="auto">
            <a:xfrm flipV="1">
              <a:off x="5212375" y="1990110"/>
              <a:ext cx="0" cy="1594175"/>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899" name="Line 46"/>
            <p:cNvSpPr>
              <a:spLocks noChangeAspect="1" noChangeShapeType="1"/>
            </p:cNvSpPr>
            <p:nvPr/>
          </p:nvSpPr>
          <p:spPr bwMode="auto">
            <a:xfrm flipV="1">
              <a:off x="3874112" y="1990110"/>
              <a:ext cx="0" cy="1594174"/>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4" name="组合 3"/>
          <p:cNvGrpSpPr/>
          <p:nvPr/>
        </p:nvGrpSpPr>
        <p:grpSpPr>
          <a:xfrm>
            <a:off x="3308438" y="4923011"/>
            <a:ext cx="7098608" cy="779606"/>
            <a:chOff x="4604763" y="4322151"/>
            <a:chExt cx="7098608"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593" name="Rectangle 17"/>
            <p:cNvSpPr>
              <a:spLocks noChangeAspect="1" noChangeArrowheads="1"/>
            </p:cNvSpPr>
            <p:nvPr/>
          </p:nvSpPr>
          <p:spPr bwMode="auto">
            <a:xfrm>
              <a:off x="5865285" y="4526194"/>
              <a:ext cx="881359" cy="449262"/>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594" name="Rectangle 18"/>
            <p:cNvSpPr>
              <a:spLocks noChangeAspect="1" noChangeArrowheads="1"/>
            </p:cNvSpPr>
            <p:nvPr/>
          </p:nvSpPr>
          <p:spPr bwMode="auto">
            <a:xfrm>
              <a:off x="4604763" y="4526194"/>
              <a:ext cx="812503" cy="449262"/>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non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31" name="Line 52"/>
            <p:cNvSpPr>
              <a:spLocks noChangeAspect="1" noChangeShapeType="1"/>
            </p:cNvSpPr>
            <p:nvPr/>
          </p:nvSpPr>
          <p:spPr bwMode="auto">
            <a:xfrm>
              <a:off x="6005024" y="4331910"/>
              <a:ext cx="0" cy="788988"/>
            </a:xfrm>
            <a:prstGeom prst="line">
              <a:avLst/>
            </a:prstGeom>
            <a:noFill/>
            <a:ln w="50800">
              <a:solidFill>
                <a:srgbClr val="008000"/>
              </a:solidFill>
              <a:round/>
              <a:headEnd type="non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8" name="Group 56"/>
          <p:cNvGrpSpPr>
            <a:grpSpLocks/>
          </p:cNvGrpSpPr>
          <p:nvPr/>
        </p:nvGrpSpPr>
        <p:grpSpPr bwMode="auto">
          <a:xfrm>
            <a:off x="80367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76" name="Line 40"/>
          <p:cNvSpPr>
            <a:spLocks noChangeAspect="1" noChangeShapeType="1"/>
          </p:cNvSpPr>
          <p:nvPr/>
        </p:nvSpPr>
        <p:spPr bwMode="auto">
          <a:xfrm rot="16200000">
            <a:off x="3067048" y="1677416"/>
            <a:ext cx="0" cy="343184"/>
          </a:xfrm>
          <a:prstGeom prst="line">
            <a:avLst/>
          </a:prstGeom>
          <a:noFill/>
          <a:ln w="76200" cap="sq">
            <a:solidFill>
              <a:srgbClr val="D60093"/>
            </a:solidFill>
            <a:miter lim="800000"/>
            <a:headEnd type="none" w="sm" len="sm"/>
            <a:tailEnd type="triangl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77" name="Line 34"/>
          <p:cNvSpPr>
            <a:spLocks noChangeAspect="1" noChangeShapeType="1"/>
          </p:cNvSpPr>
          <p:nvPr/>
        </p:nvSpPr>
        <p:spPr bwMode="auto">
          <a:xfrm rot="5400000">
            <a:off x="2647127" y="2105404"/>
            <a:ext cx="496658" cy="0"/>
          </a:xfrm>
          <a:prstGeom prst="line">
            <a:avLst/>
          </a:prstGeom>
          <a:noFill/>
          <a:ln w="76200" cap="sq">
            <a:solidFill>
              <a:srgbClr val="D60093"/>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78" name="Rectangle 13"/>
          <p:cNvSpPr>
            <a:spLocks noChangeAspect="1" noChangeArrowheads="1"/>
          </p:cNvSpPr>
          <p:nvPr/>
        </p:nvSpPr>
        <p:spPr bwMode="auto">
          <a:xfrm>
            <a:off x="2603125" y="1968523"/>
            <a:ext cx="892175" cy="442913"/>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15-13</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7" name="组合 6"/>
          <p:cNvGrpSpPr/>
          <p:nvPr/>
        </p:nvGrpSpPr>
        <p:grpSpPr>
          <a:xfrm>
            <a:off x="3165317" y="1506026"/>
            <a:ext cx="7785513" cy="472441"/>
            <a:chOff x="4359782" y="1506026"/>
            <a:chExt cx="5709017"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3:8</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译码器</a:t>
              </a:r>
            </a:p>
          </p:txBody>
        </p:sp>
        <p:sp>
          <p:nvSpPr>
            <p:cNvPr id="80" name="Rectangle 13"/>
            <p:cNvSpPr>
              <a:spLocks noChangeAspect="1" noChangeArrowheads="1"/>
            </p:cNvSpPr>
            <p:nvPr/>
          </p:nvSpPr>
          <p:spPr bwMode="auto">
            <a:xfrm>
              <a:off x="4582529" y="1676781"/>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1</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7</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endParaRPr>
            </a:p>
          </p:txBody>
        </p:sp>
        <p:sp>
          <p:nvSpPr>
            <p:cNvPr id="138" name="Rectangle 13"/>
            <p:cNvSpPr>
              <a:spLocks noChangeAspect="1" noChangeArrowheads="1"/>
            </p:cNvSpPr>
            <p:nvPr/>
          </p:nvSpPr>
          <p:spPr bwMode="auto">
            <a:xfrm>
              <a:off x="4359782" y="1506026"/>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OE</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43" name="Rectangle 13"/>
            <p:cNvSpPr>
              <a:spLocks noChangeAspect="1" noChangeArrowheads="1"/>
            </p:cNvSpPr>
            <p:nvPr/>
          </p:nvSpPr>
          <p:spPr bwMode="auto">
            <a:xfrm>
              <a:off x="6428485" y="1676121"/>
              <a:ext cx="421850" cy="283725"/>
            </a:xfrm>
            <a:prstGeom prst="rect">
              <a:avLst/>
            </a:prstGeom>
            <a:noFill/>
            <a:ln w="9525">
              <a:noFill/>
              <a:miter lim="800000"/>
              <a:headEnd/>
              <a:tailEnd/>
            </a:ln>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Y</a:t>
              </a:r>
              <a:r>
                <a:rPr kumimoji="0" lang="en-US" altLang="zh-CN" sz="1800" b="0" i="0" u="none" strike="noStrike" kern="1200" cap="none" spc="0" normalizeH="0" baseline="-2500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rPr>
                <a:t>3</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04" name="组合 103"/>
          <p:cNvGrpSpPr/>
          <p:nvPr/>
        </p:nvGrpSpPr>
        <p:grpSpPr>
          <a:xfrm>
            <a:off x="66365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WE</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4K×8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44" name="组合 143"/>
          <p:cNvGrpSpPr/>
          <p:nvPr/>
        </p:nvGrpSpPr>
        <p:grpSpPr>
          <a:xfrm>
            <a:off x="86530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WE</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4K×8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51" name="组合 150"/>
          <p:cNvGrpSpPr/>
          <p:nvPr/>
        </p:nvGrpSpPr>
        <p:grpSpPr>
          <a:xfrm>
            <a:off x="98259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WE</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D</a:t>
              </a:r>
              <a:endParaRPr kumimoji="0" lang="en-US" altLang="zh-CN" sz="2400" b="1"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A</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rPr>
                <a:t>CS</a:t>
              </a:r>
              <a:endParaRPr kumimoji="0" lang="en-US" altLang="zh-CN" sz="2400" b="0" i="0" u="none" strike="noStrike" kern="1200" cap="none" spc="0" normalizeH="0" baseline="0" noProof="0" dirty="0">
                <a:ln>
                  <a:noFill/>
                </a:ln>
                <a:solidFill>
                  <a:srgbClr val="003300"/>
                </a:solidFill>
                <a:effectLst/>
                <a:uLnTx/>
                <a:uFillTx/>
                <a:latin typeface="Times New Roman" panose="02020603050405020304" pitchFamily="18" charset="0"/>
                <a:ea typeface="微软雅黑"/>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4K×8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r>
                <a:rPr kumimoji="0" lang="zh-CN" altLang="en-US"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片</a:t>
              </a:r>
              <a:r>
                <a:rPr kumimoji="0" lang="en-US" altLang="zh-CN" sz="1600" b="0" i="0" u="none" strike="noStrike" kern="1200" cap="none" spc="0" normalizeH="0" baseline="0" noProof="0" dirty="0">
                  <a:ln>
                    <a:noFill/>
                  </a:ln>
                  <a:solidFill>
                    <a:srgbClr val="0033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RAM</a:t>
              </a:r>
            </a:p>
          </p:txBody>
        </p:sp>
      </p:grpSp>
      <p:sp>
        <p:nvSpPr>
          <p:cNvPr id="920610" name="Line 34"/>
          <p:cNvSpPr>
            <a:spLocks noChangeAspect="1" noChangeShapeType="1"/>
          </p:cNvSpPr>
          <p:nvPr/>
        </p:nvSpPr>
        <p:spPr bwMode="auto">
          <a:xfrm>
            <a:off x="2396091" y="2353845"/>
            <a:ext cx="8395332" cy="0"/>
          </a:xfrm>
          <a:prstGeom prst="line">
            <a:avLst/>
          </a:prstGeom>
          <a:noFill/>
          <a:ln w="76200" cap="sq">
            <a:solidFill>
              <a:srgbClr val="D60093"/>
            </a:solidFill>
            <a:miter lim="800000"/>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120" name="Group 14"/>
          <p:cNvGrpSpPr>
            <a:grpSpLocks/>
          </p:cNvGrpSpPr>
          <p:nvPr/>
        </p:nvGrpSpPr>
        <p:grpSpPr bwMode="auto">
          <a:xfrm>
            <a:off x="11595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a:t>
              </a:r>
              <a:r>
                <a:rPr kumimoji="0" lang="en-US" altLang="zh-CN" sz="20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15-0</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MREQ#</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R/W#</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74" y="3599"/>
              <a:ext cx="571" cy="285"/>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20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7</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a:t>
              </a:r>
              <a:r>
                <a:rPr kumimoji="0" lang="en-US" altLang="zh-CN" sz="2000" b="1"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0</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2" name="组合 11"/>
          <p:cNvGrpSpPr/>
          <p:nvPr/>
        </p:nvGrpSpPr>
        <p:grpSpPr>
          <a:xfrm>
            <a:off x="61819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anose="05000000000000000000" pitchFamily="2" charset="2"/>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&amp;</a:t>
              </a:r>
            </a:p>
          </p:txBody>
        </p:sp>
      </p:grpSp>
      <p:grpSp>
        <p:nvGrpSpPr>
          <p:cNvPr id="15" name="组合 14"/>
          <p:cNvGrpSpPr/>
          <p:nvPr/>
        </p:nvGrpSpPr>
        <p:grpSpPr>
          <a:xfrm>
            <a:off x="73276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anose="05000000000000000000" pitchFamily="2" charset="2"/>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&amp;</a:t>
              </a: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0" name="组合 9"/>
          <p:cNvGrpSpPr/>
          <p:nvPr/>
        </p:nvGrpSpPr>
        <p:grpSpPr>
          <a:xfrm>
            <a:off x="6287542" y="2895661"/>
            <a:ext cx="1139388" cy="210013"/>
            <a:chOff x="6427242" y="2895661"/>
            <a:chExt cx="1139388" cy="210013"/>
          </a:xfrm>
        </p:grpSpPr>
        <p:sp>
          <p:nvSpPr>
            <p:cNvPr id="172"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76"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85" name="组合 184"/>
          <p:cNvGrpSpPr/>
          <p:nvPr/>
        </p:nvGrpSpPr>
        <p:grpSpPr>
          <a:xfrm>
            <a:off x="93629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anose="05000000000000000000" pitchFamily="2" charset="2"/>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&amp;</a:t>
              </a:r>
            </a:p>
          </p:txBody>
        </p:sp>
      </p:grpSp>
      <p:grpSp>
        <p:nvGrpSpPr>
          <p:cNvPr id="17" name="组合 16"/>
          <p:cNvGrpSpPr/>
          <p:nvPr/>
        </p:nvGrpSpPr>
        <p:grpSpPr>
          <a:xfrm>
            <a:off x="105086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auto" latinLnBrk="0" hangingPunct="1">
                <a:lnSpc>
                  <a:spcPct val="120000"/>
                </a:lnSpc>
                <a:spcBef>
                  <a:spcPct val="20000"/>
                </a:spcBef>
                <a:spcAft>
                  <a:spcPts val="0"/>
                </a:spcAft>
                <a:buClr>
                  <a:srgbClr val="ED7D31"/>
                </a:buClr>
                <a:buSzTx/>
                <a:buFont typeface="Wingdings" panose="05000000000000000000" pitchFamily="2" charset="2"/>
                <a:buNone/>
                <a:tabLs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&amp;</a:t>
              </a: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92" name="组合 191"/>
          <p:cNvGrpSpPr/>
          <p:nvPr/>
        </p:nvGrpSpPr>
        <p:grpSpPr>
          <a:xfrm>
            <a:off x="94685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6" name="组合 15"/>
          <p:cNvGrpSpPr/>
          <p:nvPr/>
        </p:nvGrpSpPr>
        <p:grpSpPr>
          <a:xfrm>
            <a:off x="5988932" y="2365917"/>
            <a:ext cx="2019373" cy="749024"/>
            <a:chOff x="6128632" y="2365917"/>
            <a:chExt cx="2019373" cy="749024"/>
          </a:xfrm>
        </p:grpSpPr>
        <p:grpSp>
          <p:nvGrpSpPr>
            <p:cNvPr id="11" name="组合 10"/>
            <p:cNvGrpSpPr/>
            <p:nvPr/>
          </p:nvGrpSpPr>
          <p:grpSpPr>
            <a:xfrm>
              <a:off x="7693013" y="2385700"/>
              <a:ext cx="166966" cy="729241"/>
              <a:chOff x="7693013" y="2385700"/>
              <a:chExt cx="166966" cy="729241"/>
            </a:xfrm>
          </p:grpSpPr>
          <p:sp>
            <p:nvSpPr>
              <p:cNvPr id="173"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178" name="Group 96">
                <a:extLst>
                  <a:ext uri="{FF2B5EF4-FFF2-40B4-BE49-F238E27FC236}">
                    <a16:creationId xmlns:a16="http://schemas.microsoft.com/office/drawing/2014/main" id="{758A5672-8B58-4E44-8FFF-7CA96FB254A9}"/>
                  </a:ext>
                </a:extLst>
              </p:cNvPr>
              <p:cNvGrpSpPr/>
              <p:nvPr/>
            </p:nvGrpSpPr>
            <p:grpSpPr>
              <a:xfrm rot="16200000" flipH="1">
                <a:off x="7671095" y="2815183"/>
                <a:ext cx="210801" cy="166966"/>
                <a:chOff x="1036662" y="5940106"/>
                <a:chExt cx="598163" cy="477271"/>
              </a:xfrm>
            </p:grpSpPr>
            <p:sp>
              <p:nvSpPr>
                <p:cNvPr id="181" name="Oval 99">
                  <a:extLst>
                    <a:ext uri="{FF2B5EF4-FFF2-40B4-BE49-F238E27FC236}">
                      <a16:creationId xmlns:a16="http://schemas.microsoft.com/office/drawing/2014/main" id="{357CE326-528C-423D-9C3D-CAD66B4B273E}"/>
                    </a:ext>
                  </a:extLst>
                </p:cNvPr>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82" name="Triangle 100">
                  <a:extLst>
                    <a:ext uri="{FF2B5EF4-FFF2-40B4-BE49-F238E27FC236}">
                      <a16:creationId xmlns:a16="http://schemas.microsoft.com/office/drawing/2014/main" id="{4D7779A4-3828-46BE-B391-6796D91DC86B}"/>
                    </a:ext>
                  </a:extLst>
                </p:cNvPr>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sp>
            <p:nvSpPr>
              <p:cNvPr id="183" name="Line 45"/>
              <p:cNvSpPr>
                <a:spLocks noChangeAspect="1" noChangeShapeType="1"/>
              </p:cNvSpPr>
              <p:nvPr/>
            </p:nvSpPr>
            <p:spPr bwMode="auto">
              <a:xfrm flipV="1">
                <a:off x="7779720" y="3004066"/>
                <a:ext cx="0" cy="110875"/>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12</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sp>
          <p:nvSpPr>
            <p:cNvPr id="166" name="Rectangle 14"/>
            <p:cNvSpPr>
              <a:spLocks noChangeAspect="1" noChangeArrowheads="1"/>
            </p:cNvSpPr>
            <p:nvPr/>
          </p:nvSpPr>
          <p:spPr bwMode="auto">
            <a:xfrm>
              <a:off x="6128632" y="2365917"/>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12</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8" name="组合 17"/>
          <p:cNvGrpSpPr/>
          <p:nvPr/>
        </p:nvGrpSpPr>
        <p:grpSpPr>
          <a:xfrm>
            <a:off x="9133851" y="2358555"/>
            <a:ext cx="2046069" cy="765095"/>
            <a:chOff x="9273551" y="2358555"/>
            <a:chExt cx="2046069" cy="765095"/>
          </a:xfrm>
        </p:grpSpPr>
        <p:grpSp>
          <p:nvGrpSpPr>
            <p:cNvPr id="195" name="组合 194"/>
            <p:cNvGrpSpPr/>
            <p:nvPr/>
          </p:nvGrpSpPr>
          <p:grpSpPr>
            <a:xfrm>
              <a:off x="10874059" y="2394409"/>
              <a:ext cx="166966" cy="729241"/>
              <a:chOff x="7693013" y="2385700"/>
              <a:chExt cx="166966" cy="729241"/>
            </a:xfrm>
          </p:grpSpPr>
          <p:sp>
            <p:nvSpPr>
              <p:cNvPr id="196"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197" name="Group 96">
                <a:extLst>
                  <a:ext uri="{FF2B5EF4-FFF2-40B4-BE49-F238E27FC236}">
                    <a16:creationId xmlns:a16="http://schemas.microsoft.com/office/drawing/2014/main" id="{758A5672-8B58-4E44-8FFF-7CA96FB254A9}"/>
                  </a:ext>
                </a:extLst>
              </p:cNvPr>
              <p:cNvGrpSpPr/>
              <p:nvPr/>
            </p:nvGrpSpPr>
            <p:grpSpPr>
              <a:xfrm rot="16200000" flipH="1">
                <a:off x="7671095" y="2815183"/>
                <a:ext cx="210801" cy="166966"/>
                <a:chOff x="1036662" y="5940106"/>
                <a:chExt cx="598163" cy="477271"/>
              </a:xfrm>
            </p:grpSpPr>
            <p:sp>
              <p:nvSpPr>
                <p:cNvPr id="199" name="Oval 99">
                  <a:extLst>
                    <a:ext uri="{FF2B5EF4-FFF2-40B4-BE49-F238E27FC236}">
                      <a16:creationId xmlns:a16="http://schemas.microsoft.com/office/drawing/2014/main" id="{357CE326-528C-423D-9C3D-CAD66B4B273E}"/>
                    </a:ext>
                  </a:extLst>
                </p:cNvPr>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200" name="Triangle 100">
                  <a:extLst>
                    <a:ext uri="{FF2B5EF4-FFF2-40B4-BE49-F238E27FC236}">
                      <a16:creationId xmlns:a16="http://schemas.microsoft.com/office/drawing/2014/main" id="{4D7779A4-3828-46BE-B391-6796D91DC86B}"/>
                    </a:ext>
                  </a:extLst>
                </p:cNvPr>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sp>
            <p:nvSpPr>
              <p:cNvPr id="198" name="Line 45"/>
              <p:cNvSpPr>
                <a:spLocks noChangeAspect="1" noChangeShapeType="1"/>
              </p:cNvSpPr>
              <p:nvPr/>
            </p:nvSpPr>
            <p:spPr bwMode="auto">
              <a:xfrm flipV="1">
                <a:off x="7777339" y="3004066"/>
                <a:ext cx="0" cy="110875"/>
              </a:xfrm>
              <a:prstGeom prst="line">
                <a:avLst/>
              </a:prstGeom>
              <a:noFill/>
              <a:ln w="19050" cap="sq">
                <a:solidFill>
                  <a:schemeClr val="tx1"/>
                </a:solidFill>
                <a:miter lim="800000"/>
                <a:headEnd type="none" w="sm" len="sm"/>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12</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sp>
          <p:nvSpPr>
            <p:cNvPr id="168" name="Rectangle 14"/>
            <p:cNvSpPr>
              <a:spLocks noChangeAspect="1" noChangeArrowheads="1"/>
            </p:cNvSpPr>
            <p:nvPr/>
          </p:nvSpPr>
          <p:spPr bwMode="auto">
            <a:xfrm>
              <a:off x="9273551" y="2358555"/>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0"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12</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13" name="组合 12"/>
          <p:cNvGrpSpPr/>
          <p:nvPr/>
        </p:nvGrpSpPr>
        <p:grpSpPr>
          <a:xfrm>
            <a:off x="50612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1"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11-0</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headEnd/>
              <a:tailEnd/>
            </a:ln>
          </p:spPr>
          <p:txBody>
            <a:bodyPr lIns="12700" tIns="12700" rIns="12700" bIns="1270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A</a:t>
              </a:r>
              <a:r>
                <a:rPr kumimoji="0" lang="en-US" altLang="zh-CN" sz="1800" b="1" i="0" u="none" strike="noStrike" kern="1200" cap="none" spc="0" normalizeH="0" baseline="-2500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rPr>
                <a:t>11-0</a:t>
              </a:r>
              <a:endParaRPr kumimoji="0" lang="en-US" altLang="zh-CN" sz="1800" b="1" i="0" u="none" strike="noStrike" kern="1200" cap="none" spc="0" normalizeH="0" baseline="0" noProof="0" dirty="0">
                <a:ln>
                  <a:noFill/>
                </a:ln>
                <a:solidFill>
                  <a:srgbClr val="D60093"/>
                </a:solidFill>
                <a:effectLst/>
                <a:uLnTx/>
                <a:uFillTx/>
                <a:latin typeface="Times New Roman" panose="02020603050405020304" pitchFamily="18" charset="0"/>
                <a:ea typeface="微软雅黑"/>
                <a:cs typeface="Times New Roman" panose="02020603050405020304" pitchFamily="18" charset="0"/>
              </a:endParaRPr>
            </a:p>
          </p:txBody>
        </p:sp>
      </p:grpSp>
    </p:spTree>
    <p:extLst>
      <p:ext uri="{BB962C8B-B14F-4D97-AF65-F5344CB8AC3E}">
        <p14:creationId xmlns:p14="http://schemas.microsoft.com/office/powerpoint/2010/main" val="689506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par>
                                <p:cTn id="8" presetID="22" presetClass="entr" presetSubtype="8"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wipe(left)">
                                      <p:cBhvr>
                                        <p:cTn id="10" dur="500"/>
                                        <p:tgtEl>
                                          <p:spTgt spid="91"/>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left)">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left)">
                                      <p:cBhvr>
                                        <p:cTn id="23" dur="500"/>
                                        <p:tgtEl>
                                          <p:spTgt spid="10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wipe(left)">
                                      <p:cBhvr>
                                        <p:cTn id="32" dur="500"/>
                                        <p:tgtEl>
                                          <p:spTgt spid="144"/>
                                        </p:tgtEl>
                                      </p:cBhvr>
                                    </p:animEffect>
                                  </p:childTnLst>
                                </p:cTn>
                              </p:par>
                              <p:par>
                                <p:cTn id="33" presetID="22" presetClass="entr" presetSubtype="8" fill="hold" nodeType="with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wipe(left)">
                                      <p:cBhvr>
                                        <p:cTn id="35" dur="500"/>
                                        <p:tgtEl>
                                          <p:spTgt spid="15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920611"/>
                                        </p:tgtEl>
                                        <p:attrNameLst>
                                          <p:attrName>style.visibility</p:attrName>
                                        </p:attrNameLst>
                                      </p:cBhvr>
                                      <p:to>
                                        <p:strVal val="visible"/>
                                      </p:to>
                                    </p:set>
                                    <p:animEffect transition="in" filter="wipe(right)">
                                      <p:cBhvr>
                                        <p:cTn id="45" dur="500"/>
                                        <p:tgtEl>
                                          <p:spTgt spid="9206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920610"/>
                                        </p:tgtEl>
                                        <p:attrNameLst>
                                          <p:attrName>style.visibility</p:attrName>
                                        </p:attrNameLst>
                                      </p:cBhvr>
                                      <p:to>
                                        <p:strVal val="visible"/>
                                      </p:to>
                                    </p:set>
                                    <p:animEffect transition="in" filter="wipe(left)">
                                      <p:cBhvr>
                                        <p:cTn id="50" dur="1000"/>
                                        <p:tgtEl>
                                          <p:spTgt spid="920610"/>
                                        </p:tgtEl>
                                      </p:cBhvr>
                                    </p:animEffect>
                                  </p:childTnLst>
                                </p:cTn>
                              </p:par>
                            </p:childTnLst>
                          </p:cTn>
                        </p:par>
                      </p:childTnLst>
                    </p:cTn>
                  </p:par>
                  <p:par>
                    <p:cTn id="51" fill="hold">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20590"/>
                                        </p:tgtEl>
                                        <p:attrNameLst>
                                          <p:attrName>style.visibility</p:attrName>
                                        </p:attrNameLst>
                                      </p:cBhvr>
                                      <p:to>
                                        <p:strVal val="visible"/>
                                      </p:to>
                                    </p:set>
                                    <p:anim calcmode="lin" valueType="num">
                                      <p:cBhvr additive="base">
                                        <p:cTn id="55" dur="500" fill="hold"/>
                                        <p:tgtEl>
                                          <p:spTgt spid="920590"/>
                                        </p:tgtEl>
                                        <p:attrNameLst>
                                          <p:attrName>ppt_x</p:attrName>
                                        </p:attrNameLst>
                                      </p:cBhvr>
                                      <p:tavLst>
                                        <p:tav tm="0">
                                          <p:val>
                                            <p:strVal val="0-#ppt_w/2"/>
                                          </p:val>
                                        </p:tav>
                                        <p:tav tm="100000">
                                          <p:val>
                                            <p:strVal val="#ppt_x"/>
                                          </p:val>
                                        </p:tav>
                                      </p:tavLst>
                                    </p:anim>
                                    <p:anim calcmode="lin" valueType="num">
                                      <p:cBhvr additive="base">
                                        <p:cTn id="56" dur="500" fill="hold"/>
                                        <p:tgtEl>
                                          <p:spTgt spid="92059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repeatCount="300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10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repeatCount="3000" fill="hold" grpId="0" nodeType="clickEffect">
                                  <p:stCondLst>
                                    <p:cond delay="0"/>
                                  </p:stCondLst>
                                  <p:childTnLst>
                                    <p:set>
                                      <p:cBhvr>
                                        <p:cTn id="81" dur="1" fill="hold">
                                          <p:stCondLst>
                                            <p:cond delay="0"/>
                                          </p:stCondLst>
                                        </p:cTn>
                                        <p:tgtEl>
                                          <p:spTgt spid="920612"/>
                                        </p:tgtEl>
                                        <p:attrNameLst>
                                          <p:attrName>style.visibility</p:attrName>
                                        </p:attrNameLst>
                                      </p:cBhvr>
                                      <p:to>
                                        <p:strVal val="visible"/>
                                      </p:to>
                                    </p:set>
                                    <p:animEffect transition="in" filter="wipe(left)">
                                      <p:cBhvr>
                                        <p:cTn id="82" dur="1000"/>
                                        <p:tgtEl>
                                          <p:spTgt spid="92061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down)">
                                      <p:cBhvr>
                                        <p:cTn id="87" dur="1000"/>
                                        <p:tgtEl>
                                          <p:spTgt spid="77"/>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wipe(left)">
                                      <p:cBhvr>
                                        <p:cTn id="91" dur="500"/>
                                        <p:tgtEl>
                                          <p:spTgt spid="7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78"/>
                                        </p:tgtEl>
                                        <p:attrNameLst>
                                          <p:attrName>style.visibility</p:attrName>
                                        </p:attrNameLst>
                                      </p:cBhvr>
                                      <p:to>
                                        <p:strVal val="visible"/>
                                      </p:to>
                                    </p:set>
                                    <p:anim calcmode="lin" valueType="num">
                                      <p:cBhvr additive="base">
                                        <p:cTn id="96" dur="500" fill="hold"/>
                                        <p:tgtEl>
                                          <p:spTgt spid="78"/>
                                        </p:tgtEl>
                                        <p:attrNameLst>
                                          <p:attrName>ppt_x</p:attrName>
                                        </p:attrNameLst>
                                      </p:cBhvr>
                                      <p:tavLst>
                                        <p:tav tm="0">
                                          <p:val>
                                            <p:strVal val="#ppt_x"/>
                                          </p:val>
                                        </p:tav>
                                        <p:tav tm="100000">
                                          <p:val>
                                            <p:strVal val="#ppt_x"/>
                                          </p:val>
                                        </p:tav>
                                      </p:tavLst>
                                    </p:anim>
                                    <p:anim calcmode="lin" valueType="num">
                                      <p:cBhvr additive="base">
                                        <p:cTn id="9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repeatCount="3000"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up)">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up)">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wipe(up)">
                                      <p:cBhvr>
                                        <p:cTn id="112" dur="500"/>
                                        <p:tgtEl>
                                          <p:spTgt spid="1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wipe(left)">
                                      <p:cBhvr>
                                        <p:cTn id="117" dur="500"/>
                                        <p:tgtEl>
                                          <p:spTgt spid="1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ipe(up)">
                                      <p:cBhvr>
                                        <p:cTn id="122" dur="500"/>
                                        <p:tgtEl>
                                          <p:spTgt spid="1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185"/>
                                        </p:tgtEl>
                                        <p:attrNameLst>
                                          <p:attrName>style.visibility</p:attrName>
                                        </p:attrNameLst>
                                      </p:cBhvr>
                                      <p:to>
                                        <p:strVal val="visible"/>
                                      </p:to>
                                    </p:set>
                                    <p:animEffect transition="in" filter="wipe(up)">
                                      <p:cBhvr>
                                        <p:cTn id="127" dur="500"/>
                                        <p:tgtEl>
                                          <p:spTgt spid="18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wipe(down)">
                                      <p:cBhvr>
                                        <p:cTn id="132" dur="500"/>
                                        <p:tgtEl>
                                          <p:spTgt spid="1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92"/>
                                        </p:tgtEl>
                                        <p:attrNameLst>
                                          <p:attrName>style.visibility</p:attrName>
                                        </p:attrNameLst>
                                      </p:cBhvr>
                                      <p:to>
                                        <p:strVal val="visible"/>
                                      </p:to>
                                    </p:set>
                                    <p:animEffect transition="in" filter="wipe(left)">
                                      <p:cBhvr>
                                        <p:cTn id="137" dur="500"/>
                                        <p:tgtEl>
                                          <p:spTgt spid="19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wipe(up)">
                                      <p:cBhvr>
                                        <p:cTn id="1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1" grpId="0" animBg="1"/>
      <p:bldP spid="920612" grpId="0" animBg="1"/>
      <p:bldP spid="76" grpId="0" animBg="1"/>
      <p:bldP spid="77" grpId="0" animBg="1"/>
      <p:bldP spid="78" grpId="0"/>
      <p:bldP spid="9206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9|7.9|21.4|35.7|8.9|6.5|18.1|3.6|10|26.2|23.9|2.8|8.2|11.9|19.2|2.3|9.7|7|1.4|10.8"/>
</p:tagLst>
</file>

<file path=ppt/tags/tag10.xml><?xml version="1.0" encoding="utf-8"?>
<p:tagLst xmlns:a="http://schemas.openxmlformats.org/drawingml/2006/main" xmlns:r="http://schemas.openxmlformats.org/officeDocument/2006/relationships" xmlns:p="http://schemas.openxmlformats.org/presentationml/2006/main">
  <p:tag name="TIMING" val="|10.4|147.1|51|15.1|6.2|2.1|4.5|6.4|17.8|4.6|5.5|4.1|2.9|11.9|3|27.7|1.9|1.4|33.7"/>
</p:tagLst>
</file>

<file path=ppt/tags/tag11.xml><?xml version="1.0" encoding="utf-8"?>
<p:tagLst xmlns:a="http://schemas.openxmlformats.org/drawingml/2006/main" xmlns:r="http://schemas.openxmlformats.org/officeDocument/2006/relationships" xmlns:p="http://schemas.openxmlformats.org/presentationml/2006/main">
  <p:tag name="TIMING" val="|13.5|5.1|1.8|2|1.7|1.7|15.2"/>
</p:tagLst>
</file>

<file path=ppt/tags/tag12.xml><?xml version="1.0" encoding="utf-8"?>
<p:tagLst xmlns:a="http://schemas.openxmlformats.org/drawingml/2006/main" xmlns:r="http://schemas.openxmlformats.org/officeDocument/2006/relationships" xmlns:p="http://schemas.openxmlformats.org/presentationml/2006/main">
  <p:tag name="TIMING" val="|7.7|42.2|42.4|10.4|1|2.9|31.6|7.5|4.7|0.6|0.8|1.3|1.5|8.5|1.2|23.4|1.4|0.8|0.9|4.6|0.7|1.5|3.6|0.8|2.5|7.8|1.4|6.9|1.5|1.3|0.9|3.1|2.5"/>
</p:tagLst>
</file>

<file path=ppt/tags/tag13.xml><?xml version="1.0" encoding="utf-8"?>
<p:tagLst xmlns:a="http://schemas.openxmlformats.org/drawingml/2006/main" xmlns:r="http://schemas.openxmlformats.org/officeDocument/2006/relationships" xmlns:p="http://schemas.openxmlformats.org/presentationml/2006/main">
  <p:tag name="TIMING" val="|7.8|23|35.6|7|37.7|3|5|9.5|4.6|46.4|3|3.4|6.2|1|34.4|1.9"/>
</p:tagLst>
</file>

<file path=ppt/tags/tag14.xml><?xml version="1.0" encoding="utf-8"?>
<p:tagLst xmlns:a="http://schemas.openxmlformats.org/drawingml/2006/main" xmlns:r="http://schemas.openxmlformats.org/officeDocument/2006/relationships" xmlns:p="http://schemas.openxmlformats.org/presentationml/2006/main">
  <p:tag name="TIMING" val="|3.3|9.1|22.2|5.4|4.5|5.4|1.5|5.4|2.6|20.2|2.7"/>
</p:tagLst>
</file>

<file path=ppt/tags/tag15.xml><?xml version="1.0" encoding="utf-8"?>
<p:tagLst xmlns:a="http://schemas.openxmlformats.org/drawingml/2006/main" xmlns:r="http://schemas.openxmlformats.org/officeDocument/2006/relationships" xmlns:p="http://schemas.openxmlformats.org/presentationml/2006/main">
  <p:tag name="TIMING" val="|4.9|13.3|17.1|15.8|7.9|8.3|54.4|7.1|7.9|7|38.3|10.3|55.9"/>
</p:tagLst>
</file>

<file path=ppt/tags/tag16.xml><?xml version="1.0" encoding="utf-8"?>
<p:tagLst xmlns:a="http://schemas.openxmlformats.org/drawingml/2006/main" xmlns:r="http://schemas.openxmlformats.org/officeDocument/2006/relationships" xmlns:p="http://schemas.openxmlformats.org/presentationml/2006/main">
  <p:tag name="TIMING" val="|9.4|4.1|10.6|6.6|5|2.8|30.1|7.2"/>
</p:tagLst>
</file>

<file path=ppt/tags/tag17.xml><?xml version="1.0" encoding="utf-8"?>
<p:tagLst xmlns:a="http://schemas.openxmlformats.org/drawingml/2006/main" xmlns:r="http://schemas.openxmlformats.org/officeDocument/2006/relationships" xmlns:p="http://schemas.openxmlformats.org/presentationml/2006/main">
  <p:tag name="TIMING" val="|16|30.9|10.3|4.4|6|6.7|23.3|6.2"/>
</p:tagLst>
</file>

<file path=ppt/tags/tag18.xml><?xml version="1.0" encoding="utf-8"?>
<p:tagLst xmlns:a="http://schemas.openxmlformats.org/drawingml/2006/main" xmlns:r="http://schemas.openxmlformats.org/officeDocument/2006/relationships" xmlns:p="http://schemas.openxmlformats.org/presentationml/2006/main">
  <p:tag name="TIMING" val="|7.4|23.4|3.3|3.6|7.7|1|0.9|39.2|27.6"/>
</p:tagLst>
</file>

<file path=ppt/tags/tag19.xml><?xml version="1.0" encoding="utf-8"?>
<p:tagLst xmlns:a="http://schemas.openxmlformats.org/drawingml/2006/main" xmlns:r="http://schemas.openxmlformats.org/officeDocument/2006/relationships" xmlns:p="http://schemas.openxmlformats.org/presentationml/2006/main">
  <p:tag name="TIMING" val="|2.1|15|1.3|1|2.4|34.4"/>
</p:tagLst>
</file>

<file path=ppt/tags/tag2.xml><?xml version="1.0" encoding="utf-8"?>
<p:tagLst xmlns:a="http://schemas.openxmlformats.org/drawingml/2006/main" xmlns:r="http://schemas.openxmlformats.org/officeDocument/2006/relationships" xmlns:p="http://schemas.openxmlformats.org/presentationml/2006/main">
  <p:tag name="TIMING" val="|9.6|5.8|8.8|10.1|5|4.3|16.2|11.7|31.1|4.1|3.1|4.7|1.8|6.4"/>
</p:tagLst>
</file>

<file path=ppt/tags/tag3.xml><?xml version="1.0" encoding="utf-8"?>
<p:tagLst xmlns:a="http://schemas.openxmlformats.org/drawingml/2006/main" xmlns:r="http://schemas.openxmlformats.org/officeDocument/2006/relationships" xmlns:p="http://schemas.openxmlformats.org/presentationml/2006/main">
  <p:tag name="TIMING" val="|6.4|12.9|19.1|24.1|5.2|2.7|19|5.3|12.6|1.2|11.3|7.2|7|14|12.8|6.2|1.8|9.7"/>
</p:tagLst>
</file>

<file path=ppt/tags/tag4.xml><?xml version="1.0" encoding="utf-8"?>
<p:tagLst xmlns:a="http://schemas.openxmlformats.org/drawingml/2006/main" xmlns:r="http://schemas.openxmlformats.org/officeDocument/2006/relationships" xmlns:p="http://schemas.openxmlformats.org/presentationml/2006/main">
  <p:tag name="TIMING" val="|9.1|73.2|3.8|65|10|19.2|8.7|8.1|6.6|7.2|2|9.8|3.2|4.6|7.5|9.6|12|1.9|1.2|2.2|1.7|1.6|1.7"/>
</p:tagLst>
</file>

<file path=ppt/tags/tag5.xml><?xml version="1.0" encoding="utf-8"?>
<p:tagLst xmlns:a="http://schemas.openxmlformats.org/drawingml/2006/main" xmlns:r="http://schemas.openxmlformats.org/officeDocument/2006/relationships" xmlns:p="http://schemas.openxmlformats.org/presentationml/2006/main">
  <p:tag name="TIMING" val="|30.1|8.2|2|4.4|6.1|2.7|16.8|7.8|2.1|2.9|25.3|8.6|0.9|1|2.2|1.3|8.3"/>
</p:tagLst>
</file>

<file path=ppt/tags/tag6.xml><?xml version="1.0" encoding="utf-8"?>
<p:tagLst xmlns:a="http://schemas.openxmlformats.org/drawingml/2006/main" xmlns:r="http://schemas.openxmlformats.org/officeDocument/2006/relationships" xmlns:p="http://schemas.openxmlformats.org/presentationml/2006/main">
  <p:tag name="TIMING" val="|18.2|10.7|2.9|11.1|7.2|17.7|6.8|21.4|17.6|3.3|9.5|15.8|10|2.9|2.6|3.5|3.7|1|4.7|11.3|4.7|1.7"/>
</p:tagLst>
</file>

<file path=ppt/tags/tag7.xml><?xml version="1.0" encoding="utf-8"?>
<p:tagLst xmlns:a="http://schemas.openxmlformats.org/drawingml/2006/main" xmlns:r="http://schemas.openxmlformats.org/officeDocument/2006/relationships" xmlns:p="http://schemas.openxmlformats.org/presentationml/2006/main">
  <p:tag name="TIMING" val="|20.4|10.6|0.8|45.6|3.7|19.8|15.3|7.3|25.7|26.4|1.9|4.9|13.1|7.9|2.1|5|5.9|4.1|1.6|5.6|1.5|1.7|1.3|1.2|1.1"/>
</p:tagLst>
</file>

<file path=ppt/tags/tag8.xml><?xml version="1.0" encoding="utf-8"?>
<p:tagLst xmlns:a="http://schemas.openxmlformats.org/drawingml/2006/main" xmlns:r="http://schemas.openxmlformats.org/officeDocument/2006/relationships" xmlns:p="http://schemas.openxmlformats.org/presentationml/2006/main">
  <p:tag name="TIMING" val="|23.8|22.5|7.7|2|5.5|15.7|17.5|1.3|1.3|1|3.7|1.2"/>
</p:tagLst>
</file>

<file path=ppt/tags/tag9.xml><?xml version="1.0" encoding="utf-8"?>
<p:tagLst xmlns:a="http://schemas.openxmlformats.org/drawingml/2006/main" xmlns:r="http://schemas.openxmlformats.org/officeDocument/2006/relationships" xmlns:p="http://schemas.openxmlformats.org/presentationml/2006/main">
  <p:tag name="TIMING" val="|11.3|9|7.7|1|1|7.3|4.2|6.3|1.3|4.5|1.7|4.9|1|1.2|5.9|42.8|10.3|3.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12013</Words>
  <Application>Microsoft Office PowerPoint</Application>
  <PresentationFormat>宽屏</PresentationFormat>
  <Paragraphs>3437</Paragraphs>
  <Slides>59</Slides>
  <Notes>26</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59</vt:i4>
      </vt:variant>
    </vt:vector>
  </HeadingPairs>
  <TitlesOfParts>
    <vt:vector size="76" baseType="lpstr">
      <vt:lpstr>等线</vt:lpstr>
      <vt:lpstr>等线 Light</vt:lpstr>
      <vt:lpstr>楷体</vt:lpstr>
      <vt:lpstr>微软雅黑</vt:lpstr>
      <vt:lpstr>义启小楷书</vt:lpstr>
      <vt:lpstr>Arial</vt:lpstr>
      <vt:lpstr>Calibri</vt:lpstr>
      <vt:lpstr>Consolas</vt:lpstr>
      <vt:lpstr>Courier New</vt:lpstr>
      <vt:lpstr>Segoe UI</vt:lpstr>
      <vt:lpstr>Segoe UI Black</vt:lpstr>
      <vt:lpstr>Tahoma</vt:lpstr>
      <vt:lpstr>Times New Roman</vt:lpstr>
      <vt:lpstr>Wingdings</vt:lpstr>
      <vt:lpstr>Office 主题​​</vt:lpstr>
      <vt:lpstr>1_Office 主题​​</vt:lpstr>
      <vt:lpstr>2_Office 主题​​</vt:lpstr>
      <vt:lpstr>PowerPoint 演示文稿</vt:lpstr>
      <vt:lpstr>主存储器与CPU的连接</vt:lpstr>
      <vt:lpstr>字长扩展（DBUS）</vt:lpstr>
      <vt:lpstr>字数扩展(ABUS)</vt:lpstr>
      <vt:lpstr>综合扩展</vt:lpstr>
      <vt:lpstr>综合扩展举例</vt:lpstr>
      <vt:lpstr>地址范围</vt:lpstr>
      <vt:lpstr>1、8K×1 ROM、RAM</vt:lpstr>
      <vt:lpstr>2、 8K×8 ROM ，4K×8 RAM </vt:lpstr>
      <vt:lpstr>3、 16K×8 ROM， 4K×8 RAM</vt:lpstr>
      <vt:lpstr>cache读操作流程</vt:lpstr>
      <vt:lpstr>CPU cache 读操作</vt:lpstr>
      <vt:lpstr>cache写操作流程</vt:lpstr>
      <vt:lpstr>CPU cache 写操作</vt:lpstr>
      <vt:lpstr>相联存储器  读逻辑实现</vt:lpstr>
      <vt:lpstr>全相联映射</vt:lpstr>
      <vt:lpstr>全相联映射逻辑实现</vt:lpstr>
      <vt:lpstr>全相联映射动态载入过程</vt:lpstr>
      <vt:lpstr>直接相联映射</vt:lpstr>
      <vt:lpstr>直接相联映射逻辑实现</vt:lpstr>
      <vt:lpstr>直接相联映射载入过程</vt:lpstr>
      <vt:lpstr>组相联映射</vt:lpstr>
      <vt:lpstr>组相联映射逻辑实现</vt:lpstr>
      <vt:lpstr>组相联映射动态载入过程</vt:lpstr>
      <vt:lpstr>不同映射方式主存地址划分</vt:lpstr>
      <vt:lpstr>先进先出替换策略(FIFO)</vt:lpstr>
      <vt:lpstr>先进先出策略下的替换颠簸</vt:lpstr>
      <vt:lpstr>最不经常使用算法(LFU)</vt:lpstr>
      <vt:lpstr>近期最久未使用算法(LRU)</vt:lpstr>
      <vt:lpstr>例题1</vt:lpstr>
      <vt:lpstr>例题2</vt:lpstr>
      <vt:lpstr>页式虚拟存储器结构</vt:lpstr>
      <vt:lpstr>虚拟地址物理地址  （页命中）</vt:lpstr>
      <vt:lpstr>虚拟地址物理地址（缺页）</vt:lpstr>
      <vt:lpstr>虚存，cache，主存层次</vt:lpstr>
      <vt:lpstr>经快慢表实现内部地址转换</vt:lpstr>
      <vt:lpstr>TLB 命中</vt:lpstr>
      <vt:lpstr>TLB 缺失</vt:lpstr>
      <vt:lpstr>虚拟地址物理地址流程</vt:lpstr>
      <vt:lpstr>PowerPoint 演示文稿</vt:lpstr>
      <vt:lpstr>数据通路抽象模型（寄存器传输）</vt:lpstr>
      <vt:lpstr>D触发器定时模型</vt:lpstr>
      <vt:lpstr>数据通路与时钟周期</vt:lpstr>
      <vt:lpstr>保持时间违例</vt:lpstr>
      <vt:lpstr>单总线结构CPU实例</vt:lpstr>
      <vt:lpstr>单总线结构CPU  MIPS 指令周期</vt:lpstr>
      <vt:lpstr>取指令数据通路</vt:lpstr>
      <vt:lpstr>LW 指令执行数据通路    lw rt,imm(rs)</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定长指令周期三级时序（同步控制）</vt:lpstr>
      <vt:lpstr>变长指令周期三级时序（同步控制）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综合扩展举例</dc:title>
  <dc:creator>xu ruida</dc:creator>
  <cp:lastModifiedBy>xu ruida</cp:lastModifiedBy>
  <cp:revision>11</cp:revision>
  <dcterms:created xsi:type="dcterms:W3CDTF">2022-06-17T07:19:00Z</dcterms:created>
  <dcterms:modified xsi:type="dcterms:W3CDTF">2022-06-21T11:46:19Z</dcterms:modified>
</cp:coreProperties>
</file>